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9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5"/>
    <p:sldMasterId id="2147483689" r:id="rId6"/>
    <p:sldMasterId id="2147483690" r:id="rId7"/>
    <p:sldMasterId id="2147483691" r:id="rId8"/>
    <p:sldMasterId id="2147483692" r:id="rId9"/>
    <p:sldMasterId id="2147483693" r:id="rId10"/>
    <p:sldMasterId id="2147483694" r:id="rId11"/>
    <p:sldMasterId id="2147483695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0" r:id="rId78"/>
    <p:sldId id="321" r:id="rId79"/>
    <p:sldId id="322" r:id="rId80"/>
    <p:sldId id="323" r:id="rId81"/>
    <p:sldId id="324" r:id="rId82"/>
    <p:sldId id="325" r:id="rId83"/>
    <p:sldId id="326" r:id="rId84"/>
    <p:sldId id="327" r:id="rId85"/>
    <p:sldId id="328" r:id="rId86"/>
    <p:sldId id="329" r:id="rId87"/>
    <p:sldId id="330" r:id="rId88"/>
    <p:sldId id="331" r:id="rId89"/>
    <p:sldId id="332" r:id="rId90"/>
    <p:sldId id="333" r:id="rId91"/>
    <p:sldId id="334" r:id="rId92"/>
    <p:sldId id="335" r:id="rId93"/>
    <p:sldId id="336" r:id="rId94"/>
    <p:sldId id="337" r:id="rId95"/>
    <p:sldId id="338" r:id="rId96"/>
    <p:sldId id="339" r:id="rId97"/>
    <p:sldId id="340" r:id="rId98"/>
    <p:sldId id="341" r:id="rId99"/>
    <p:sldId id="342" r:id="rId100"/>
    <p:sldId id="343" r:id="rId101"/>
    <p:sldId id="344" r:id="rId102"/>
    <p:sldId id="345" r:id="rId103"/>
    <p:sldId id="346" r:id="rId104"/>
    <p:sldId id="347" r:id="rId105"/>
    <p:sldId id="348" r:id="rId106"/>
    <p:sldId id="349" r:id="rId107"/>
    <p:sldId id="350" r:id="rId108"/>
    <p:sldId id="351" r:id="rId109"/>
    <p:sldId id="352" r:id="rId110"/>
    <p:sldId id="353" r:id="rId111"/>
    <p:sldId id="354" r:id="rId112"/>
    <p:sldId id="355" r:id="rId113"/>
    <p:sldId id="356" r:id="rId114"/>
    <p:sldId id="357" r:id="rId115"/>
    <p:sldId id="358" r:id="rId116"/>
    <p:sldId id="359" r:id="rId117"/>
    <p:sldId id="360" r:id="rId118"/>
    <p:sldId id="361" r:id="rId119"/>
    <p:sldId id="362" r:id="rId120"/>
  </p:sldIdLst>
  <p:sldSz cy="10058400" cx="10058400"/>
  <p:notesSz cx="10058400" cy="10058400"/>
  <p:embeddedFontLst>
    <p:embeddedFont>
      <p:font typeface="Arial Narrow"/>
      <p:regular r:id="rId121"/>
      <p:bold r:id="rId122"/>
      <p:italic r:id="rId123"/>
      <p:boldItalic r:id="rId124"/>
    </p:embeddedFont>
    <p:embeddedFont>
      <p:font typeface="Gill Sans"/>
      <p:regular r:id="rId125"/>
      <p:bold r:id="rId1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79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5961C3-844A-4E29-8FE5-F315DD115D53}">
  <a:tblStyle styleId="{9B5961C3-844A-4E29-8FE5-F315DD115D5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79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7.xml"/><Relationship Id="rId42" Type="http://schemas.openxmlformats.org/officeDocument/2006/relationships/slide" Target="slides/slide29.xml"/><Relationship Id="rId41" Type="http://schemas.openxmlformats.org/officeDocument/2006/relationships/slide" Target="slides/slide28.xml"/><Relationship Id="rId44" Type="http://schemas.openxmlformats.org/officeDocument/2006/relationships/slide" Target="slides/slide31.xml"/><Relationship Id="rId43" Type="http://schemas.openxmlformats.org/officeDocument/2006/relationships/slide" Target="slides/slide30.xml"/><Relationship Id="rId46" Type="http://schemas.openxmlformats.org/officeDocument/2006/relationships/slide" Target="slides/slide33.xml"/><Relationship Id="rId45" Type="http://schemas.openxmlformats.org/officeDocument/2006/relationships/slide" Target="slides/slide32.xml"/><Relationship Id="rId107" Type="http://schemas.openxmlformats.org/officeDocument/2006/relationships/slide" Target="slides/slide94.xml"/><Relationship Id="rId106" Type="http://schemas.openxmlformats.org/officeDocument/2006/relationships/slide" Target="slides/slide93.xml"/><Relationship Id="rId105" Type="http://schemas.openxmlformats.org/officeDocument/2006/relationships/slide" Target="slides/slide92.xml"/><Relationship Id="rId104" Type="http://schemas.openxmlformats.org/officeDocument/2006/relationships/slide" Target="slides/slide91.xml"/><Relationship Id="rId109" Type="http://schemas.openxmlformats.org/officeDocument/2006/relationships/slide" Target="slides/slide96.xml"/><Relationship Id="rId108" Type="http://schemas.openxmlformats.org/officeDocument/2006/relationships/slide" Target="slides/slide95.xml"/><Relationship Id="rId48" Type="http://schemas.openxmlformats.org/officeDocument/2006/relationships/slide" Target="slides/slide35.xml"/><Relationship Id="rId47" Type="http://schemas.openxmlformats.org/officeDocument/2006/relationships/slide" Target="slides/slide34.xml"/><Relationship Id="rId49" Type="http://schemas.openxmlformats.org/officeDocument/2006/relationships/slide" Target="slides/slide36.xml"/><Relationship Id="rId103" Type="http://schemas.openxmlformats.org/officeDocument/2006/relationships/slide" Target="slides/slide90.xml"/><Relationship Id="rId102" Type="http://schemas.openxmlformats.org/officeDocument/2006/relationships/slide" Target="slides/slide89.xml"/><Relationship Id="rId101" Type="http://schemas.openxmlformats.org/officeDocument/2006/relationships/slide" Target="slides/slide88.xml"/><Relationship Id="rId100" Type="http://schemas.openxmlformats.org/officeDocument/2006/relationships/slide" Target="slides/slide87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5" Type="http://schemas.openxmlformats.org/officeDocument/2006/relationships/slide" Target="slides/slide22.xml"/><Relationship Id="rId34" Type="http://schemas.openxmlformats.org/officeDocument/2006/relationships/slide" Target="slides/slide21.xml"/><Relationship Id="rId37" Type="http://schemas.openxmlformats.org/officeDocument/2006/relationships/slide" Target="slides/slide24.xml"/><Relationship Id="rId36" Type="http://schemas.openxmlformats.org/officeDocument/2006/relationships/slide" Target="slides/slide23.xml"/><Relationship Id="rId39" Type="http://schemas.openxmlformats.org/officeDocument/2006/relationships/slide" Target="slides/slide26.xml"/><Relationship Id="rId38" Type="http://schemas.openxmlformats.org/officeDocument/2006/relationships/slide" Target="slides/slide25.xml"/><Relationship Id="rId20" Type="http://schemas.openxmlformats.org/officeDocument/2006/relationships/slide" Target="slides/slide7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126" Type="http://schemas.openxmlformats.org/officeDocument/2006/relationships/font" Target="fonts/GillSans-bold.fntdata"/><Relationship Id="rId26" Type="http://schemas.openxmlformats.org/officeDocument/2006/relationships/slide" Target="slides/slide13.xml"/><Relationship Id="rId121" Type="http://schemas.openxmlformats.org/officeDocument/2006/relationships/font" Target="fonts/ArialNarrow-regular.fntdata"/><Relationship Id="rId25" Type="http://schemas.openxmlformats.org/officeDocument/2006/relationships/slide" Target="slides/slide12.xml"/><Relationship Id="rId120" Type="http://schemas.openxmlformats.org/officeDocument/2006/relationships/slide" Target="slides/slide107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125" Type="http://schemas.openxmlformats.org/officeDocument/2006/relationships/font" Target="fonts/GillSans-regular.fntdata"/><Relationship Id="rId29" Type="http://schemas.openxmlformats.org/officeDocument/2006/relationships/slide" Target="slides/slide16.xml"/><Relationship Id="rId124" Type="http://schemas.openxmlformats.org/officeDocument/2006/relationships/font" Target="fonts/ArialNarrow-boldItalic.fntdata"/><Relationship Id="rId123" Type="http://schemas.openxmlformats.org/officeDocument/2006/relationships/font" Target="fonts/ArialNarrow-italic.fntdata"/><Relationship Id="rId122" Type="http://schemas.openxmlformats.org/officeDocument/2006/relationships/font" Target="fonts/ArialNarrow-bold.fntdata"/><Relationship Id="rId95" Type="http://schemas.openxmlformats.org/officeDocument/2006/relationships/slide" Target="slides/slide82.xml"/><Relationship Id="rId94" Type="http://schemas.openxmlformats.org/officeDocument/2006/relationships/slide" Target="slides/slide81.xml"/><Relationship Id="rId97" Type="http://schemas.openxmlformats.org/officeDocument/2006/relationships/slide" Target="slides/slide84.xml"/><Relationship Id="rId96" Type="http://schemas.openxmlformats.org/officeDocument/2006/relationships/slide" Target="slides/slide83.xml"/><Relationship Id="rId11" Type="http://schemas.openxmlformats.org/officeDocument/2006/relationships/slideMaster" Target="slideMasters/slideMaster7.xml"/><Relationship Id="rId99" Type="http://schemas.openxmlformats.org/officeDocument/2006/relationships/slide" Target="slides/slide86.xml"/><Relationship Id="rId10" Type="http://schemas.openxmlformats.org/officeDocument/2006/relationships/slideMaster" Target="slideMasters/slideMaster6.xml"/><Relationship Id="rId98" Type="http://schemas.openxmlformats.org/officeDocument/2006/relationships/slide" Target="slides/slide85.xml"/><Relationship Id="rId13" Type="http://schemas.openxmlformats.org/officeDocument/2006/relationships/notesMaster" Target="notesMasters/notesMaster1.xml"/><Relationship Id="rId12" Type="http://schemas.openxmlformats.org/officeDocument/2006/relationships/slideMaster" Target="slideMasters/slideMaster8.xml"/><Relationship Id="rId91" Type="http://schemas.openxmlformats.org/officeDocument/2006/relationships/slide" Target="slides/slide78.xml"/><Relationship Id="rId90" Type="http://schemas.openxmlformats.org/officeDocument/2006/relationships/slide" Target="slides/slide77.xml"/><Relationship Id="rId93" Type="http://schemas.openxmlformats.org/officeDocument/2006/relationships/slide" Target="slides/slide80.xml"/><Relationship Id="rId92" Type="http://schemas.openxmlformats.org/officeDocument/2006/relationships/slide" Target="slides/slide79.xml"/><Relationship Id="rId118" Type="http://schemas.openxmlformats.org/officeDocument/2006/relationships/slide" Target="slides/slide105.xml"/><Relationship Id="rId117" Type="http://schemas.openxmlformats.org/officeDocument/2006/relationships/slide" Target="slides/slide104.xml"/><Relationship Id="rId116" Type="http://schemas.openxmlformats.org/officeDocument/2006/relationships/slide" Target="slides/slide103.xml"/><Relationship Id="rId115" Type="http://schemas.openxmlformats.org/officeDocument/2006/relationships/slide" Target="slides/slide102.xml"/><Relationship Id="rId119" Type="http://schemas.openxmlformats.org/officeDocument/2006/relationships/slide" Target="slides/slide106.xml"/><Relationship Id="rId15" Type="http://schemas.openxmlformats.org/officeDocument/2006/relationships/slide" Target="slides/slide2.xml"/><Relationship Id="rId110" Type="http://schemas.openxmlformats.org/officeDocument/2006/relationships/slide" Target="slides/slide97.xml"/><Relationship Id="rId14" Type="http://schemas.openxmlformats.org/officeDocument/2006/relationships/slide" Target="slides/slide1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9" Type="http://schemas.openxmlformats.org/officeDocument/2006/relationships/slide" Target="slides/slide6.xml"/><Relationship Id="rId114" Type="http://schemas.openxmlformats.org/officeDocument/2006/relationships/slide" Target="slides/slide101.xml"/><Relationship Id="rId18" Type="http://schemas.openxmlformats.org/officeDocument/2006/relationships/slide" Target="slides/slide5.xml"/><Relationship Id="rId113" Type="http://schemas.openxmlformats.org/officeDocument/2006/relationships/slide" Target="slides/slide100.xml"/><Relationship Id="rId112" Type="http://schemas.openxmlformats.org/officeDocument/2006/relationships/slide" Target="slides/slide99.xml"/><Relationship Id="rId111" Type="http://schemas.openxmlformats.org/officeDocument/2006/relationships/slide" Target="slides/slide98.xml"/><Relationship Id="rId84" Type="http://schemas.openxmlformats.org/officeDocument/2006/relationships/slide" Target="slides/slide71.xml"/><Relationship Id="rId83" Type="http://schemas.openxmlformats.org/officeDocument/2006/relationships/slide" Target="slides/slide70.xml"/><Relationship Id="rId86" Type="http://schemas.openxmlformats.org/officeDocument/2006/relationships/slide" Target="slides/slide73.xml"/><Relationship Id="rId85" Type="http://schemas.openxmlformats.org/officeDocument/2006/relationships/slide" Target="slides/slide72.xml"/><Relationship Id="rId88" Type="http://schemas.openxmlformats.org/officeDocument/2006/relationships/slide" Target="slides/slide75.xml"/><Relationship Id="rId87" Type="http://schemas.openxmlformats.org/officeDocument/2006/relationships/slide" Target="slides/slide74.xml"/><Relationship Id="rId89" Type="http://schemas.openxmlformats.org/officeDocument/2006/relationships/slide" Target="slides/slide76.xml"/><Relationship Id="rId80" Type="http://schemas.openxmlformats.org/officeDocument/2006/relationships/slide" Target="slides/slide67.xml"/><Relationship Id="rId82" Type="http://schemas.openxmlformats.org/officeDocument/2006/relationships/slide" Target="slides/slide69.xml"/><Relationship Id="rId81" Type="http://schemas.openxmlformats.org/officeDocument/2006/relationships/slide" Target="slides/slide6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0.xml"/><Relationship Id="rId72" Type="http://schemas.openxmlformats.org/officeDocument/2006/relationships/slide" Target="slides/slide59.xml"/><Relationship Id="rId75" Type="http://schemas.openxmlformats.org/officeDocument/2006/relationships/slide" Target="slides/slide62.xml"/><Relationship Id="rId74" Type="http://schemas.openxmlformats.org/officeDocument/2006/relationships/slide" Target="slides/slide61.xml"/><Relationship Id="rId77" Type="http://schemas.openxmlformats.org/officeDocument/2006/relationships/slide" Target="slides/slide64.xml"/><Relationship Id="rId76" Type="http://schemas.openxmlformats.org/officeDocument/2006/relationships/slide" Target="slides/slide63.xml"/><Relationship Id="rId79" Type="http://schemas.openxmlformats.org/officeDocument/2006/relationships/slide" Target="slides/slide66.xml"/><Relationship Id="rId78" Type="http://schemas.openxmlformats.org/officeDocument/2006/relationships/slide" Target="slides/slide65.xml"/><Relationship Id="rId71" Type="http://schemas.openxmlformats.org/officeDocument/2006/relationships/slide" Target="slides/slide58.xml"/><Relationship Id="rId70" Type="http://schemas.openxmlformats.org/officeDocument/2006/relationships/slide" Target="slides/slide57.xml"/><Relationship Id="rId62" Type="http://schemas.openxmlformats.org/officeDocument/2006/relationships/slide" Target="slides/slide49.xml"/><Relationship Id="rId61" Type="http://schemas.openxmlformats.org/officeDocument/2006/relationships/slide" Target="slides/slide48.xml"/><Relationship Id="rId64" Type="http://schemas.openxmlformats.org/officeDocument/2006/relationships/slide" Target="slides/slide51.xml"/><Relationship Id="rId63" Type="http://schemas.openxmlformats.org/officeDocument/2006/relationships/slide" Target="slides/slide50.xml"/><Relationship Id="rId66" Type="http://schemas.openxmlformats.org/officeDocument/2006/relationships/slide" Target="slides/slide53.xml"/><Relationship Id="rId65" Type="http://schemas.openxmlformats.org/officeDocument/2006/relationships/slide" Target="slides/slide52.xml"/><Relationship Id="rId68" Type="http://schemas.openxmlformats.org/officeDocument/2006/relationships/slide" Target="slides/slide55.xml"/><Relationship Id="rId67" Type="http://schemas.openxmlformats.org/officeDocument/2006/relationships/slide" Target="slides/slide54.xml"/><Relationship Id="rId60" Type="http://schemas.openxmlformats.org/officeDocument/2006/relationships/slide" Target="slides/slide47.xml"/><Relationship Id="rId69" Type="http://schemas.openxmlformats.org/officeDocument/2006/relationships/slide" Target="slides/slide56.xml"/><Relationship Id="rId51" Type="http://schemas.openxmlformats.org/officeDocument/2006/relationships/slide" Target="slides/slide38.xml"/><Relationship Id="rId50" Type="http://schemas.openxmlformats.org/officeDocument/2006/relationships/slide" Target="slides/slide37.xml"/><Relationship Id="rId53" Type="http://schemas.openxmlformats.org/officeDocument/2006/relationships/slide" Target="slides/slide40.xml"/><Relationship Id="rId52" Type="http://schemas.openxmlformats.org/officeDocument/2006/relationships/slide" Target="slides/slide39.xml"/><Relationship Id="rId55" Type="http://schemas.openxmlformats.org/officeDocument/2006/relationships/slide" Target="slides/slide42.xml"/><Relationship Id="rId54" Type="http://schemas.openxmlformats.org/officeDocument/2006/relationships/slide" Target="slides/slide41.xml"/><Relationship Id="rId57" Type="http://schemas.openxmlformats.org/officeDocument/2006/relationships/slide" Target="slides/slide44.xml"/><Relationship Id="rId56" Type="http://schemas.openxmlformats.org/officeDocument/2006/relationships/slide" Target="slides/slide43.xml"/><Relationship Id="rId59" Type="http://schemas.openxmlformats.org/officeDocument/2006/relationships/slide" Target="slides/slide46.xml"/><Relationship Id="rId58" Type="http://schemas.openxmlformats.org/officeDocument/2006/relationships/slide" Target="slides/slide4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359275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697538" y="0"/>
            <a:ext cx="4359275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3575"/>
            <a:ext cx="4359275" cy="5032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697538" y="9553575"/>
            <a:ext cx="4359275" cy="5032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0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0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100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100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101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101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02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p102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103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103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104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104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105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105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106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p106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07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107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1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1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2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3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3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4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4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5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5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6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6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7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7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8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8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9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9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0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0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21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21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2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22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3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3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24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24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5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25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6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6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27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27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8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28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29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29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0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30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1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31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2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32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3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33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34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34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5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35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6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36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7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37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38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38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39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39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40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40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41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41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2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42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43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43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44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44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45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45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46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46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7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47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8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48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9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49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50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50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51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51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52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52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53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53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54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54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5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55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56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56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57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57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58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58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59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59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6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60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60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61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61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62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62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63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63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64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64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65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65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66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66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67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67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68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68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69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69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7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70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70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71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71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72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72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73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73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74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74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75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75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76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76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77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77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78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78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79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79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8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8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80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80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81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81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82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82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83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83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84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84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85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85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86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86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87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87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88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88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89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89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9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90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90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91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91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92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92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93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93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94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94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95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95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96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96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97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97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98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1" name="Google Shape;2231;p98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98:notes"/>
          <p:cNvSpPr txBox="1"/>
          <p:nvPr>
            <p:ph idx="12" type="sldNum"/>
          </p:nvPr>
        </p:nvSpPr>
        <p:spPr>
          <a:xfrm>
            <a:off x="5697538" y="9553575"/>
            <a:ext cx="4359275" cy="5032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99:notes"/>
          <p:cNvSpPr txBox="1"/>
          <p:nvPr>
            <p:ph idx="1" type="body"/>
          </p:nvPr>
        </p:nvSpPr>
        <p:spPr>
          <a:xfrm>
            <a:off x="1006475" y="4778375"/>
            <a:ext cx="8045450" cy="45259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99:notes"/>
          <p:cNvSpPr/>
          <p:nvPr>
            <p:ph idx="2" type="sldImg"/>
          </p:nvPr>
        </p:nvSpPr>
        <p:spPr>
          <a:xfrm>
            <a:off x="3143250" y="754063"/>
            <a:ext cx="377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1077599" y="3086696"/>
            <a:ext cx="790320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1299170" y="2967142"/>
            <a:ext cx="68840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419856" y="7228334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502920" y="7228334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7242048" y="7228334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905509" y="2188170"/>
            <a:ext cx="8247380" cy="329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2" type="body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0" y="1368513"/>
            <a:ext cx="10058400" cy="6289675"/>
          </a:xfrm>
          <a:custGeom>
            <a:rect b="b" l="l" r="r" t="t"/>
            <a:pathLst>
              <a:path extrusionOk="0" h="6289675" w="10058400">
                <a:moveTo>
                  <a:pt x="0" y="6289586"/>
                </a:moveTo>
                <a:lnTo>
                  <a:pt x="10058400" y="6289586"/>
                </a:lnTo>
                <a:lnTo>
                  <a:pt x="10058400" y="0"/>
                </a:lnTo>
                <a:lnTo>
                  <a:pt x="0" y="0"/>
                </a:lnTo>
                <a:lnTo>
                  <a:pt x="0" y="6289586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-784" y="114376"/>
            <a:ext cx="10058400" cy="1254760"/>
          </a:xfrm>
          <a:custGeom>
            <a:rect b="b" l="l" r="r" t="t"/>
            <a:pathLst>
              <a:path extrusionOk="0" h="1254760" w="10058400">
                <a:moveTo>
                  <a:pt x="0" y="1254137"/>
                </a:moveTo>
                <a:lnTo>
                  <a:pt x="10057800" y="1254137"/>
                </a:lnTo>
                <a:lnTo>
                  <a:pt x="10057800" y="0"/>
                </a:lnTo>
                <a:lnTo>
                  <a:pt x="0" y="0"/>
                </a:lnTo>
                <a:lnTo>
                  <a:pt x="0" y="1254137"/>
                </a:lnTo>
                <a:close/>
              </a:path>
            </a:pathLst>
          </a:cu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4"/>
          <p:cNvSpPr txBox="1"/>
          <p:nvPr>
            <p:ph type="title"/>
          </p:nvPr>
        </p:nvSpPr>
        <p:spPr>
          <a:xfrm>
            <a:off x="909320" y="1714897"/>
            <a:ext cx="823975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961390" y="1714897"/>
            <a:ext cx="8135619" cy="3796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114300" y="0"/>
            <a:ext cx="7543800" cy="10058400"/>
          </a:xfrm>
          <a:custGeom>
            <a:rect b="b" l="l" r="r" t="t"/>
            <a:pathLst>
              <a:path extrusionOk="0" h="10058400" w="7543800">
                <a:moveTo>
                  <a:pt x="7543800" y="0"/>
                </a:moveTo>
                <a:lnTo>
                  <a:pt x="7543800" y="10058400"/>
                </a:lnTo>
                <a:lnTo>
                  <a:pt x="0" y="10058400"/>
                </a:lnTo>
                <a:lnTo>
                  <a:pt x="0" y="0"/>
                </a:lnTo>
                <a:lnTo>
                  <a:pt x="754380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1991093" y="611642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57"/>
                </a:lnTo>
                <a:lnTo>
                  <a:pt x="0" y="166955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5"/>
          <p:cNvSpPr txBox="1"/>
          <p:nvPr>
            <p:ph type="title"/>
          </p:nvPr>
        </p:nvSpPr>
        <p:spPr>
          <a:xfrm>
            <a:off x="909320" y="1714897"/>
            <a:ext cx="823975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6"/>
          <p:cNvSpPr txBox="1"/>
          <p:nvPr>
            <p:ph type="ctrTitle"/>
          </p:nvPr>
        </p:nvSpPr>
        <p:spPr>
          <a:xfrm>
            <a:off x="897890" y="1605161"/>
            <a:ext cx="8262619" cy="3156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95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7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909320" y="1714897"/>
            <a:ext cx="823975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941704" y="358576"/>
            <a:ext cx="8174990" cy="662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415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1357629" y="1970088"/>
            <a:ext cx="7343140" cy="374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15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114300" y="0"/>
            <a:ext cx="7543800" cy="10058400"/>
          </a:xfrm>
          <a:custGeom>
            <a:rect b="b" l="l" r="r" t="t"/>
            <a:pathLst>
              <a:path extrusionOk="0" h="10058400" w="7543800">
                <a:moveTo>
                  <a:pt x="7543800" y="0"/>
                </a:moveTo>
                <a:lnTo>
                  <a:pt x="7543800" y="10058400"/>
                </a:lnTo>
                <a:lnTo>
                  <a:pt x="0" y="10058400"/>
                </a:lnTo>
                <a:lnTo>
                  <a:pt x="0" y="0"/>
                </a:lnTo>
                <a:lnTo>
                  <a:pt x="754380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1991093" y="7777188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941704" y="358576"/>
            <a:ext cx="8174990" cy="662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415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1077599" y="3086696"/>
            <a:ext cx="790320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419856" y="7228334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502920" y="7228334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7242048" y="7228334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941704" y="358576"/>
            <a:ext cx="8174990" cy="662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415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2" type="body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/>
          <p:nvPr/>
        </p:nvSpPr>
        <p:spPr>
          <a:xfrm>
            <a:off x="0" y="1368513"/>
            <a:ext cx="10058400" cy="6289675"/>
          </a:xfrm>
          <a:custGeom>
            <a:rect b="b" l="l" r="r" t="t"/>
            <a:pathLst>
              <a:path extrusionOk="0" h="6289675" w="10058400">
                <a:moveTo>
                  <a:pt x="0" y="6289586"/>
                </a:moveTo>
                <a:lnTo>
                  <a:pt x="10058400" y="6289586"/>
                </a:lnTo>
                <a:lnTo>
                  <a:pt x="10058400" y="0"/>
                </a:lnTo>
                <a:lnTo>
                  <a:pt x="0" y="0"/>
                </a:lnTo>
                <a:lnTo>
                  <a:pt x="0" y="6289586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-784" y="114376"/>
            <a:ext cx="10058400" cy="1254760"/>
          </a:xfrm>
          <a:custGeom>
            <a:rect b="b" l="l" r="r" t="t"/>
            <a:pathLst>
              <a:path extrusionOk="0" h="1254760" w="10058400">
                <a:moveTo>
                  <a:pt x="0" y="1254137"/>
                </a:moveTo>
                <a:lnTo>
                  <a:pt x="10057800" y="1254137"/>
                </a:lnTo>
                <a:lnTo>
                  <a:pt x="10057800" y="0"/>
                </a:lnTo>
                <a:lnTo>
                  <a:pt x="0" y="0"/>
                </a:lnTo>
                <a:lnTo>
                  <a:pt x="0" y="1254137"/>
                </a:lnTo>
                <a:close/>
              </a:path>
            </a:pathLst>
          </a:cu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6"/>
          <p:cNvSpPr txBox="1"/>
          <p:nvPr>
            <p:ph type="title"/>
          </p:nvPr>
        </p:nvSpPr>
        <p:spPr>
          <a:xfrm>
            <a:off x="1473200" y="542329"/>
            <a:ext cx="7112000" cy="426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965200" y="1714897"/>
            <a:ext cx="8128000" cy="2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/>
        </p:nvSpPr>
        <p:spPr>
          <a:xfrm>
            <a:off x="114300" y="0"/>
            <a:ext cx="7543800" cy="10058400"/>
          </a:xfrm>
          <a:custGeom>
            <a:rect b="b" l="l" r="r" t="t"/>
            <a:pathLst>
              <a:path extrusionOk="0" h="10058400" w="7543800">
                <a:moveTo>
                  <a:pt x="7543800" y="0"/>
                </a:moveTo>
                <a:lnTo>
                  <a:pt x="7543800" y="10058400"/>
                </a:lnTo>
                <a:lnTo>
                  <a:pt x="0" y="10058400"/>
                </a:lnTo>
                <a:lnTo>
                  <a:pt x="0" y="0"/>
                </a:lnTo>
                <a:lnTo>
                  <a:pt x="754380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1991093" y="2403030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1473200" y="542329"/>
            <a:ext cx="7112000" cy="426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7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/>
          <p:nvPr/>
        </p:nvSpPr>
        <p:spPr>
          <a:xfrm>
            <a:off x="0" y="1368513"/>
            <a:ext cx="10058400" cy="6289675"/>
          </a:xfrm>
          <a:custGeom>
            <a:rect b="b" l="l" r="r" t="t"/>
            <a:pathLst>
              <a:path extrusionOk="0" h="6289675" w="10058400">
                <a:moveTo>
                  <a:pt x="0" y="6289586"/>
                </a:moveTo>
                <a:lnTo>
                  <a:pt x="10058400" y="6289586"/>
                </a:lnTo>
                <a:lnTo>
                  <a:pt x="10058400" y="0"/>
                </a:lnTo>
                <a:lnTo>
                  <a:pt x="0" y="0"/>
                </a:lnTo>
                <a:lnTo>
                  <a:pt x="0" y="6289586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-784" y="114376"/>
            <a:ext cx="10058400" cy="1254760"/>
          </a:xfrm>
          <a:custGeom>
            <a:rect b="b" l="l" r="r" t="t"/>
            <a:pathLst>
              <a:path extrusionOk="0" h="1254760" w="10058400">
                <a:moveTo>
                  <a:pt x="0" y="1254137"/>
                </a:moveTo>
                <a:lnTo>
                  <a:pt x="10057800" y="1254137"/>
                </a:lnTo>
                <a:lnTo>
                  <a:pt x="10057800" y="0"/>
                </a:lnTo>
                <a:lnTo>
                  <a:pt x="0" y="0"/>
                </a:lnTo>
                <a:lnTo>
                  <a:pt x="0" y="1254137"/>
                </a:lnTo>
                <a:close/>
              </a:path>
            </a:pathLst>
          </a:cu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8"/>
          <p:cNvSpPr txBox="1"/>
          <p:nvPr>
            <p:ph type="title"/>
          </p:nvPr>
        </p:nvSpPr>
        <p:spPr>
          <a:xfrm>
            <a:off x="1473200" y="542329"/>
            <a:ext cx="7112000" cy="426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2" type="body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8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8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9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0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0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805815" y="1798439"/>
            <a:ext cx="8446769" cy="1337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1543684" y="3060064"/>
            <a:ext cx="6971030" cy="26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50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2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2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2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/>
          <p:nvPr/>
        </p:nvSpPr>
        <p:spPr>
          <a:xfrm>
            <a:off x="114300" y="0"/>
            <a:ext cx="7543800" cy="10058400"/>
          </a:xfrm>
          <a:custGeom>
            <a:rect b="b" l="l" r="r" t="t"/>
            <a:pathLst>
              <a:path extrusionOk="0" h="10058400" w="7543800">
                <a:moveTo>
                  <a:pt x="7543800" y="0"/>
                </a:moveTo>
                <a:lnTo>
                  <a:pt x="7543800" y="10058400"/>
                </a:lnTo>
                <a:lnTo>
                  <a:pt x="0" y="10058400"/>
                </a:lnTo>
                <a:lnTo>
                  <a:pt x="0" y="0"/>
                </a:lnTo>
                <a:lnTo>
                  <a:pt x="754380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3"/>
          <p:cNvSpPr/>
          <p:nvPr/>
        </p:nvSpPr>
        <p:spPr>
          <a:xfrm>
            <a:off x="717627" y="611642"/>
            <a:ext cx="1158240" cy="4360545"/>
          </a:xfrm>
          <a:custGeom>
            <a:rect b="b" l="l" r="r" t="t"/>
            <a:pathLst>
              <a:path extrusionOk="0" h="4360545" w="1158239">
                <a:moveTo>
                  <a:pt x="1157667" y="0"/>
                </a:moveTo>
                <a:lnTo>
                  <a:pt x="1157667" y="4360179"/>
                </a:lnTo>
                <a:lnTo>
                  <a:pt x="0" y="4360179"/>
                </a:lnTo>
                <a:lnTo>
                  <a:pt x="0" y="0"/>
                </a:lnTo>
                <a:lnTo>
                  <a:pt x="11576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3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3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3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4"/>
          <p:cNvSpPr txBox="1"/>
          <p:nvPr>
            <p:ph idx="1" type="subTitle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4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4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4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805815" y="1798439"/>
            <a:ext cx="8446769" cy="1337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5"/>
          <p:cNvSpPr txBox="1"/>
          <p:nvPr>
            <p:ph idx="2" type="body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5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5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5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419856" y="7228334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502920" y="7228334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7242048" y="7228334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6"/>
          <p:cNvSpPr txBox="1"/>
          <p:nvPr>
            <p:ph type="title"/>
          </p:nvPr>
        </p:nvSpPr>
        <p:spPr>
          <a:xfrm>
            <a:off x="805815" y="1798439"/>
            <a:ext cx="8446769" cy="1337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6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6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6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/>
          <p:nvPr/>
        </p:nvSpPr>
        <p:spPr>
          <a:xfrm>
            <a:off x="0" y="1368513"/>
            <a:ext cx="10058400" cy="6289675"/>
          </a:xfrm>
          <a:custGeom>
            <a:rect b="b" l="l" r="r" t="t"/>
            <a:pathLst>
              <a:path extrusionOk="0" h="6289675" w="10058400">
                <a:moveTo>
                  <a:pt x="0" y="6289586"/>
                </a:moveTo>
                <a:lnTo>
                  <a:pt x="10058400" y="6289586"/>
                </a:lnTo>
                <a:lnTo>
                  <a:pt x="10058400" y="0"/>
                </a:lnTo>
                <a:lnTo>
                  <a:pt x="0" y="0"/>
                </a:lnTo>
                <a:lnTo>
                  <a:pt x="0" y="6289586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8"/>
          <p:cNvSpPr/>
          <p:nvPr/>
        </p:nvSpPr>
        <p:spPr>
          <a:xfrm>
            <a:off x="-784" y="114376"/>
            <a:ext cx="10058400" cy="1254760"/>
          </a:xfrm>
          <a:custGeom>
            <a:rect b="b" l="l" r="r" t="t"/>
            <a:pathLst>
              <a:path extrusionOk="0" h="1254760" w="10058400">
                <a:moveTo>
                  <a:pt x="0" y="1254137"/>
                </a:moveTo>
                <a:lnTo>
                  <a:pt x="10057800" y="1254137"/>
                </a:lnTo>
                <a:lnTo>
                  <a:pt x="10057800" y="0"/>
                </a:lnTo>
                <a:lnTo>
                  <a:pt x="0" y="0"/>
                </a:lnTo>
                <a:lnTo>
                  <a:pt x="0" y="1254137"/>
                </a:lnTo>
                <a:close/>
              </a:path>
            </a:pathLst>
          </a:cu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8"/>
          <p:cNvSpPr txBox="1"/>
          <p:nvPr>
            <p:ph type="title"/>
          </p:nvPr>
        </p:nvSpPr>
        <p:spPr>
          <a:xfrm>
            <a:off x="1844675" y="935038"/>
            <a:ext cx="6369050" cy="3386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868045" y="1718965"/>
            <a:ext cx="8322309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25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8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8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8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1844675" y="935038"/>
            <a:ext cx="6369050" cy="3386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9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9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39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40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40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0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1"/>
          <p:cNvSpPr txBox="1"/>
          <p:nvPr>
            <p:ph idx="1" type="subTitle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41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1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1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>
            <p:ph type="title"/>
          </p:nvPr>
        </p:nvSpPr>
        <p:spPr>
          <a:xfrm>
            <a:off x="1844675" y="935038"/>
            <a:ext cx="6369050" cy="3386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2"/>
          <p:cNvSpPr txBox="1"/>
          <p:nvPr>
            <p:ph idx="2" type="body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2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2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2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592454" y="1086295"/>
            <a:ext cx="8873490" cy="30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4"/>
          <p:cNvSpPr txBox="1"/>
          <p:nvPr>
            <p:ph idx="1" type="body"/>
          </p:nvPr>
        </p:nvSpPr>
        <p:spPr>
          <a:xfrm>
            <a:off x="965200" y="1714897"/>
            <a:ext cx="8128000" cy="4495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85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4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44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4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5"/>
          <p:cNvSpPr/>
          <p:nvPr/>
        </p:nvSpPr>
        <p:spPr>
          <a:xfrm>
            <a:off x="597910" y="1945119"/>
            <a:ext cx="8703310" cy="972819"/>
          </a:xfrm>
          <a:custGeom>
            <a:rect b="b" l="l" r="r" t="t"/>
            <a:pathLst>
              <a:path extrusionOk="0" h="972819" w="8703310">
                <a:moveTo>
                  <a:pt x="0" y="0"/>
                </a:moveTo>
                <a:lnTo>
                  <a:pt x="8703251" y="0"/>
                </a:lnTo>
                <a:lnTo>
                  <a:pt x="8703251" y="972438"/>
                </a:lnTo>
                <a:lnTo>
                  <a:pt x="0" y="972438"/>
                </a:lnTo>
                <a:lnTo>
                  <a:pt x="0" y="0"/>
                </a:lnTo>
                <a:close/>
              </a:path>
            </a:pathLst>
          </a:cu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5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5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45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/>
          <p:nvPr/>
        </p:nvSpPr>
        <p:spPr>
          <a:xfrm>
            <a:off x="0" y="1368513"/>
            <a:ext cx="10058400" cy="6289675"/>
          </a:xfrm>
          <a:custGeom>
            <a:rect b="b" l="l" r="r" t="t"/>
            <a:pathLst>
              <a:path extrusionOk="0" h="6289675" w="10058400">
                <a:moveTo>
                  <a:pt x="0" y="6289586"/>
                </a:moveTo>
                <a:lnTo>
                  <a:pt x="10058400" y="6289586"/>
                </a:lnTo>
                <a:lnTo>
                  <a:pt x="10058400" y="0"/>
                </a:lnTo>
                <a:lnTo>
                  <a:pt x="0" y="0"/>
                </a:lnTo>
                <a:lnTo>
                  <a:pt x="0" y="6289586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46"/>
          <p:cNvSpPr/>
          <p:nvPr/>
        </p:nvSpPr>
        <p:spPr>
          <a:xfrm>
            <a:off x="-784" y="114376"/>
            <a:ext cx="10058400" cy="1254760"/>
          </a:xfrm>
          <a:custGeom>
            <a:rect b="b" l="l" r="r" t="t"/>
            <a:pathLst>
              <a:path extrusionOk="0" h="1254760" w="10058400">
                <a:moveTo>
                  <a:pt x="0" y="1254137"/>
                </a:moveTo>
                <a:lnTo>
                  <a:pt x="10057800" y="1254137"/>
                </a:lnTo>
                <a:lnTo>
                  <a:pt x="10057800" y="0"/>
                </a:lnTo>
                <a:lnTo>
                  <a:pt x="0" y="0"/>
                </a:lnTo>
                <a:lnTo>
                  <a:pt x="0" y="1254137"/>
                </a:lnTo>
                <a:close/>
              </a:path>
            </a:pathLst>
          </a:cu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6"/>
          <p:cNvSpPr txBox="1"/>
          <p:nvPr>
            <p:ph type="ctrTitle"/>
          </p:nvPr>
        </p:nvSpPr>
        <p:spPr>
          <a:xfrm>
            <a:off x="965200" y="1714897"/>
            <a:ext cx="8128000" cy="2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6"/>
          <p:cNvSpPr txBox="1"/>
          <p:nvPr>
            <p:ph idx="1" type="subTitle"/>
          </p:nvPr>
        </p:nvSpPr>
        <p:spPr>
          <a:xfrm>
            <a:off x="965200" y="5065712"/>
            <a:ext cx="8128000" cy="1708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6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6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46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7"/>
          <p:cNvSpPr txBox="1"/>
          <p:nvPr>
            <p:ph type="title"/>
          </p:nvPr>
        </p:nvSpPr>
        <p:spPr>
          <a:xfrm>
            <a:off x="592454" y="1086295"/>
            <a:ext cx="8873490" cy="30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7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47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47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754380" y="2409444"/>
            <a:ext cx="854964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1508760" y="4352547"/>
            <a:ext cx="70408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419856" y="7228334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502920" y="7228334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7242048" y="7228334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type="title"/>
          </p:nvPr>
        </p:nvSpPr>
        <p:spPr>
          <a:xfrm>
            <a:off x="592454" y="1086295"/>
            <a:ext cx="8873490" cy="30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48"/>
          <p:cNvSpPr txBox="1"/>
          <p:nvPr>
            <p:ph idx="1" type="body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8"/>
          <p:cNvSpPr txBox="1"/>
          <p:nvPr>
            <p:ph idx="2" type="body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48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48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8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1077599" y="3086696"/>
            <a:ext cx="790320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502920" y="1787654"/>
            <a:ext cx="43754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5180076" y="1787654"/>
            <a:ext cx="43754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419856" y="7228334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502920" y="7228334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7242048" y="7228334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0" y="1368513"/>
            <a:ext cx="10058400" cy="6289675"/>
          </a:xfrm>
          <a:custGeom>
            <a:rect b="b" l="l" r="r" t="t"/>
            <a:pathLst>
              <a:path extrusionOk="0" h="6289675" w="10058400">
                <a:moveTo>
                  <a:pt x="0" y="6289586"/>
                </a:moveTo>
                <a:lnTo>
                  <a:pt x="10058400" y="6289586"/>
                </a:lnTo>
                <a:lnTo>
                  <a:pt x="10058400" y="0"/>
                </a:lnTo>
                <a:lnTo>
                  <a:pt x="0" y="0"/>
                </a:lnTo>
                <a:lnTo>
                  <a:pt x="0" y="6289586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905509" y="2188170"/>
            <a:ext cx="8247380" cy="329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852804" y="1731169"/>
            <a:ext cx="8352790" cy="3437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5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905509" y="2188170"/>
            <a:ext cx="8247380" cy="329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" type="subTitle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theme" Target="../theme/theme4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theme" Target="../theme/theme6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theme" Target="../theme/theme9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theme" Target="../theme/theme7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077599" y="3086696"/>
            <a:ext cx="790320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299170" y="2967142"/>
            <a:ext cx="68840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419856" y="7228334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502920" y="7228334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7242048" y="7228334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905509" y="2188170"/>
            <a:ext cx="8247380" cy="329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52804" y="1731169"/>
            <a:ext cx="8352790" cy="3437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5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909320" y="1714897"/>
            <a:ext cx="823975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961390" y="1714897"/>
            <a:ext cx="8135619" cy="3796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941704" y="358576"/>
            <a:ext cx="8174990" cy="662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415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1357629" y="1970088"/>
            <a:ext cx="7343140" cy="374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1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1473200" y="542329"/>
            <a:ext cx="7112000" cy="426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965200" y="1714897"/>
            <a:ext cx="8128000" cy="2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/>
          <p:nvPr/>
        </p:nvSpPr>
        <p:spPr>
          <a:xfrm>
            <a:off x="0" y="1368513"/>
            <a:ext cx="10058400" cy="6289675"/>
          </a:xfrm>
          <a:custGeom>
            <a:rect b="b" l="l" r="r" t="t"/>
            <a:pathLst>
              <a:path extrusionOk="0" h="6289675" w="10058400">
                <a:moveTo>
                  <a:pt x="0" y="6289586"/>
                </a:moveTo>
                <a:lnTo>
                  <a:pt x="10058400" y="6289586"/>
                </a:lnTo>
                <a:lnTo>
                  <a:pt x="10058400" y="0"/>
                </a:lnTo>
                <a:lnTo>
                  <a:pt x="0" y="0"/>
                </a:lnTo>
                <a:lnTo>
                  <a:pt x="0" y="6289586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1"/>
          <p:cNvSpPr/>
          <p:nvPr/>
        </p:nvSpPr>
        <p:spPr>
          <a:xfrm>
            <a:off x="-784" y="114376"/>
            <a:ext cx="10058400" cy="1254760"/>
          </a:xfrm>
          <a:custGeom>
            <a:rect b="b" l="l" r="r" t="t"/>
            <a:pathLst>
              <a:path extrusionOk="0" h="1254760" w="10058400">
                <a:moveTo>
                  <a:pt x="0" y="1254137"/>
                </a:moveTo>
                <a:lnTo>
                  <a:pt x="10057800" y="1254137"/>
                </a:lnTo>
                <a:lnTo>
                  <a:pt x="10057800" y="0"/>
                </a:lnTo>
                <a:lnTo>
                  <a:pt x="0" y="0"/>
                </a:lnTo>
                <a:lnTo>
                  <a:pt x="0" y="1254137"/>
                </a:lnTo>
                <a:close/>
              </a:path>
            </a:pathLst>
          </a:cu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1"/>
          <p:cNvSpPr txBox="1"/>
          <p:nvPr>
            <p:ph type="title"/>
          </p:nvPr>
        </p:nvSpPr>
        <p:spPr>
          <a:xfrm>
            <a:off x="805815" y="1798439"/>
            <a:ext cx="8446769" cy="1337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00" u="none" cap="none" strike="noStrik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1543684" y="3060064"/>
            <a:ext cx="6971030" cy="26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50" u="none" cap="none" strike="noStrike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31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31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1844675" y="935038"/>
            <a:ext cx="6369050" cy="3386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868045" y="1718965"/>
            <a:ext cx="8322309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2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7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7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37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type="title"/>
          </p:nvPr>
        </p:nvSpPr>
        <p:spPr>
          <a:xfrm>
            <a:off x="592454" y="1086295"/>
            <a:ext cx="8873490" cy="30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5" name="Google Shape;275;p43"/>
          <p:cNvSpPr txBox="1"/>
          <p:nvPr>
            <p:ph idx="1" type="body"/>
          </p:nvPr>
        </p:nvSpPr>
        <p:spPr>
          <a:xfrm>
            <a:off x="965200" y="1714897"/>
            <a:ext cx="8128000" cy="4495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8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p43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43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43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34.png"/><Relationship Id="rId7" Type="http://schemas.openxmlformats.org/officeDocument/2006/relationships/image" Target="../media/image4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jpg"/><Relationship Id="rId4" Type="http://schemas.openxmlformats.org/officeDocument/2006/relationships/image" Target="../media/image16.jpg"/><Relationship Id="rId5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3.png"/><Relationship Id="rId7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Relationship Id="rId4" Type="http://schemas.openxmlformats.org/officeDocument/2006/relationships/image" Target="../media/image3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image" Target="../media/image2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2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25.png"/><Relationship Id="rId8" Type="http://schemas.openxmlformats.org/officeDocument/2006/relationships/image" Target="../media/image1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25.png"/><Relationship Id="rId8" Type="http://schemas.openxmlformats.org/officeDocument/2006/relationships/image" Target="../media/image1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9.png"/><Relationship Id="rId4" Type="http://schemas.openxmlformats.org/officeDocument/2006/relationships/image" Target="../media/image11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Relationship Id="rId7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/>
          <p:nvPr/>
        </p:nvSpPr>
        <p:spPr>
          <a:xfrm>
            <a:off x="0" y="1368516"/>
            <a:ext cx="10058400" cy="8080284"/>
          </a:xfrm>
          <a:custGeom>
            <a:rect b="b" l="l" r="r" t="t"/>
            <a:pathLst>
              <a:path extrusionOk="0" h="6289675" w="10058400">
                <a:moveTo>
                  <a:pt x="0" y="6289586"/>
                </a:moveTo>
                <a:lnTo>
                  <a:pt x="10058400" y="6289586"/>
                </a:lnTo>
                <a:lnTo>
                  <a:pt x="10058400" y="0"/>
                </a:lnTo>
                <a:lnTo>
                  <a:pt x="0" y="0"/>
                </a:lnTo>
                <a:lnTo>
                  <a:pt x="0" y="6289586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9"/>
          <p:cNvSpPr txBox="1"/>
          <p:nvPr>
            <p:ph type="title"/>
          </p:nvPr>
        </p:nvSpPr>
        <p:spPr>
          <a:xfrm>
            <a:off x="965204" y="304800"/>
            <a:ext cx="8407396" cy="8476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5400">
                <a:solidFill>
                  <a:schemeClr val="dk1"/>
                </a:solidFill>
              </a:rPr>
              <a:t>SCOPE CANVAS</a:t>
            </a:r>
            <a:endParaRPr b="0" sz="5400">
              <a:solidFill>
                <a:schemeClr val="dk1"/>
              </a:solidFill>
            </a:endParaRPr>
          </a:p>
        </p:txBody>
      </p:sp>
      <p:sp>
        <p:nvSpPr>
          <p:cNvPr id="318" name="Google Shape;318;p49"/>
          <p:cNvSpPr txBox="1"/>
          <p:nvPr/>
        </p:nvSpPr>
        <p:spPr>
          <a:xfrm>
            <a:off x="965204" y="2147092"/>
            <a:ext cx="8407396" cy="547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-342900" lvl="0" marL="355600" marR="1534160" rtl="0" algn="l">
              <a:lnSpc>
                <a:spcPct val="141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Introducción a Scope Canvas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55600" marR="1534160" rtl="0" algn="l">
              <a:lnSpc>
                <a:spcPct val="141200"/>
              </a:lnSpc>
              <a:spcBef>
                <a:spcPts val="4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Propósito</a:t>
            </a:r>
            <a:endParaRPr/>
          </a:p>
          <a:p>
            <a:pPr indent="-342900" lvl="0" marL="355600" marR="1534160" rtl="0" algn="l">
              <a:lnSpc>
                <a:spcPct val="141200"/>
              </a:lnSpc>
              <a:spcBef>
                <a:spcPts val="4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Necesidades</a:t>
            </a:r>
            <a:endParaRPr/>
          </a:p>
          <a:p>
            <a:pPr indent="-342900" lvl="0" marL="355600" marR="1534160" rtl="0" algn="l">
              <a:lnSpc>
                <a:spcPct val="141200"/>
              </a:lnSpc>
              <a:spcBef>
                <a:spcPts val="4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/>
          </a:p>
          <a:p>
            <a:pPr indent="-342900" lvl="0" marL="355600" marR="1534160" rtl="0" algn="l">
              <a:lnSpc>
                <a:spcPct val="141200"/>
              </a:lnSpc>
              <a:spcBef>
                <a:spcPts val="4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Motivadores</a:t>
            </a:r>
            <a:endParaRPr/>
          </a:p>
          <a:p>
            <a:pPr indent="-342900" lvl="0" marL="355600" marR="1534160" rtl="0" algn="l">
              <a:lnSpc>
                <a:spcPct val="141200"/>
              </a:lnSpc>
              <a:spcBef>
                <a:spcPts val="4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Impacto</a:t>
            </a:r>
            <a:endParaRPr/>
          </a:p>
          <a:p>
            <a:pPr indent="-342900" lvl="0" marL="355600" marR="1534160" rtl="0" algn="l">
              <a:lnSpc>
                <a:spcPct val="141200"/>
              </a:lnSpc>
              <a:spcBef>
                <a:spcPts val="4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Métricas y KPI’s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/>
          <p:nvPr/>
        </p:nvSpPr>
        <p:spPr>
          <a:xfrm>
            <a:off x="114300" y="0"/>
            <a:ext cx="7543800" cy="10058400"/>
          </a:xfrm>
          <a:custGeom>
            <a:rect b="b" l="l" r="r" t="t"/>
            <a:pathLst>
              <a:path extrusionOk="0" h="10058400" w="7543800">
                <a:moveTo>
                  <a:pt x="7543800" y="0"/>
                </a:moveTo>
                <a:lnTo>
                  <a:pt x="7543800" y="10058400"/>
                </a:lnTo>
                <a:lnTo>
                  <a:pt x="0" y="10058400"/>
                </a:lnTo>
                <a:lnTo>
                  <a:pt x="0" y="0"/>
                </a:lnTo>
                <a:lnTo>
                  <a:pt x="754380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8"/>
          <p:cNvSpPr/>
          <p:nvPr/>
        </p:nvSpPr>
        <p:spPr>
          <a:xfrm>
            <a:off x="1991093" y="5023042"/>
            <a:ext cx="4135120" cy="841374"/>
          </a:xfrm>
          <a:custGeom>
            <a:rect b="b" l="l" r="r" t="t"/>
            <a:pathLst>
              <a:path extrusionOk="0" h="841375" w="4135120">
                <a:moveTo>
                  <a:pt x="0" y="840943"/>
                </a:moveTo>
                <a:lnTo>
                  <a:pt x="4134510" y="840943"/>
                </a:lnTo>
                <a:lnTo>
                  <a:pt x="4134510" y="0"/>
                </a:lnTo>
                <a:lnTo>
                  <a:pt x="0" y="0"/>
                </a:lnTo>
                <a:lnTo>
                  <a:pt x="0" y="8409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8"/>
          <p:cNvSpPr/>
          <p:nvPr/>
        </p:nvSpPr>
        <p:spPr>
          <a:xfrm>
            <a:off x="1991093" y="5985803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58"/>
          <p:cNvSpPr/>
          <p:nvPr/>
        </p:nvSpPr>
        <p:spPr>
          <a:xfrm>
            <a:off x="1991093" y="7777188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8"/>
          <p:cNvSpPr/>
          <p:nvPr/>
        </p:nvSpPr>
        <p:spPr>
          <a:xfrm>
            <a:off x="717627" y="5095036"/>
            <a:ext cx="1158240" cy="4352290"/>
          </a:xfrm>
          <a:custGeom>
            <a:rect b="b" l="l" r="r" t="t"/>
            <a:pathLst>
              <a:path extrusionOk="0" h="4352290" w="1158239">
                <a:moveTo>
                  <a:pt x="1157667" y="0"/>
                </a:moveTo>
                <a:lnTo>
                  <a:pt x="1157667" y="4351718"/>
                </a:lnTo>
                <a:lnTo>
                  <a:pt x="0" y="4351718"/>
                </a:lnTo>
                <a:lnTo>
                  <a:pt x="0" y="0"/>
                </a:lnTo>
                <a:lnTo>
                  <a:pt x="11576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58"/>
          <p:cNvSpPr/>
          <p:nvPr/>
        </p:nvSpPr>
        <p:spPr>
          <a:xfrm>
            <a:off x="6248171" y="5093652"/>
            <a:ext cx="0" cy="4354830"/>
          </a:xfrm>
          <a:custGeom>
            <a:rect b="b" l="l" r="r" t="t"/>
            <a:pathLst>
              <a:path extrusionOk="0" h="4354830" w="120000">
                <a:moveTo>
                  <a:pt x="0" y="0"/>
                </a:moveTo>
                <a:lnTo>
                  <a:pt x="0" y="4354498"/>
                </a:lnTo>
              </a:path>
            </a:pathLst>
          </a:custGeom>
          <a:noFill/>
          <a:ln cap="flat" cmpd="sng" w="98225">
            <a:solidFill>
              <a:srgbClr val="00C6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58"/>
          <p:cNvSpPr txBox="1"/>
          <p:nvPr/>
        </p:nvSpPr>
        <p:spPr>
          <a:xfrm rot="5400000">
            <a:off x="5986652" y="6411436"/>
            <a:ext cx="1223010" cy="820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Negocio</a:t>
            </a:r>
            <a:endParaRPr sz="2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8"/>
          <p:cNvSpPr txBox="1"/>
          <p:nvPr>
            <p:ph type="title"/>
          </p:nvPr>
        </p:nvSpPr>
        <p:spPr>
          <a:xfrm>
            <a:off x="2387600" y="4717059"/>
            <a:ext cx="1811020" cy="559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0">
                <a:solidFill>
                  <a:srgbClr val="3C3C3C"/>
                </a:solidFill>
              </a:rPr>
              <a:t>Propósito</a:t>
            </a:r>
            <a:endParaRPr sz="3550"/>
          </a:p>
        </p:txBody>
      </p:sp>
      <p:sp>
        <p:nvSpPr>
          <p:cNvPr id="428" name="Google Shape;428;p58"/>
          <p:cNvSpPr txBox="1"/>
          <p:nvPr/>
        </p:nvSpPr>
        <p:spPr>
          <a:xfrm>
            <a:off x="1991093" y="6566695"/>
            <a:ext cx="4135120" cy="488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408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Impacto</a:t>
            </a:r>
            <a:endParaRPr sz="3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8"/>
          <p:cNvSpPr txBox="1"/>
          <p:nvPr/>
        </p:nvSpPr>
        <p:spPr>
          <a:xfrm>
            <a:off x="1991093" y="8344695"/>
            <a:ext cx="4135120" cy="488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408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3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8"/>
          <p:cNvSpPr txBox="1"/>
          <p:nvPr/>
        </p:nvSpPr>
        <p:spPr>
          <a:xfrm>
            <a:off x="1101962" y="1259440"/>
            <a:ext cx="5894070" cy="2268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97940" marR="0" rtl="0" algn="l">
              <a:lnSpc>
                <a:spcPct val="52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Necesidades</a:t>
            </a:r>
            <a:endParaRPr sz="2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482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Ac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5506085" rtl="0" algn="l">
              <a:lnSpc>
                <a:spcPct val="39400"/>
              </a:lnSpc>
              <a:spcBef>
                <a:spcPts val="172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c  io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57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nes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4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Usu</a:t>
            </a:r>
            <a:endParaRPr sz="2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48824"/>
              </a:lnSpc>
              <a:spcBef>
                <a:spcPts val="260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Motivadores	</a:t>
            </a:r>
            <a:r>
              <a:rPr b="1" baseline="30000" lang="en-US" sz="4125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ar</a:t>
            </a:r>
            <a:endParaRPr baseline="30000" sz="41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732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ios</a:t>
            </a:r>
            <a:endParaRPr sz="2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8"/>
          <p:cNvSpPr txBox="1"/>
          <p:nvPr/>
        </p:nvSpPr>
        <p:spPr>
          <a:xfrm rot="5400000">
            <a:off x="527430" y="7468677"/>
            <a:ext cx="1143635" cy="743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7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Métricas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8"/>
          <p:cNvSpPr/>
          <p:nvPr/>
        </p:nvSpPr>
        <p:spPr>
          <a:xfrm>
            <a:off x="5219700" y="1155700"/>
            <a:ext cx="584200" cy="571500"/>
          </a:xfrm>
          <a:custGeom>
            <a:rect b="b" l="l" r="r" t="t"/>
            <a:pathLst>
              <a:path extrusionOk="0" h="571500" w="584200">
                <a:moveTo>
                  <a:pt x="578841" y="81204"/>
                </a:moveTo>
                <a:lnTo>
                  <a:pt x="575589" y="65455"/>
                </a:lnTo>
                <a:lnTo>
                  <a:pt x="552110" y="31393"/>
                </a:lnTo>
                <a:lnTo>
                  <a:pt x="517291" y="8423"/>
                </a:lnTo>
                <a:lnTo>
                  <a:pt x="474662" y="0"/>
                </a:lnTo>
                <a:lnTo>
                  <a:pt x="109537" y="0"/>
                </a:lnTo>
                <a:lnTo>
                  <a:pt x="66908" y="8423"/>
                </a:lnTo>
                <a:lnTo>
                  <a:pt x="32089" y="31393"/>
                </a:lnTo>
                <a:lnTo>
                  <a:pt x="8610" y="65455"/>
                </a:lnTo>
                <a:lnTo>
                  <a:pt x="0" y="107156"/>
                </a:lnTo>
                <a:lnTo>
                  <a:pt x="0" y="464350"/>
                </a:lnTo>
                <a:lnTo>
                  <a:pt x="8610" y="506048"/>
                </a:lnTo>
                <a:lnTo>
                  <a:pt x="32089" y="540108"/>
                </a:lnTo>
                <a:lnTo>
                  <a:pt x="66908" y="563076"/>
                </a:lnTo>
                <a:lnTo>
                  <a:pt x="109537" y="571499"/>
                </a:lnTo>
                <a:lnTo>
                  <a:pt x="131689" y="571499"/>
                </a:lnTo>
                <a:lnTo>
                  <a:pt x="131689" y="238124"/>
                </a:lnTo>
                <a:lnTo>
                  <a:pt x="133473" y="229231"/>
                </a:lnTo>
                <a:lnTo>
                  <a:pt x="138823" y="221386"/>
                </a:lnTo>
                <a:lnTo>
                  <a:pt x="274980" y="88181"/>
                </a:lnTo>
                <a:lnTo>
                  <a:pt x="283005" y="82948"/>
                </a:lnTo>
                <a:lnTo>
                  <a:pt x="292100" y="81204"/>
                </a:lnTo>
                <a:lnTo>
                  <a:pt x="578841" y="81204"/>
                </a:lnTo>
                <a:close/>
              </a:path>
              <a:path extrusionOk="0" h="571500" w="584200">
                <a:moveTo>
                  <a:pt x="578842" y="490296"/>
                </a:moveTo>
                <a:lnTo>
                  <a:pt x="389469" y="490296"/>
                </a:lnTo>
                <a:lnTo>
                  <a:pt x="380376" y="488553"/>
                </a:lnTo>
                <a:lnTo>
                  <a:pt x="372351" y="483323"/>
                </a:lnTo>
                <a:lnTo>
                  <a:pt x="138823" y="254863"/>
                </a:lnTo>
                <a:lnTo>
                  <a:pt x="133473" y="247018"/>
                </a:lnTo>
                <a:lnTo>
                  <a:pt x="131689" y="238124"/>
                </a:lnTo>
                <a:lnTo>
                  <a:pt x="131689" y="571499"/>
                </a:lnTo>
                <a:lnTo>
                  <a:pt x="474662" y="571499"/>
                </a:lnTo>
                <a:lnTo>
                  <a:pt x="517291" y="563076"/>
                </a:lnTo>
                <a:lnTo>
                  <a:pt x="552110" y="540108"/>
                </a:lnTo>
                <a:lnTo>
                  <a:pt x="575589" y="506048"/>
                </a:lnTo>
                <a:lnTo>
                  <a:pt x="578842" y="490296"/>
                </a:lnTo>
                <a:close/>
              </a:path>
              <a:path extrusionOk="0" h="571500" w="584200">
                <a:moveTo>
                  <a:pt x="355139" y="323611"/>
                </a:moveTo>
                <a:lnTo>
                  <a:pt x="355139" y="142874"/>
                </a:lnTo>
                <a:lnTo>
                  <a:pt x="353356" y="151768"/>
                </a:lnTo>
                <a:lnTo>
                  <a:pt x="348005" y="159613"/>
                </a:lnTo>
                <a:lnTo>
                  <a:pt x="267754" y="238124"/>
                </a:lnTo>
                <a:lnTo>
                  <a:pt x="355139" y="323611"/>
                </a:lnTo>
                <a:close/>
              </a:path>
              <a:path extrusionOk="0" h="571500" w="584200">
                <a:moveTo>
                  <a:pt x="584200" y="464350"/>
                </a:moveTo>
                <a:lnTo>
                  <a:pt x="584200" y="107156"/>
                </a:lnTo>
                <a:lnTo>
                  <a:pt x="578842" y="81208"/>
                </a:lnTo>
                <a:lnTo>
                  <a:pt x="292100" y="81204"/>
                </a:lnTo>
                <a:lnTo>
                  <a:pt x="301194" y="82948"/>
                </a:lnTo>
                <a:lnTo>
                  <a:pt x="309219" y="88181"/>
                </a:lnTo>
                <a:lnTo>
                  <a:pt x="348005" y="126136"/>
                </a:lnTo>
                <a:lnTo>
                  <a:pt x="353356" y="133981"/>
                </a:lnTo>
                <a:lnTo>
                  <a:pt x="355139" y="142874"/>
                </a:lnTo>
                <a:lnTo>
                  <a:pt x="355139" y="323611"/>
                </a:lnTo>
                <a:lnTo>
                  <a:pt x="445376" y="411886"/>
                </a:lnTo>
                <a:lnTo>
                  <a:pt x="450726" y="419731"/>
                </a:lnTo>
                <a:lnTo>
                  <a:pt x="452510" y="428624"/>
                </a:lnTo>
                <a:lnTo>
                  <a:pt x="452510" y="490296"/>
                </a:lnTo>
                <a:lnTo>
                  <a:pt x="578842" y="490296"/>
                </a:lnTo>
                <a:lnTo>
                  <a:pt x="584200" y="464350"/>
                </a:lnTo>
                <a:close/>
              </a:path>
              <a:path extrusionOk="0" h="571500" w="584200">
                <a:moveTo>
                  <a:pt x="452510" y="490296"/>
                </a:moveTo>
                <a:lnTo>
                  <a:pt x="452510" y="428624"/>
                </a:lnTo>
                <a:lnTo>
                  <a:pt x="450726" y="437518"/>
                </a:lnTo>
                <a:lnTo>
                  <a:pt x="445376" y="445363"/>
                </a:lnTo>
                <a:lnTo>
                  <a:pt x="406577" y="483323"/>
                </a:lnTo>
                <a:lnTo>
                  <a:pt x="398559" y="488553"/>
                </a:lnTo>
                <a:lnTo>
                  <a:pt x="389469" y="490296"/>
                </a:lnTo>
                <a:lnTo>
                  <a:pt x="452510" y="49029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8"/>
          <p:cNvSpPr/>
          <p:nvPr/>
        </p:nvSpPr>
        <p:spPr>
          <a:xfrm>
            <a:off x="5308600" y="2908302"/>
            <a:ext cx="571500" cy="656590"/>
          </a:xfrm>
          <a:custGeom>
            <a:rect b="b" l="l" r="r" t="t"/>
            <a:pathLst>
              <a:path extrusionOk="0" h="656589" w="571500">
                <a:moveTo>
                  <a:pt x="435432" y="259778"/>
                </a:moveTo>
                <a:lnTo>
                  <a:pt x="435432" y="201675"/>
                </a:lnTo>
                <a:lnTo>
                  <a:pt x="381000" y="201675"/>
                </a:lnTo>
                <a:lnTo>
                  <a:pt x="381000" y="5981"/>
                </a:lnTo>
                <a:lnTo>
                  <a:pt x="375043" y="0"/>
                </a:lnTo>
                <a:lnTo>
                  <a:pt x="223672" y="0"/>
                </a:lnTo>
                <a:lnTo>
                  <a:pt x="217716" y="5981"/>
                </a:lnTo>
                <a:lnTo>
                  <a:pt x="217716" y="54686"/>
                </a:lnTo>
                <a:lnTo>
                  <a:pt x="40817" y="54686"/>
                </a:lnTo>
                <a:lnTo>
                  <a:pt x="24935" y="57911"/>
                </a:lnTo>
                <a:lnTo>
                  <a:pt x="11960" y="66705"/>
                </a:lnTo>
                <a:lnTo>
                  <a:pt x="3209" y="79744"/>
                </a:lnTo>
                <a:lnTo>
                  <a:pt x="0" y="95707"/>
                </a:lnTo>
                <a:lnTo>
                  <a:pt x="0" y="560590"/>
                </a:lnTo>
                <a:lnTo>
                  <a:pt x="3209" y="576553"/>
                </a:lnTo>
                <a:lnTo>
                  <a:pt x="11960" y="589592"/>
                </a:lnTo>
                <a:lnTo>
                  <a:pt x="24935" y="598386"/>
                </a:lnTo>
                <a:lnTo>
                  <a:pt x="40817" y="601611"/>
                </a:lnTo>
                <a:lnTo>
                  <a:pt x="54432" y="601611"/>
                </a:lnTo>
                <a:lnTo>
                  <a:pt x="54432" y="287134"/>
                </a:lnTo>
                <a:lnTo>
                  <a:pt x="55793" y="276548"/>
                </a:lnTo>
                <a:lnTo>
                  <a:pt x="59905" y="267846"/>
                </a:lnTo>
                <a:lnTo>
                  <a:pt x="66808" y="261949"/>
                </a:lnTo>
                <a:lnTo>
                  <a:pt x="76542" y="259778"/>
                </a:lnTo>
                <a:lnTo>
                  <a:pt x="435432" y="259778"/>
                </a:lnTo>
                <a:close/>
              </a:path>
              <a:path extrusionOk="0" h="656589" w="571500">
                <a:moveTo>
                  <a:pt x="435432" y="454621"/>
                </a:moveTo>
                <a:lnTo>
                  <a:pt x="435432" y="396519"/>
                </a:lnTo>
                <a:lnTo>
                  <a:pt x="76542" y="396519"/>
                </a:lnTo>
                <a:lnTo>
                  <a:pt x="66808" y="394348"/>
                </a:lnTo>
                <a:lnTo>
                  <a:pt x="59905" y="388451"/>
                </a:lnTo>
                <a:lnTo>
                  <a:pt x="55793" y="379749"/>
                </a:lnTo>
                <a:lnTo>
                  <a:pt x="54432" y="369163"/>
                </a:lnTo>
                <a:lnTo>
                  <a:pt x="54432" y="601611"/>
                </a:lnTo>
                <a:lnTo>
                  <a:pt x="217716" y="601611"/>
                </a:lnTo>
                <a:lnTo>
                  <a:pt x="217716" y="650316"/>
                </a:lnTo>
                <a:lnTo>
                  <a:pt x="223672" y="656297"/>
                </a:lnTo>
                <a:lnTo>
                  <a:pt x="375043" y="656297"/>
                </a:lnTo>
                <a:lnTo>
                  <a:pt x="381000" y="650316"/>
                </a:lnTo>
                <a:lnTo>
                  <a:pt x="381000" y="454621"/>
                </a:lnTo>
                <a:lnTo>
                  <a:pt x="435432" y="454621"/>
                </a:lnTo>
                <a:close/>
              </a:path>
              <a:path extrusionOk="0" h="656589" w="571500">
                <a:moveTo>
                  <a:pt x="561543" y="160654"/>
                </a:moveTo>
                <a:lnTo>
                  <a:pt x="543648" y="133953"/>
                </a:lnTo>
                <a:lnTo>
                  <a:pt x="513378" y="113472"/>
                </a:lnTo>
                <a:lnTo>
                  <a:pt x="476250" y="105968"/>
                </a:lnTo>
                <a:lnTo>
                  <a:pt x="439121" y="113472"/>
                </a:lnTo>
                <a:lnTo>
                  <a:pt x="408851" y="133953"/>
                </a:lnTo>
                <a:lnTo>
                  <a:pt x="388467" y="164368"/>
                </a:lnTo>
                <a:lnTo>
                  <a:pt x="381000" y="201675"/>
                </a:lnTo>
                <a:lnTo>
                  <a:pt x="435432" y="201675"/>
                </a:lnTo>
                <a:lnTo>
                  <a:pt x="438639" y="185713"/>
                </a:lnTo>
                <a:lnTo>
                  <a:pt x="447387" y="172673"/>
                </a:lnTo>
                <a:lnTo>
                  <a:pt x="460362" y="163880"/>
                </a:lnTo>
                <a:lnTo>
                  <a:pt x="476250" y="160654"/>
                </a:lnTo>
                <a:lnTo>
                  <a:pt x="561543" y="160654"/>
                </a:lnTo>
                <a:close/>
              </a:path>
              <a:path extrusionOk="0" h="656589" w="571500">
                <a:moveTo>
                  <a:pt x="435432" y="396519"/>
                </a:moveTo>
                <a:lnTo>
                  <a:pt x="435432" y="259778"/>
                </a:lnTo>
                <a:lnTo>
                  <a:pt x="381000" y="259778"/>
                </a:lnTo>
                <a:lnTo>
                  <a:pt x="381000" y="396519"/>
                </a:lnTo>
                <a:lnTo>
                  <a:pt x="435432" y="396519"/>
                </a:lnTo>
                <a:close/>
              </a:path>
              <a:path extrusionOk="0" h="656589" w="571500">
                <a:moveTo>
                  <a:pt x="561543" y="495642"/>
                </a:moveTo>
                <a:lnTo>
                  <a:pt x="476250" y="495642"/>
                </a:lnTo>
                <a:lnTo>
                  <a:pt x="460362" y="492417"/>
                </a:lnTo>
                <a:lnTo>
                  <a:pt x="447387" y="483623"/>
                </a:lnTo>
                <a:lnTo>
                  <a:pt x="438639" y="470584"/>
                </a:lnTo>
                <a:lnTo>
                  <a:pt x="435432" y="454621"/>
                </a:lnTo>
                <a:lnTo>
                  <a:pt x="381000" y="454621"/>
                </a:lnTo>
                <a:lnTo>
                  <a:pt x="388467" y="491928"/>
                </a:lnTo>
                <a:lnTo>
                  <a:pt x="408851" y="522344"/>
                </a:lnTo>
                <a:lnTo>
                  <a:pt x="439121" y="542825"/>
                </a:lnTo>
                <a:lnTo>
                  <a:pt x="476250" y="550329"/>
                </a:lnTo>
                <a:lnTo>
                  <a:pt x="513378" y="542825"/>
                </a:lnTo>
                <a:lnTo>
                  <a:pt x="543648" y="522344"/>
                </a:lnTo>
                <a:lnTo>
                  <a:pt x="561543" y="495642"/>
                </a:lnTo>
                <a:close/>
              </a:path>
              <a:path extrusionOk="0" h="656589" w="571500">
                <a:moveTo>
                  <a:pt x="517067" y="284987"/>
                </a:moveTo>
                <a:lnTo>
                  <a:pt x="517067" y="201675"/>
                </a:lnTo>
                <a:lnTo>
                  <a:pt x="515786" y="211750"/>
                </a:lnTo>
                <a:lnTo>
                  <a:pt x="512552" y="220100"/>
                </a:lnTo>
                <a:lnTo>
                  <a:pt x="508280" y="226607"/>
                </a:lnTo>
                <a:lnTo>
                  <a:pt x="503885" y="231152"/>
                </a:lnTo>
                <a:lnTo>
                  <a:pt x="435432" y="284987"/>
                </a:lnTo>
                <a:lnTo>
                  <a:pt x="517067" y="284987"/>
                </a:lnTo>
                <a:close/>
              </a:path>
              <a:path extrusionOk="0" h="656589" w="571500">
                <a:moveTo>
                  <a:pt x="523963" y="284987"/>
                </a:moveTo>
                <a:lnTo>
                  <a:pt x="435432" y="284987"/>
                </a:lnTo>
                <a:lnTo>
                  <a:pt x="435432" y="371728"/>
                </a:lnTo>
                <a:lnTo>
                  <a:pt x="468591" y="371728"/>
                </a:lnTo>
                <a:lnTo>
                  <a:pt x="468591" y="328142"/>
                </a:lnTo>
                <a:lnTo>
                  <a:pt x="523963" y="284987"/>
                </a:lnTo>
                <a:close/>
              </a:path>
              <a:path extrusionOk="0" h="656589" w="571500">
                <a:moveTo>
                  <a:pt x="571500" y="454621"/>
                </a:moveTo>
                <a:lnTo>
                  <a:pt x="562944" y="414245"/>
                </a:lnTo>
                <a:lnTo>
                  <a:pt x="538759" y="382841"/>
                </a:lnTo>
                <a:lnTo>
                  <a:pt x="524504" y="371728"/>
                </a:lnTo>
                <a:lnTo>
                  <a:pt x="435432" y="371728"/>
                </a:lnTo>
                <a:lnTo>
                  <a:pt x="503885" y="425145"/>
                </a:lnTo>
                <a:lnTo>
                  <a:pt x="508280" y="429690"/>
                </a:lnTo>
                <a:lnTo>
                  <a:pt x="512552" y="436197"/>
                </a:lnTo>
                <a:lnTo>
                  <a:pt x="515786" y="444547"/>
                </a:lnTo>
                <a:lnTo>
                  <a:pt x="517067" y="454621"/>
                </a:lnTo>
                <a:lnTo>
                  <a:pt x="517067" y="495642"/>
                </a:lnTo>
                <a:lnTo>
                  <a:pt x="561543" y="495642"/>
                </a:lnTo>
                <a:lnTo>
                  <a:pt x="564032" y="491928"/>
                </a:lnTo>
                <a:lnTo>
                  <a:pt x="571500" y="454621"/>
                </a:lnTo>
                <a:close/>
              </a:path>
              <a:path extrusionOk="0" h="656589" w="571500">
                <a:moveTo>
                  <a:pt x="524504" y="371728"/>
                </a:moveTo>
                <a:lnTo>
                  <a:pt x="468591" y="328142"/>
                </a:lnTo>
                <a:lnTo>
                  <a:pt x="468591" y="371728"/>
                </a:lnTo>
                <a:lnTo>
                  <a:pt x="524504" y="371728"/>
                </a:lnTo>
                <a:close/>
              </a:path>
              <a:path extrusionOk="0" h="656589" w="571500">
                <a:moveTo>
                  <a:pt x="571500" y="201675"/>
                </a:moveTo>
                <a:lnTo>
                  <a:pt x="564032" y="164368"/>
                </a:lnTo>
                <a:lnTo>
                  <a:pt x="561543" y="160654"/>
                </a:lnTo>
                <a:lnTo>
                  <a:pt x="476250" y="160654"/>
                </a:lnTo>
                <a:lnTo>
                  <a:pt x="492137" y="163880"/>
                </a:lnTo>
                <a:lnTo>
                  <a:pt x="505112" y="172673"/>
                </a:lnTo>
                <a:lnTo>
                  <a:pt x="513860" y="185713"/>
                </a:lnTo>
                <a:lnTo>
                  <a:pt x="517067" y="201675"/>
                </a:lnTo>
                <a:lnTo>
                  <a:pt x="517067" y="284987"/>
                </a:lnTo>
                <a:lnTo>
                  <a:pt x="523963" y="284987"/>
                </a:lnTo>
                <a:lnTo>
                  <a:pt x="538759" y="273456"/>
                </a:lnTo>
                <a:lnTo>
                  <a:pt x="552667" y="259236"/>
                </a:lnTo>
                <a:lnTo>
                  <a:pt x="562944" y="242052"/>
                </a:lnTo>
                <a:lnTo>
                  <a:pt x="569315" y="222625"/>
                </a:lnTo>
                <a:lnTo>
                  <a:pt x="571500" y="201675"/>
                </a:lnTo>
                <a:close/>
              </a:path>
              <a:path extrusionOk="0" h="656589" w="571500">
                <a:moveTo>
                  <a:pt x="517067" y="495642"/>
                </a:moveTo>
                <a:lnTo>
                  <a:pt x="517067" y="454621"/>
                </a:lnTo>
                <a:lnTo>
                  <a:pt x="513860" y="470584"/>
                </a:lnTo>
                <a:lnTo>
                  <a:pt x="505112" y="483623"/>
                </a:lnTo>
                <a:lnTo>
                  <a:pt x="492137" y="492417"/>
                </a:lnTo>
                <a:lnTo>
                  <a:pt x="476250" y="495642"/>
                </a:lnTo>
                <a:lnTo>
                  <a:pt x="517067" y="495642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8"/>
          <p:cNvSpPr/>
          <p:nvPr/>
        </p:nvSpPr>
        <p:spPr>
          <a:xfrm>
            <a:off x="5219700" y="4673602"/>
            <a:ext cx="584200" cy="673100"/>
          </a:xfrm>
          <a:custGeom>
            <a:rect b="b" l="l" r="r" t="t"/>
            <a:pathLst>
              <a:path extrusionOk="0" h="673100" w="584200">
                <a:moveTo>
                  <a:pt x="584200" y="179539"/>
                </a:moveTo>
                <a:lnTo>
                  <a:pt x="578753" y="127245"/>
                </a:lnTo>
                <a:lnTo>
                  <a:pt x="562816" y="83078"/>
                </a:lnTo>
                <a:lnTo>
                  <a:pt x="536989" y="47655"/>
                </a:lnTo>
                <a:lnTo>
                  <a:pt x="501875" y="21590"/>
                </a:lnTo>
                <a:lnTo>
                  <a:pt x="458077" y="5500"/>
                </a:lnTo>
                <a:lnTo>
                  <a:pt x="406196" y="0"/>
                </a:lnTo>
                <a:lnTo>
                  <a:pt x="341429" y="12965"/>
                </a:lnTo>
                <a:lnTo>
                  <a:pt x="287772" y="41694"/>
                </a:lnTo>
                <a:lnTo>
                  <a:pt x="250720" y="70991"/>
                </a:lnTo>
                <a:lnTo>
                  <a:pt x="235813" y="85636"/>
                </a:lnTo>
                <a:lnTo>
                  <a:pt x="6845" y="320027"/>
                </a:lnTo>
                <a:lnTo>
                  <a:pt x="2286" y="324535"/>
                </a:lnTo>
                <a:lnTo>
                  <a:pt x="0" y="330542"/>
                </a:lnTo>
                <a:lnTo>
                  <a:pt x="0" y="342557"/>
                </a:lnTo>
                <a:lnTo>
                  <a:pt x="2286" y="348564"/>
                </a:lnTo>
                <a:lnTo>
                  <a:pt x="6845" y="353072"/>
                </a:lnTo>
                <a:lnTo>
                  <a:pt x="235051" y="587082"/>
                </a:lnTo>
                <a:lnTo>
                  <a:pt x="250398" y="601948"/>
                </a:lnTo>
                <a:lnTo>
                  <a:pt x="287677" y="631358"/>
                </a:lnTo>
                <a:lnTo>
                  <a:pt x="341441" y="660137"/>
                </a:lnTo>
                <a:lnTo>
                  <a:pt x="406196" y="673100"/>
                </a:lnTo>
                <a:lnTo>
                  <a:pt x="458077" y="667599"/>
                </a:lnTo>
                <a:lnTo>
                  <a:pt x="501875" y="651509"/>
                </a:lnTo>
                <a:lnTo>
                  <a:pt x="502043" y="651384"/>
                </a:lnTo>
                <a:lnTo>
                  <a:pt x="502043" y="336550"/>
                </a:lnTo>
                <a:lnTo>
                  <a:pt x="527396" y="308745"/>
                </a:lnTo>
                <a:lnTo>
                  <a:pt x="554247" y="271570"/>
                </a:lnTo>
                <a:lnTo>
                  <a:pt x="575535" y="227632"/>
                </a:lnTo>
                <a:lnTo>
                  <a:pt x="584200" y="179539"/>
                </a:lnTo>
                <a:close/>
              </a:path>
              <a:path extrusionOk="0" h="673100" w="584200">
                <a:moveTo>
                  <a:pt x="584200" y="493560"/>
                </a:moveTo>
                <a:lnTo>
                  <a:pt x="575535" y="445467"/>
                </a:lnTo>
                <a:lnTo>
                  <a:pt x="554247" y="401529"/>
                </a:lnTo>
                <a:lnTo>
                  <a:pt x="527396" y="364354"/>
                </a:lnTo>
                <a:lnTo>
                  <a:pt x="502043" y="336550"/>
                </a:lnTo>
                <a:lnTo>
                  <a:pt x="502043" y="651384"/>
                </a:lnTo>
                <a:lnTo>
                  <a:pt x="536989" y="625444"/>
                </a:lnTo>
                <a:lnTo>
                  <a:pt x="562816" y="590021"/>
                </a:lnTo>
                <a:lnTo>
                  <a:pt x="578753" y="545854"/>
                </a:lnTo>
                <a:lnTo>
                  <a:pt x="584200" y="4935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8"/>
          <p:cNvSpPr/>
          <p:nvPr/>
        </p:nvSpPr>
        <p:spPr>
          <a:xfrm>
            <a:off x="5308600" y="6553636"/>
            <a:ext cx="571500" cy="544830"/>
          </a:xfrm>
          <a:custGeom>
            <a:rect b="b" l="l" r="r" t="t"/>
            <a:pathLst>
              <a:path extrusionOk="0" h="544829" w="571500">
                <a:moveTo>
                  <a:pt x="279212" y="139175"/>
                </a:moveTo>
                <a:lnTo>
                  <a:pt x="80365" y="12302"/>
                </a:lnTo>
                <a:lnTo>
                  <a:pt x="49131" y="0"/>
                </a:lnTo>
                <a:lnTo>
                  <a:pt x="23580" y="4258"/>
                </a:lnTo>
                <a:lnTo>
                  <a:pt x="6331" y="23673"/>
                </a:lnTo>
                <a:lnTo>
                  <a:pt x="0" y="56841"/>
                </a:lnTo>
                <a:lnTo>
                  <a:pt x="0" y="487967"/>
                </a:lnTo>
                <a:lnTo>
                  <a:pt x="6331" y="521135"/>
                </a:lnTo>
                <a:lnTo>
                  <a:pt x="23580" y="540550"/>
                </a:lnTo>
                <a:lnTo>
                  <a:pt x="49131" y="544808"/>
                </a:lnTo>
                <a:lnTo>
                  <a:pt x="80365" y="532506"/>
                </a:lnTo>
                <a:lnTo>
                  <a:pt x="190500" y="462236"/>
                </a:lnTo>
                <a:lnTo>
                  <a:pt x="190500" y="139175"/>
                </a:lnTo>
                <a:lnTo>
                  <a:pt x="279212" y="139175"/>
                </a:lnTo>
                <a:close/>
              </a:path>
              <a:path extrusionOk="0" h="544829" w="571500">
                <a:moveTo>
                  <a:pt x="571500" y="344254"/>
                </a:moveTo>
                <a:lnTo>
                  <a:pt x="571500" y="200554"/>
                </a:lnTo>
                <a:lnTo>
                  <a:pt x="375412" y="200554"/>
                </a:lnTo>
                <a:lnTo>
                  <a:pt x="279212" y="139175"/>
                </a:lnTo>
                <a:lnTo>
                  <a:pt x="190500" y="139175"/>
                </a:lnTo>
                <a:lnTo>
                  <a:pt x="350113" y="240965"/>
                </a:lnTo>
                <a:lnTo>
                  <a:pt x="361645" y="248458"/>
                </a:lnTo>
                <a:lnTo>
                  <a:pt x="523875" y="248458"/>
                </a:lnTo>
                <a:lnTo>
                  <a:pt x="523875" y="344254"/>
                </a:lnTo>
                <a:lnTo>
                  <a:pt x="571500" y="344254"/>
                </a:lnTo>
                <a:close/>
              </a:path>
              <a:path extrusionOk="0" h="544829" w="571500">
                <a:moveTo>
                  <a:pt x="523875" y="344254"/>
                </a:moveTo>
                <a:lnTo>
                  <a:pt x="523875" y="296350"/>
                </a:lnTo>
                <a:lnTo>
                  <a:pt x="361645" y="296350"/>
                </a:lnTo>
                <a:lnTo>
                  <a:pt x="350113" y="303843"/>
                </a:lnTo>
                <a:lnTo>
                  <a:pt x="190500" y="405633"/>
                </a:lnTo>
                <a:lnTo>
                  <a:pt x="279212" y="405633"/>
                </a:lnTo>
                <a:lnTo>
                  <a:pt x="375412" y="344254"/>
                </a:lnTo>
                <a:lnTo>
                  <a:pt x="523875" y="344254"/>
                </a:lnTo>
                <a:close/>
              </a:path>
              <a:path extrusionOk="0" h="544829" w="571500">
                <a:moveTo>
                  <a:pt x="279212" y="405633"/>
                </a:moveTo>
                <a:lnTo>
                  <a:pt x="190500" y="405633"/>
                </a:lnTo>
                <a:lnTo>
                  <a:pt x="190500" y="462236"/>
                </a:lnTo>
                <a:lnTo>
                  <a:pt x="279212" y="405633"/>
                </a:lnTo>
                <a:close/>
              </a:path>
              <a:path extrusionOk="0" h="544829" w="571500">
                <a:moveTo>
                  <a:pt x="571500" y="200554"/>
                </a:moveTo>
                <a:lnTo>
                  <a:pt x="571500" y="176602"/>
                </a:lnTo>
                <a:lnTo>
                  <a:pt x="569609" y="167330"/>
                </a:lnTo>
                <a:lnTo>
                  <a:pt x="564475" y="159711"/>
                </a:lnTo>
                <a:lnTo>
                  <a:pt x="556899" y="154549"/>
                </a:lnTo>
                <a:lnTo>
                  <a:pt x="547687" y="152649"/>
                </a:lnTo>
                <a:lnTo>
                  <a:pt x="538475" y="154549"/>
                </a:lnTo>
                <a:lnTo>
                  <a:pt x="530899" y="159711"/>
                </a:lnTo>
                <a:lnTo>
                  <a:pt x="525765" y="167330"/>
                </a:lnTo>
                <a:lnTo>
                  <a:pt x="523875" y="176602"/>
                </a:lnTo>
                <a:lnTo>
                  <a:pt x="523875" y="200554"/>
                </a:lnTo>
                <a:lnTo>
                  <a:pt x="571500" y="200554"/>
                </a:lnTo>
                <a:close/>
              </a:path>
              <a:path extrusionOk="0" h="544829" w="571500">
                <a:moveTo>
                  <a:pt x="571500" y="368206"/>
                </a:moveTo>
                <a:lnTo>
                  <a:pt x="571500" y="344254"/>
                </a:lnTo>
                <a:lnTo>
                  <a:pt x="523875" y="344254"/>
                </a:lnTo>
                <a:lnTo>
                  <a:pt x="523875" y="368206"/>
                </a:lnTo>
                <a:lnTo>
                  <a:pt x="525765" y="377478"/>
                </a:lnTo>
                <a:lnTo>
                  <a:pt x="530899" y="385097"/>
                </a:lnTo>
                <a:lnTo>
                  <a:pt x="538475" y="390259"/>
                </a:lnTo>
                <a:lnTo>
                  <a:pt x="547687" y="392159"/>
                </a:lnTo>
                <a:lnTo>
                  <a:pt x="556899" y="390259"/>
                </a:lnTo>
                <a:lnTo>
                  <a:pt x="564475" y="385097"/>
                </a:lnTo>
                <a:lnTo>
                  <a:pt x="569609" y="377478"/>
                </a:lnTo>
                <a:lnTo>
                  <a:pt x="571500" y="36820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8"/>
          <p:cNvSpPr/>
          <p:nvPr/>
        </p:nvSpPr>
        <p:spPr>
          <a:xfrm>
            <a:off x="5219700" y="8331200"/>
            <a:ext cx="584200" cy="571500"/>
          </a:xfrm>
          <a:custGeom>
            <a:rect b="b" l="l" r="r" t="t"/>
            <a:pathLst>
              <a:path extrusionOk="0" h="571500" w="584200">
                <a:moveTo>
                  <a:pt x="452195" y="47625"/>
                </a:moveTo>
                <a:lnTo>
                  <a:pt x="426311" y="31905"/>
                </a:lnTo>
                <a:lnTo>
                  <a:pt x="384404" y="14573"/>
                </a:lnTo>
                <a:lnTo>
                  <a:pt x="339466" y="3741"/>
                </a:lnTo>
                <a:lnTo>
                  <a:pt x="292100" y="0"/>
                </a:lnTo>
                <a:lnTo>
                  <a:pt x="244733" y="3741"/>
                </a:lnTo>
                <a:lnTo>
                  <a:pt x="199795" y="14573"/>
                </a:lnTo>
                <a:lnTo>
                  <a:pt x="157888" y="31905"/>
                </a:lnTo>
                <a:lnTo>
                  <a:pt x="119614" y="55149"/>
                </a:lnTo>
                <a:lnTo>
                  <a:pt x="85575" y="83715"/>
                </a:lnTo>
                <a:lnTo>
                  <a:pt x="56374" y="117013"/>
                </a:lnTo>
                <a:lnTo>
                  <a:pt x="32614" y="154456"/>
                </a:lnTo>
                <a:lnTo>
                  <a:pt x="14896" y="195452"/>
                </a:lnTo>
                <a:lnTo>
                  <a:pt x="3824" y="239413"/>
                </a:lnTo>
                <a:lnTo>
                  <a:pt x="0" y="285750"/>
                </a:lnTo>
                <a:lnTo>
                  <a:pt x="3824" y="332086"/>
                </a:lnTo>
                <a:lnTo>
                  <a:pt x="14896" y="376047"/>
                </a:lnTo>
                <a:lnTo>
                  <a:pt x="32614" y="417043"/>
                </a:lnTo>
                <a:lnTo>
                  <a:pt x="48679" y="442358"/>
                </a:lnTo>
                <a:lnTo>
                  <a:pt x="48679" y="285750"/>
                </a:lnTo>
                <a:lnTo>
                  <a:pt x="53631" y="237808"/>
                </a:lnTo>
                <a:lnTo>
                  <a:pt x="67832" y="193132"/>
                </a:lnTo>
                <a:lnTo>
                  <a:pt x="90297" y="152686"/>
                </a:lnTo>
                <a:lnTo>
                  <a:pt x="120040" y="117433"/>
                </a:lnTo>
                <a:lnTo>
                  <a:pt x="156077" y="88337"/>
                </a:lnTo>
                <a:lnTo>
                  <a:pt x="197422" y="66361"/>
                </a:lnTo>
                <a:lnTo>
                  <a:pt x="243091" y="52469"/>
                </a:lnTo>
                <a:lnTo>
                  <a:pt x="292100" y="47625"/>
                </a:lnTo>
                <a:lnTo>
                  <a:pt x="452195" y="47625"/>
                </a:lnTo>
                <a:close/>
              </a:path>
              <a:path extrusionOk="0" h="571500" w="584200">
                <a:moveTo>
                  <a:pt x="452195" y="523875"/>
                </a:moveTo>
                <a:lnTo>
                  <a:pt x="292100" y="523875"/>
                </a:lnTo>
                <a:lnTo>
                  <a:pt x="243091" y="519030"/>
                </a:lnTo>
                <a:lnTo>
                  <a:pt x="197422" y="505138"/>
                </a:lnTo>
                <a:lnTo>
                  <a:pt x="156077" y="483162"/>
                </a:lnTo>
                <a:lnTo>
                  <a:pt x="120040" y="454066"/>
                </a:lnTo>
                <a:lnTo>
                  <a:pt x="90297" y="418813"/>
                </a:lnTo>
                <a:lnTo>
                  <a:pt x="67832" y="378367"/>
                </a:lnTo>
                <a:lnTo>
                  <a:pt x="53631" y="333691"/>
                </a:lnTo>
                <a:lnTo>
                  <a:pt x="48679" y="285750"/>
                </a:lnTo>
                <a:lnTo>
                  <a:pt x="48679" y="442358"/>
                </a:lnTo>
                <a:lnTo>
                  <a:pt x="85575" y="487784"/>
                </a:lnTo>
                <a:lnTo>
                  <a:pt x="119614" y="516350"/>
                </a:lnTo>
                <a:lnTo>
                  <a:pt x="157888" y="539594"/>
                </a:lnTo>
                <a:lnTo>
                  <a:pt x="199795" y="556926"/>
                </a:lnTo>
                <a:lnTo>
                  <a:pt x="244733" y="567758"/>
                </a:lnTo>
                <a:lnTo>
                  <a:pt x="292100" y="571500"/>
                </a:lnTo>
                <a:lnTo>
                  <a:pt x="339466" y="567758"/>
                </a:lnTo>
                <a:lnTo>
                  <a:pt x="384404" y="556926"/>
                </a:lnTo>
                <a:lnTo>
                  <a:pt x="426311" y="539594"/>
                </a:lnTo>
                <a:lnTo>
                  <a:pt x="452195" y="523875"/>
                </a:lnTo>
                <a:close/>
              </a:path>
              <a:path extrusionOk="0" h="571500" w="584200">
                <a:moveTo>
                  <a:pt x="419859" y="142875"/>
                </a:moveTo>
                <a:lnTo>
                  <a:pt x="413929" y="137073"/>
                </a:lnTo>
                <a:lnTo>
                  <a:pt x="377774" y="114597"/>
                </a:lnTo>
                <a:lnTo>
                  <a:pt x="336776" y="100276"/>
                </a:lnTo>
                <a:lnTo>
                  <a:pt x="292100" y="95250"/>
                </a:lnTo>
                <a:lnTo>
                  <a:pt x="247423" y="100276"/>
                </a:lnTo>
                <a:lnTo>
                  <a:pt x="206425" y="114597"/>
                </a:lnTo>
                <a:lnTo>
                  <a:pt x="170270" y="137073"/>
                </a:lnTo>
                <a:lnTo>
                  <a:pt x="140123" y="166566"/>
                </a:lnTo>
                <a:lnTo>
                  <a:pt x="117148" y="201935"/>
                </a:lnTo>
                <a:lnTo>
                  <a:pt x="102509" y="242043"/>
                </a:lnTo>
                <a:lnTo>
                  <a:pt x="97370" y="285750"/>
                </a:lnTo>
                <a:lnTo>
                  <a:pt x="102509" y="329456"/>
                </a:lnTo>
                <a:lnTo>
                  <a:pt x="117148" y="369564"/>
                </a:lnTo>
                <a:lnTo>
                  <a:pt x="140123" y="404933"/>
                </a:lnTo>
                <a:lnTo>
                  <a:pt x="146050" y="410731"/>
                </a:lnTo>
                <a:lnTo>
                  <a:pt x="146050" y="285750"/>
                </a:lnTo>
                <a:lnTo>
                  <a:pt x="153498" y="240601"/>
                </a:lnTo>
                <a:lnTo>
                  <a:pt x="174237" y="201381"/>
                </a:lnTo>
                <a:lnTo>
                  <a:pt x="205857" y="170449"/>
                </a:lnTo>
                <a:lnTo>
                  <a:pt x="245947" y="150161"/>
                </a:lnTo>
                <a:lnTo>
                  <a:pt x="292100" y="142875"/>
                </a:lnTo>
                <a:lnTo>
                  <a:pt x="419859" y="142875"/>
                </a:lnTo>
                <a:close/>
              </a:path>
              <a:path extrusionOk="0" h="571500" w="584200">
                <a:moveTo>
                  <a:pt x="419859" y="428625"/>
                </a:moveTo>
                <a:lnTo>
                  <a:pt x="292100" y="428625"/>
                </a:lnTo>
                <a:lnTo>
                  <a:pt x="245947" y="421338"/>
                </a:lnTo>
                <a:lnTo>
                  <a:pt x="205857" y="401050"/>
                </a:lnTo>
                <a:lnTo>
                  <a:pt x="174237" y="370118"/>
                </a:lnTo>
                <a:lnTo>
                  <a:pt x="153498" y="330898"/>
                </a:lnTo>
                <a:lnTo>
                  <a:pt x="146050" y="285750"/>
                </a:lnTo>
                <a:lnTo>
                  <a:pt x="146050" y="410731"/>
                </a:lnTo>
                <a:lnTo>
                  <a:pt x="170270" y="434426"/>
                </a:lnTo>
                <a:lnTo>
                  <a:pt x="206425" y="456902"/>
                </a:lnTo>
                <a:lnTo>
                  <a:pt x="247423" y="471223"/>
                </a:lnTo>
                <a:lnTo>
                  <a:pt x="292100" y="476250"/>
                </a:lnTo>
                <a:lnTo>
                  <a:pt x="336776" y="471223"/>
                </a:lnTo>
                <a:lnTo>
                  <a:pt x="377774" y="456902"/>
                </a:lnTo>
                <a:lnTo>
                  <a:pt x="413929" y="434426"/>
                </a:lnTo>
                <a:lnTo>
                  <a:pt x="419859" y="428625"/>
                </a:lnTo>
                <a:close/>
              </a:path>
              <a:path extrusionOk="0" h="571500" w="584200">
                <a:moveTo>
                  <a:pt x="389470" y="285750"/>
                </a:moveTo>
                <a:lnTo>
                  <a:pt x="381798" y="248734"/>
                </a:lnTo>
                <a:lnTo>
                  <a:pt x="360897" y="218451"/>
                </a:lnTo>
                <a:lnTo>
                  <a:pt x="329940" y="198005"/>
                </a:lnTo>
                <a:lnTo>
                  <a:pt x="292100" y="190500"/>
                </a:lnTo>
                <a:lnTo>
                  <a:pt x="254259" y="198005"/>
                </a:lnTo>
                <a:lnTo>
                  <a:pt x="223302" y="218451"/>
                </a:lnTo>
                <a:lnTo>
                  <a:pt x="202401" y="248734"/>
                </a:lnTo>
                <a:lnTo>
                  <a:pt x="194729" y="285750"/>
                </a:lnTo>
                <a:lnTo>
                  <a:pt x="202401" y="322765"/>
                </a:lnTo>
                <a:lnTo>
                  <a:pt x="223302" y="353048"/>
                </a:lnTo>
                <a:lnTo>
                  <a:pt x="254259" y="373494"/>
                </a:lnTo>
                <a:lnTo>
                  <a:pt x="292100" y="381000"/>
                </a:lnTo>
                <a:lnTo>
                  <a:pt x="329940" y="373494"/>
                </a:lnTo>
                <a:lnTo>
                  <a:pt x="360897" y="353048"/>
                </a:lnTo>
                <a:lnTo>
                  <a:pt x="381798" y="322765"/>
                </a:lnTo>
                <a:lnTo>
                  <a:pt x="389470" y="285750"/>
                </a:lnTo>
                <a:close/>
              </a:path>
              <a:path extrusionOk="0" h="571500" w="584200">
                <a:moveTo>
                  <a:pt x="584200" y="285750"/>
                </a:moveTo>
                <a:lnTo>
                  <a:pt x="580375" y="239413"/>
                </a:lnTo>
                <a:lnTo>
                  <a:pt x="569303" y="195452"/>
                </a:lnTo>
                <a:lnTo>
                  <a:pt x="551585" y="154456"/>
                </a:lnTo>
                <a:lnTo>
                  <a:pt x="527825" y="117013"/>
                </a:lnTo>
                <a:lnTo>
                  <a:pt x="498624" y="83715"/>
                </a:lnTo>
                <a:lnTo>
                  <a:pt x="464585" y="55149"/>
                </a:lnTo>
                <a:lnTo>
                  <a:pt x="452195" y="47625"/>
                </a:lnTo>
                <a:lnTo>
                  <a:pt x="292100" y="47625"/>
                </a:lnTo>
                <a:lnTo>
                  <a:pt x="341108" y="52469"/>
                </a:lnTo>
                <a:lnTo>
                  <a:pt x="386777" y="66361"/>
                </a:lnTo>
                <a:lnTo>
                  <a:pt x="428122" y="88337"/>
                </a:lnTo>
                <a:lnTo>
                  <a:pt x="464159" y="117433"/>
                </a:lnTo>
                <a:lnTo>
                  <a:pt x="493902" y="152686"/>
                </a:lnTo>
                <a:lnTo>
                  <a:pt x="516367" y="193132"/>
                </a:lnTo>
                <a:lnTo>
                  <a:pt x="530568" y="237808"/>
                </a:lnTo>
                <a:lnTo>
                  <a:pt x="535520" y="285750"/>
                </a:lnTo>
                <a:lnTo>
                  <a:pt x="535520" y="442358"/>
                </a:lnTo>
                <a:lnTo>
                  <a:pt x="551585" y="417043"/>
                </a:lnTo>
                <a:lnTo>
                  <a:pt x="569303" y="376047"/>
                </a:lnTo>
                <a:lnTo>
                  <a:pt x="580375" y="332086"/>
                </a:lnTo>
                <a:lnTo>
                  <a:pt x="584200" y="285750"/>
                </a:lnTo>
                <a:close/>
              </a:path>
              <a:path extrusionOk="0" h="571500" w="584200">
                <a:moveTo>
                  <a:pt x="486829" y="285750"/>
                </a:moveTo>
                <a:lnTo>
                  <a:pt x="481690" y="242043"/>
                </a:lnTo>
                <a:lnTo>
                  <a:pt x="467051" y="201935"/>
                </a:lnTo>
                <a:lnTo>
                  <a:pt x="444076" y="166566"/>
                </a:lnTo>
                <a:lnTo>
                  <a:pt x="419859" y="142875"/>
                </a:lnTo>
                <a:lnTo>
                  <a:pt x="292100" y="142875"/>
                </a:lnTo>
                <a:lnTo>
                  <a:pt x="338252" y="150161"/>
                </a:lnTo>
                <a:lnTo>
                  <a:pt x="378342" y="170449"/>
                </a:lnTo>
                <a:lnTo>
                  <a:pt x="409962" y="201381"/>
                </a:lnTo>
                <a:lnTo>
                  <a:pt x="430701" y="240601"/>
                </a:lnTo>
                <a:lnTo>
                  <a:pt x="438150" y="285750"/>
                </a:lnTo>
                <a:lnTo>
                  <a:pt x="438150" y="410731"/>
                </a:lnTo>
                <a:lnTo>
                  <a:pt x="444076" y="404933"/>
                </a:lnTo>
                <a:lnTo>
                  <a:pt x="467051" y="369564"/>
                </a:lnTo>
                <a:lnTo>
                  <a:pt x="481690" y="329456"/>
                </a:lnTo>
                <a:lnTo>
                  <a:pt x="486829" y="285750"/>
                </a:lnTo>
                <a:close/>
              </a:path>
              <a:path extrusionOk="0" h="571500" w="584200">
                <a:moveTo>
                  <a:pt x="438150" y="410731"/>
                </a:moveTo>
                <a:lnTo>
                  <a:pt x="438150" y="285750"/>
                </a:lnTo>
                <a:lnTo>
                  <a:pt x="430701" y="330898"/>
                </a:lnTo>
                <a:lnTo>
                  <a:pt x="409962" y="370118"/>
                </a:lnTo>
                <a:lnTo>
                  <a:pt x="378342" y="401050"/>
                </a:lnTo>
                <a:lnTo>
                  <a:pt x="338252" y="421338"/>
                </a:lnTo>
                <a:lnTo>
                  <a:pt x="292100" y="428625"/>
                </a:lnTo>
                <a:lnTo>
                  <a:pt x="419859" y="428625"/>
                </a:lnTo>
                <a:lnTo>
                  <a:pt x="438150" y="410731"/>
                </a:lnTo>
                <a:close/>
              </a:path>
              <a:path extrusionOk="0" h="571500" w="584200">
                <a:moveTo>
                  <a:pt x="535520" y="442358"/>
                </a:moveTo>
                <a:lnTo>
                  <a:pt x="535520" y="285750"/>
                </a:lnTo>
                <a:lnTo>
                  <a:pt x="530568" y="333691"/>
                </a:lnTo>
                <a:lnTo>
                  <a:pt x="516367" y="378367"/>
                </a:lnTo>
                <a:lnTo>
                  <a:pt x="493902" y="418813"/>
                </a:lnTo>
                <a:lnTo>
                  <a:pt x="464159" y="454066"/>
                </a:lnTo>
                <a:lnTo>
                  <a:pt x="428122" y="483162"/>
                </a:lnTo>
                <a:lnTo>
                  <a:pt x="386777" y="505138"/>
                </a:lnTo>
                <a:lnTo>
                  <a:pt x="341108" y="519030"/>
                </a:lnTo>
                <a:lnTo>
                  <a:pt x="292100" y="523875"/>
                </a:lnTo>
                <a:lnTo>
                  <a:pt x="452195" y="523875"/>
                </a:lnTo>
                <a:lnTo>
                  <a:pt x="464585" y="516350"/>
                </a:lnTo>
                <a:lnTo>
                  <a:pt x="498624" y="487784"/>
                </a:lnTo>
                <a:lnTo>
                  <a:pt x="527825" y="454486"/>
                </a:lnTo>
                <a:lnTo>
                  <a:pt x="535520" y="442358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8"/>
          <p:cNvSpPr/>
          <p:nvPr/>
        </p:nvSpPr>
        <p:spPr>
          <a:xfrm>
            <a:off x="1006085" y="990599"/>
            <a:ext cx="543560" cy="292100"/>
          </a:xfrm>
          <a:custGeom>
            <a:rect b="b" l="l" r="r" t="t"/>
            <a:pathLst>
              <a:path extrusionOk="0" h="292100" w="543560">
                <a:moveTo>
                  <a:pt x="405202" y="281647"/>
                </a:moveTo>
                <a:lnTo>
                  <a:pt x="405202" y="276111"/>
                </a:lnTo>
                <a:lnTo>
                  <a:pt x="374166" y="150925"/>
                </a:lnTo>
                <a:lnTo>
                  <a:pt x="280475" y="150925"/>
                </a:lnTo>
                <a:lnTo>
                  <a:pt x="9795" y="85072"/>
                </a:lnTo>
                <a:lnTo>
                  <a:pt x="2938" y="89310"/>
                </a:lnTo>
                <a:lnTo>
                  <a:pt x="654" y="96483"/>
                </a:lnTo>
                <a:lnTo>
                  <a:pt x="0" y="99743"/>
                </a:lnTo>
                <a:lnTo>
                  <a:pt x="0" y="106914"/>
                </a:lnTo>
                <a:lnTo>
                  <a:pt x="3265" y="112130"/>
                </a:lnTo>
                <a:lnTo>
                  <a:pt x="8163" y="114739"/>
                </a:lnTo>
                <a:lnTo>
                  <a:pt x="388767" y="292100"/>
                </a:lnTo>
                <a:lnTo>
                  <a:pt x="396388" y="292087"/>
                </a:lnTo>
                <a:lnTo>
                  <a:pt x="400300" y="288505"/>
                </a:lnTo>
                <a:lnTo>
                  <a:pt x="403246" y="285572"/>
                </a:lnTo>
                <a:lnTo>
                  <a:pt x="405202" y="281647"/>
                </a:lnTo>
                <a:close/>
              </a:path>
              <a:path extrusionOk="0" h="292100" w="543560">
                <a:moveTo>
                  <a:pt x="543314" y="144405"/>
                </a:moveTo>
                <a:lnTo>
                  <a:pt x="543314" y="73336"/>
                </a:lnTo>
                <a:lnTo>
                  <a:pt x="539073" y="67468"/>
                </a:lnTo>
                <a:lnTo>
                  <a:pt x="532862" y="65838"/>
                </a:lnTo>
                <a:lnTo>
                  <a:pt x="263494" y="311"/>
                </a:lnTo>
                <a:lnTo>
                  <a:pt x="262040" y="0"/>
                </a:lnTo>
                <a:lnTo>
                  <a:pt x="256420" y="0"/>
                </a:lnTo>
                <a:lnTo>
                  <a:pt x="254026" y="637"/>
                </a:lnTo>
                <a:lnTo>
                  <a:pt x="250761" y="4549"/>
                </a:lnTo>
                <a:lnTo>
                  <a:pt x="248475" y="7157"/>
                </a:lnTo>
                <a:lnTo>
                  <a:pt x="247168" y="11069"/>
                </a:lnTo>
                <a:lnTo>
                  <a:pt x="247168" y="17263"/>
                </a:lnTo>
                <a:lnTo>
                  <a:pt x="280475" y="150925"/>
                </a:lnTo>
                <a:lnTo>
                  <a:pt x="372550" y="150925"/>
                </a:lnTo>
                <a:lnTo>
                  <a:pt x="372550" y="144405"/>
                </a:lnTo>
                <a:lnTo>
                  <a:pt x="543314" y="144405"/>
                </a:lnTo>
                <a:close/>
              </a:path>
              <a:path extrusionOk="0" h="292100" w="543560">
                <a:moveTo>
                  <a:pt x="543314" y="195262"/>
                </a:moveTo>
                <a:lnTo>
                  <a:pt x="543314" y="144405"/>
                </a:lnTo>
                <a:lnTo>
                  <a:pt x="372550" y="144405"/>
                </a:lnTo>
                <a:lnTo>
                  <a:pt x="523718" y="200151"/>
                </a:lnTo>
                <a:lnTo>
                  <a:pt x="525687" y="201129"/>
                </a:lnTo>
                <a:lnTo>
                  <a:pt x="527643" y="201782"/>
                </a:lnTo>
                <a:lnTo>
                  <a:pt x="537117" y="201782"/>
                </a:lnTo>
                <a:lnTo>
                  <a:pt x="543314" y="195262"/>
                </a:lnTo>
                <a:close/>
              </a:path>
              <a:path extrusionOk="0" h="292100" w="543560">
                <a:moveTo>
                  <a:pt x="374166" y="150925"/>
                </a:moveTo>
                <a:lnTo>
                  <a:pt x="372550" y="144405"/>
                </a:lnTo>
                <a:lnTo>
                  <a:pt x="372550" y="150925"/>
                </a:lnTo>
                <a:lnTo>
                  <a:pt x="374166" y="150925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8"/>
          <p:cNvSpPr/>
          <p:nvPr/>
        </p:nvSpPr>
        <p:spPr>
          <a:xfrm>
            <a:off x="1029058" y="8610778"/>
            <a:ext cx="557530" cy="609601"/>
          </a:xfrm>
          <a:custGeom>
            <a:rect b="b" l="l" r="r" t="t"/>
            <a:pathLst>
              <a:path extrusionOk="0" h="609600" w="557530">
                <a:moveTo>
                  <a:pt x="233680" y="449580"/>
                </a:moveTo>
                <a:lnTo>
                  <a:pt x="222250" y="430530"/>
                </a:lnTo>
                <a:lnTo>
                  <a:pt x="219709" y="425450"/>
                </a:lnTo>
                <a:lnTo>
                  <a:pt x="67309" y="425450"/>
                </a:lnTo>
                <a:lnTo>
                  <a:pt x="59690" y="421640"/>
                </a:lnTo>
                <a:lnTo>
                  <a:pt x="45719" y="415290"/>
                </a:lnTo>
                <a:lnTo>
                  <a:pt x="31750" y="410210"/>
                </a:lnTo>
                <a:lnTo>
                  <a:pt x="24130" y="408940"/>
                </a:lnTo>
                <a:lnTo>
                  <a:pt x="22859" y="408940"/>
                </a:lnTo>
                <a:lnTo>
                  <a:pt x="21590" y="410210"/>
                </a:lnTo>
                <a:lnTo>
                  <a:pt x="10159" y="430530"/>
                </a:lnTo>
                <a:lnTo>
                  <a:pt x="2540" y="443230"/>
                </a:lnTo>
                <a:lnTo>
                  <a:pt x="0" y="449580"/>
                </a:lnTo>
                <a:lnTo>
                  <a:pt x="3809" y="455930"/>
                </a:lnTo>
                <a:lnTo>
                  <a:pt x="15240" y="466090"/>
                </a:lnTo>
                <a:lnTo>
                  <a:pt x="27940" y="474980"/>
                </a:lnTo>
                <a:lnTo>
                  <a:pt x="35559" y="481330"/>
                </a:lnTo>
                <a:lnTo>
                  <a:pt x="35559" y="569262"/>
                </a:lnTo>
                <a:lnTo>
                  <a:pt x="59690" y="560070"/>
                </a:lnTo>
                <a:lnTo>
                  <a:pt x="67309" y="556260"/>
                </a:lnTo>
                <a:lnTo>
                  <a:pt x="76200" y="556260"/>
                </a:lnTo>
                <a:lnTo>
                  <a:pt x="76200" y="490220"/>
                </a:lnTo>
                <a:lnTo>
                  <a:pt x="78740" y="474980"/>
                </a:lnTo>
                <a:lnTo>
                  <a:pt x="87630" y="461010"/>
                </a:lnTo>
                <a:lnTo>
                  <a:pt x="100330" y="452120"/>
                </a:lnTo>
                <a:lnTo>
                  <a:pt x="116840" y="44958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35559" y="569262"/>
                </a:moveTo>
                <a:lnTo>
                  <a:pt x="35559" y="500380"/>
                </a:lnTo>
                <a:lnTo>
                  <a:pt x="27940" y="505460"/>
                </a:lnTo>
                <a:lnTo>
                  <a:pt x="15240" y="515620"/>
                </a:lnTo>
                <a:lnTo>
                  <a:pt x="3809" y="524510"/>
                </a:lnTo>
                <a:lnTo>
                  <a:pt x="0" y="530860"/>
                </a:lnTo>
                <a:lnTo>
                  <a:pt x="2540" y="537210"/>
                </a:lnTo>
                <a:lnTo>
                  <a:pt x="10159" y="549910"/>
                </a:lnTo>
                <a:lnTo>
                  <a:pt x="21590" y="570230"/>
                </a:lnTo>
                <a:lnTo>
                  <a:pt x="22859" y="571500"/>
                </a:lnTo>
                <a:lnTo>
                  <a:pt x="24130" y="571500"/>
                </a:lnTo>
                <a:lnTo>
                  <a:pt x="33019" y="570230"/>
                </a:lnTo>
                <a:lnTo>
                  <a:pt x="35559" y="569262"/>
                </a:lnTo>
                <a:close/>
              </a:path>
              <a:path extrusionOk="0" h="609600" w="557530">
                <a:moveTo>
                  <a:pt x="165100" y="425450"/>
                </a:moveTo>
                <a:lnTo>
                  <a:pt x="160019" y="421640"/>
                </a:lnTo>
                <a:lnTo>
                  <a:pt x="153669" y="417830"/>
                </a:lnTo>
                <a:lnTo>
                  <a:pt x="148590" y="415290"/>
                </a:lnTo>
                <a:lnTo>
                  <a:pt x="147319" y="405130"/>
                </a:lnTo>
                <a:lnTo>
                  <a:pt x="144780" y="388620"/>
                </a:lnTo>
                <a:lnTo>
                  <a:pt x="142240" y="374650"/>
                </a:lnTo>
                <a:lnTo>
                  <a:pt x="138430" y="368300"/>
                </a:lnTo>
                <a:lnTo>
                  <a:pt x="93980" y="368300"/>
                </a:lnTo>
                <a:lnTo>
                  <a:pt x="90169" y="374650"/>
                </a:lnTo>
                <a:lnTo>
                  <a:pt x="87630" y="388620"/>
                </a:lnTo>
                <a:lnTo>
                  <a:pt x="85090" y="405130"/>
                </a:lnTo>
                <a:lnTo>
                  <a:pt x="83819" y="415290"/>
                </a:lnTo>
                <a:lnTo>
                  <a:pt x="78740" y="417830"/>
                </a:lnTo>
                <a:lnTo>
                  <a:pt x="72390" y="421640"/>
                </a:lnTo>
                <a:lnTo>
                  <a:pt x="67309" y="425450"/>
                </a:lnTo>
                <a:lnTo>
                  <a:pt x="165100" y="425450"/>
                </a:lnTo>
                <a:close/>
              </a:path>
              <a:path extrusionOk="0" h="609600" w="557530">
                <a:moveTo>
                  <a:pt x="165100" y="556260"/>
                </a:moveTo>
                <a:lnTo>
                  <a:pt x="67309" y="556260"/>
                </a:lnTo>
                <a:lnTo>
                  <a:pt x="72390" y="560070"/>
                </a:lnTo>
                <a:lnTo>
                  <a:pt x="78740" y="562610"/>
                </a:lnTo>
                <a:lnTo>
                  <a:pt x="83819" y="565150"/>
                </a:lnTo>
                <a:lnTo>
                  <a:pt x="85090" y="575310"/>
                </a:lnTo>
                <a:lnTo>
                  <a:pt x="87630" y="591820"/>
                </a:lnTo>
                <a:lnTo>
                  <a:pt x="90169" y="605790"/>
                </a:lnTo>
                <a:lnTo>
                  <a:pt x="92709" y="609422"/>
                </a:lnTo>
                <a:lnTo>
                  <a:pt x="139700" y="609422"/>
                </a:lnTo>
                <a:lnTo>
                  <a:pt x="142240" y="605790"/>
                </a:lnTo>
                <a:lnTo>
                  <a:pt x="144780" y="591820"/>
                </a:lnTo>
                <a:lnTo>
                  <a:pt x="147319" y="575310"/>
                </a:lnTo>
                <a:lnTo>
                  <a:pt x="148590" y="565150"/>
                </a:lnTo>
                <a:lnTo>
                  <a:pt x="160019" y="560070"/>
                </a:lnTo>
                <a:lnTo>
                  <a:pt x="165100" y="556260"/>
                </a:lnTo>
                <a:close/>
              </a:path>
              <a:path extrusionOk="0" h="609600" w="557530">
                <a:moveTo>
                  <a:pt x="142240" y="275590"/>
                </a:moveTo>
                <a:lnTo>
                  <a:pt x="142240" y="134620"/>
                </a:lnTo>
                <a:lnTo>
                  <a:pt x="139700" y="139700"/>
                </a:lnTo>
                <a:lnTo>
                  <a:pt x="134619" y="152400"/>
                </a:lnTo>
                <a:lnTo>
                  <a:pt x="132080" y="157480"/>
                </a:lnTo>
                <a:lnTo>
                  <a:pt x="83819" y="165100"/>
                </a:lnTo>
                <a:lnTo>
                  <a:pt x="78740" y="166370"/>
                </a:lnTo>
                <a:lnTo>
                  <a:pt x="76200" y="170180"/>
                </a:lnTo>
                <a:lnTo>
                  <a:pt x="76200" y="238760"/>
                </a:lnTo>
                <a:lnTo>
                  <a:pt x="78740" y="242570"/>
                </a:lnTo>
                <a:lnTo>
                  <a:pt x="83819" y="243840"/>
                </a:lnTo>
                <a:lnTo>
                  <a:pt x="107950" y="248920"/>
                </a:lnTo>
                <a:lnTo>
                  <a:pt x="132080" y="251460"/>
                </a:lnTo>
                <a:lnTo>
                  <a:pt x="137159" y="264160"/>
                </a:lnTo>
                <a:lnTo>
                  <a:pt x="139700" y="269240"/>
                </a:lnTo>
                <a:lnTo>
                  <a:pt x="142240" y="27559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116840" y="530860"/>
                </a:lnTo>
                <a:lnTo>
                  <a:pt x="100330" y="528320"/>
                </a:lnTo>
                <a:lnTo>
                  <a:pt x="87630" y="519430"/>
                </a:lnTo>
                <a:lnTo>
                  <a:pt x="78740" y="506730"/>
                </a:lnTo>
                <a:lnTo>
                  <a:pt x="76200" y="490220"/>
                </a:lnTo>
                <a:lnTo>
                  <a:pt x="76200" y="556260"/>
                </a:lnTo>
                <a:lnTo>
                  <a:pt x="218440" y="5562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92710"/>
                </a:moveTo>
                <a:lnTo>
                  <a:pt x="445769" y="90170"/>
                </a:lnTo>
                <a:lnTo>
                  <a:pt x="439419" y="78740"/>
                </a:lnTo>
                <a:lnTo>
                  <a:pt x="429259" y="67310"/>
                </a:lnTo>
                <a:lnTo>
                  <a:pt x="207009" y="67310"/>
                </a:lnTo>
                <a:lnTo>
                  <a:pt x="198119" y="60960"/>
                </a:lnTo>
                <a:lnTo>
                  <a:pt x="189230" y="53340"/>
                </a:lnTo>
                <a:lnTo>
                  <a:pt x="180340" y="46990"/>
                </a:lnTo>
                <a:lnTo>
                  <a:pt x="171450" y="39370"/>
                </a:lnTo>
                <a:lnTo>
                  <a:pt x="167640" y="36830"/>
                </a:lnTo>
                <a:lnTo>
                  <a:pt x="165100" y="36830"/>
                </a:lnTo>
                <a:lnTo>
                  <a:pt x="153669" y="43180"/>
                </a:lnTo>
                <a:lnTo>
                  <a:pt x="138430" y="57150"/>
                </a:lnTo>
                <a:lnTo>
                  <a:pt x="124459" y="72390"/>
                </a:lnTo>
                <a:lnTo>
                  <a:pt x="114300" y="83820"/>
                </a:lnTo>
                <a:lnTo>
                  <a:pt x="113030" y="85090"/>
                </a:lnTo>
                <a:lnTo>
                  <a:pt x="111759" y="87630"/>
                </a:lnTo>
                <a:lnTo>
                  <a:pt x="111759" y="95250"/>
                </a:lnTo>
                <a:lnTo>
                  <a:pt x="114300" y="96520"/>
                </a:lnTo>
                <a:lnTo>
                  <a:pt x="142240" y="134620"/>
                </a:lnTo>
                <a:lnTo>
                  <a:pt x="142240" y="355600"/>
                </a:lnTo>
                <a:lnTo>
                  <a:pt x="147319" y="360680"/>
                </a:lnTo>
                <a:lnTo>
                  <a:pt x="158750" y="370840"/>
                </a:lnTo>
                <a:lnTo>
                  <a:pt x="160019" y="372110"/>
                </a:lnTo>
                <a:lnTo>
                  <a:pt x="168909" y="372110"/>
                </a:lnTo>
                <a:lnTo>
                  <a:pt x="171450" y="370840"/>
                </a:lnTo>
                <a:lnTo>
                  <a:pt x="198119" y="347980"/>
                </a:lnTo>
                <a:lnTo>
                  <a:pt x="198119" y="204470"/>
                </a:lnTo>
                <a:lnTo>
                  <a:pt x="204469" y="172720"/>
                </a:lnTo>
                <a:lnTo>
                  <a:pt x="220980" y="147320"/>
                </a:lnTo>
                <a:lnTo>
                  <a:pt x="247650" y="129540"/>
                </a:lnTo>
                <a:lnTo>
                  <a:pt x="278130" y="123190"/>
                </a:lnTo>
                <a:lnTo>
                  <a:pt x="422909" y="123190"/>
                </a:lnTo>
                <a:lnTo>
                  <a:pt x="443230" y="96520"/>
                </a:lnTo>
                <a:lnTo>
                  <a:pt x="444500" y="95250"/>
                </a:lnTo>
                <a:lnTo>
                  <a:pt x="445769" y="92710"/>
                </a:lnTo>
                <a:close/>
              </a:path>
              <a:path extrusionOk="0" h="609600" w="557530">
                <a:moveTo>
                  <a:pt x="142240" y="355600"/>
                </a:moveTo>
                <a:lnTo>
                  <a:pt x="142240" y="275590"/>
                </a:lnTo>
                <a:lnTo>
                  <a:pt x="114300" y="312420"/>
                </a:lnTo>
                <a:lnTo>
                  <a:pt x="113030" y="313690"/>
                </a:lnTo>
                <a:lnTo>
                  <a:pt x="111759" y="316230"/>
                </a:lnTo>
                <a:lnTo>
                  <a:pt x="111759" y="318770"/>
                </a:lnTo>
                <a:lnTo>
                  <a:pt x="118109" y="330200"/>
                </a:lnTo>
                <a:lnTo>
                  <a:pt x="132080" y="345440"/>
                </a:lnTo>
                <a:lnTo>
                  <a:pt x="142240" y="355600"/>
                </a:lnTo>
                <a:close/>
              </a:path>
              <a:path extrusionOk="0" h="609600" w="557530">
                <a:moveTo>
                  <a:pt x="233680" y="449580"/>
                </a:moveTo>
                <a:lnTo>
                  <a:pt x="116840" y="449580"/>
                </a:lnTo>
                <a:lnTo>
                  <a:pt x="132080" y="452120"/>
                </a:lnTo>
                <a:lnTo>
                  <a:pt x="144780" y="461010"/>
                </a:lnTo>
                <a:lnTo>
                  <a:pt x="153669" y="474980"/>
                </a:lnTo>
                <a:lnTo>
                  <a:pt x="157480" y="490220"/>
                </a:lnTo>
                <a:lnTo>
                  <a:pt x="157480" y="530860"/>
                </a:lnTo>
                <a:lnTo>
                  <a:pt x="196850" y="530860"/>
                </a:lnTo>
                <a:lnTo>
                  <a:pt x="196850" y="481330"/>
                </a:lnTo>
                <a:lnTo>
                  <a:pt x="204469" y="474980"/>
                </a:lnTo>
                <a:lnTo>
                  <a:pt x="217169" y="466090"/>
                </a:lnTo>
                <a:lnTo>
                  <a:pt x="228600" y="45593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157480" y="530860"/>
                </a:moveTo>
                <a:lnTo>
                  <a:pt x="157480" y="490220"/>
                </a:lnTo>
                <a:lnTo>
                  <a:pt x="153669" y="506730"/>
                </a:lnTo>
                <a:lnTo>
                  <a:pt x="144780" y="519430"/>
                </a:lnTo>
                <a:lnTo>
                  <a:pt x="132080" y="528320"/>
                </a:lnTo>
                <a:lnTo>
                  <a:pt x="116840" y="530860"/>
                </a:lnTo>
                <a:lnTo>
                  <a:pt x="157480" y="530860"/>
                </a:lnTo>
                <a:close/>
              </a:path>
              <a:path extrusionOk="0" h="609600" w="557530">
                <a:moveTo>
                  <a:pt x="219709" y="425450"/>
                </a:moveTo>
                <a:lnTo>
                  <a:pt x="214630" y="417830"/>
                </a:lnTo>
                <a:lnTo>
                  <a:pt x="210819" y="410210"/>
                </a:lnTo>
                <a:lnTo>
                  <a:pt x="210819" y="408940"/>
                </a:lnTo>
                <a:lnTo>
                  <a:pt x="208280" y="408940"/>
                </a:lnTo>
                <a:lnTo>
                  <a:pt x="200659" y="410210"/>
                </a:lnTo>
                <a:lnTo>
                  <a:pt x="186690" y="415290"/>
                </a:lnTo>
                <a:lnTo>
                  <a:pt x="173990" y="421640"/>
                </a:lnTo>
                <a:lnTo>
                  <a:pt x="165100" y="425450"/>
                </a:lnTo>
                <a:lnTo>
                  <a:pt x="219709" y="425450"/>
                </a:lnTo>
                <a:close/>
              </a:path>
              <a:path extrusionOk="0" h="609600" w="557530">
                <a:moveTo>
                  <a:pt x="218440" y="556260"/>
                </a:moveTo>
                <a:lnTo>
                  <a:pt x="165100" y="556260"/>
                </a:lnTo>
                <a:lnTo>
                  <a:pt x="173990" y="560070"/>
                </a:lnTo>
                <a:lnTo>
                  <a:pt x="200659" y="570230"/>
                </a:lnTo>
                <a:lnTo>
                  <a:pt x="208280" y="571500"/>
                </a:lnTo>
                <a:lnTo>
                  <a:pt x="210819" y="571500"/>
                </a:lnTo>
                <a:lnTo>
                  <a:pt x="210819" y="570230"/>
                </a:lnTo>
                <a:lnTo>
                  <a:pt x="215900" y="562610"/>
                </a:lnTo>
                <a:lnTo>
                  <a:pt x="218440" y="556260"/>
                </a:lnTo>
                <a:close/>
              </a:path>
              <a:path extrusionOk="0" h="609600" w="557530">
                <a:moveTo>
                  <a:pt x="198119" y="494030"/>
                </a:moveTo>
                <a:lnTo>
                  <a:pt x="198119" y="487680"/>
                </a:lnTo>
                <a:lnTo>
                  <a:pt x="196850" y="481330"/>
                </a:lnTo>
                <a:lnTo>
                  <a:pt x="196850" y="500380"/>
                </a:lnTo>
                <a:lnTo>
                  <a:pt x="198119" y="49403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223519" y="520700"/>
                </a:lnTo>
                <a:lnTo>
                  <a:pt x="215900" y="514350"/>
                </a:lnTo>
                <a:lnTo>
                  <a:pt x="205740" y="506730"/>
                </a:lnTo>
                <a:lnTo>
                  <a:pt x="196850" y="500380"/>
                </a:lnTo>
                <a:lnTo>
                  <a:pt x="196850" y="5308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321310"/>
                </a:moveTo>
                <a:lnTo>
                  <a:pt x="445769" y="314960"/>
                </a:lnTo>
                <a:lnTo>
                  <a:pt x="443230" y="312420"/>
                </a:lnTo>
                <a:lnTo>
                  <a:pt x="422909" y="285750"/>
                </a:lnTo>
                <a:lnTo>
                  <a:pt x="278130" y="285750"/>
                </a:lnTo>
                <a:lnTo>
                  <a:pt x="247650" y="279400"/>
                </a:lnTo>
                <a:lnTo>
                  <a:pt x="220980" y="261620"/>
                </a:lnTo>
                <a:lnTo>
                  <a:pt x="204469" y="236220"/>
                </a:lnTo>
                <a:lnTo>
                  <a:pt x="198119" y="204470"/>
                </a:lnTo>
                <a:lnTo>
                  <a:pt x="198119" y="347980"/>
                </a:lnTo>
                <a:lnTo>
                  <a:pt x="208280" y="341630"/>
                </a:lnTo>
                <a:lnTo>
                  <a:pt x="427990" y="341630"/>
                </a:lnTo>
                <a:lnTo>
                  <a:pt x="433069" y="336550"/>
                </a:lnTo>
                <a:lnTo>
                  <a:pt x="443230" y="325120"/>
                </a:lnTo>
                <a:lnTo>
                  <a:pt x="444500" y="323850"/>
                </a:lnTo>
                <a:lnTo>
                  <a:pt x="445769" y="321310"/>
                </a:lnTo>
                <a:close/>
              </a:path>
              <a:path extrusionOk="0" h="609600" w="557530">
                <a:moveTo>
                  <a:pt x="349250" y="67310"/>
                </a:moveTo>
                <a:lnTo>
                  <a:pt x="325119" y="57150"/>
                </a:lnTo>
                <a:lnTo>
                  <a:pt x="317500" y="3810"/>
                </a:lnTo>
                <a:lnTo>
                  <a:pt x="312419" y="0"/>
                </a:lnTo>
                <a:lnTo>
                  <a:pt x="245109" y="0"/>
                </a:lnTo>
                <a:lnTo>
                  <a:pt x="241300" y="3810"/>
                </a:lnTo>
                <a:lnTo>
                  <a:pt x="241300" y="7620"/>
                </a:lnTo>
                <a:lnTo>
                  <a:pt x="233680" y="57150"/>
                </a:lnTo>
                <a:lnTo>
                  <a:pt x="226059" y="58420"/>
                </a:lnTo>
                <a:lnTo>
                  <a:pt x="219709" y="60960"/>
                </a:lnTo>
                <a:lnTo>
                  <a:pt x="213359" y="64770"/>
                </a:lnTo>
                <a:lnTo>
                  <a:pt x="207009" y="67310"/>
                </a:lnTo>
                <a:lnTo>
                  <a:pt x="349250" y="67310"/>
                </a:lnTo>
                <a:close/>
              </a:path>
              <a:path extrusionOk="0" h="609600" w="557530">
                <a:moveTo>
                  <a:pt x="350519" y="341630"/>
                </a:moveTo>
                <a:lnTo>
                  <a:pt x="208280" y="341630"/>
                </a:lnTo>
                <a:lnTo>
                  <a:pt x="213359" y="344170"/>
                </a:lnTo>
                <a:lnTo>
                  <a:pt x="219709" y="347980"/>
                </a:lnTo>
                <a:lnTo>
                  <a:pt x="226059" y="349250"/>
                </a:lnTo>
                <a:lnTo>
                  <a:pt x="232409" y="351790"/>
                </a:lnTo>
                <a:lnTo>
                  <a:pt x="240030" y="405130"/>
                </a:lnTo>
                <a:lnTo>
                  <a:pt x="245109" y="408940"/>
                </a:lnTo>
                <a:lnTo>
                  <a:pt x="312419" y="408940"/>
                </a:lnTo>
                <a:lnTo>
                  <a:pt x="316230" y="405130"/>
                </a:lnTo>
                <a:lnTo>
                  <a:pt x="317500" y="401320"/>
                </a:lnTo>
                <a:lnTo>
                  <a:pt x="323850" y="353060"/>
                </a:lnTo>
                <a:lnTo>
                  <a:pt x="337819" y="347980"/>
                </a:lnTo>
                <a:lnTo>
                  <a:pt x="344169" y="344170"/>
                </a:lnTo>
                <a:lnTo>
                  <a:pt x="350519" y="341630"/>
                </a:lnTo>
                <a:close/>
              </a:path>
              <a:path extrusionOk="0" h="609600" w="557530">
                <a:moveTo>
                  <a:pt x="422909" y="123190"/>
                </a:moveTo>
                <a:lnTo>
                  <a:pt x="278130" y="123190"/>
                </a:lnTo>
                <a:lnTo>
                  <a:pt x="309880" y="129540"/>
                </a:lnTo>
                <a:lnTo>
                  <a:pt x="336550" y="147320"/>
                </a:lnTo>
                <a:lnTo>
                  <a:pt x="353059" y="172720"/>
                </a:lnTo>
                <a:lnTo>
                  <a:pt x="359409" y="204470"/>
                </a:lnTo>
                <a:lnTo>
                  <a:pt x="359409" y="285750"/>
                </a:lnTo>
                <a:lnTo>
                  <a:pt x="415290" y="285750"/>
                </a:lnTo>
                <a:lnTo>
                  <a:pt x="415290" y="133350"/>
                </a:lnTo>
                <a:lnTo>
                  <a:pt x="422909" y="123190"/>
                </a:lnTo>
                <a:close/>
              </a:path>
              <a:path extrusionOk="0" h="609600" w="557530">
                <a:moveTo>
                  <a:pt x="359409" y="285750"/>
                </a:moveTo>
                <a:lnTo>
                  <a:pt x="359409" y="204470"/>
                </a:lnTo>
                <a:lnTo>
                  <a:pt x="353059" y="236220"/>
                </a:lnTo>
                <a:lnTo>
                  <a:pt x="336550" y="261620"/>
                </a:lnTo>
                <a:lnTo>
                  <a:pt x="309880" y="279400"/>
                </a:lnTo>
                <a:lnTo>
                  <a:pt x="278130" y="285750"/>
                </a:lnTo>
                <a:lnTo>
                  <a:pt x="3594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554990" y="443230"/>
                </a:lnTo>
                <a:lnTo>
                  <a:pt x="547369" y="430530"/>
                </a:lnTo>
                <a:lnTo>
                  <a:pt x="544830" y="425450"/>
                </a:lnTo>
                <a:lnTo>
                  <a:pt x="392430" y="425450"/>
                </a:lnTo>
                <a:lnTo>
                  <a:pt x="383540" y="421640"/>
                </a:lnTo>
                <a:lnTo>
                  <a:pt x="370840" y="415290"/>
                </a:lnTo>
                <a:lnTo>
                  <a:pt x="356869" y="410210"/>
                </a:lnTo>
                <a:lnTo>
                  <a:pt x="349250" y="408940"/>
                </a:lnTo>
                <a:lnTo>
                  <a:pt x="346709" y="408940"/>
                </a:lnTo>
                <a:lnTo>
                  <a:pt x="346709" y="410210"/>
                </a:lnTo>
                <a:lnTo>
                  <a:pt x="334009" y="430530"/>
                </a:lnTo>
                <a:lnTo>
                  <a:pt x="327659" y="443230"/>
                </a:lnTo>
                <a:lnTo>
                  <a:pt x="323850" y="449580"/>
                </a:lnTo>
                <a:lnTo>
                  <a:pt x="328930" y="455930"/>
                </a:lnTo>
                <a:lnTo>
                  <a:pt x="340359" y="466090"/>
                </a:lnTo>
                <a:lnTo>
                  <a:pt x="353059" y="474980"/>
                </a:lnTo>
                <a:lnTo>
                  <a:pt x="360680" y="481330"/>
                </a:lnTo>
                <a:lnTo>
                  <a:pt x="360680" y="568778"/>
                </a:lnTo>
                <a:lnTo>
                  <a:pt x="383540" y="560070"/>
                </a:lnTo>
                <a:lnTo>
                  <a:pt x="392430" y="556260"/>
                </a:lnTo>
                <a:lnTo>
                  <a:pt x="400050" y="556260"/>
                </a:lnTo>
                <a:lnTo>
                  <a:pt x="400050" y="490220"/>
                </a:lnTo>
                <a:lnTo>
                  <a:pt x="403859" y="474980"/>
                </a:lnTo>
                <a:lnTo>
                  <a:pt x="412750" y="461010"/>
                </a:lnTo>
                <a:lnTo>
                  <a:pt x="425450" y="452120"/>
                </a:lnTo>
                <a:lnTo>
                  <a:pt x="440690" y="44958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360680" y="568778"/>
                </a:moveTo>
                <a:lnTo>
                  <a:pt x="360680" y="500380"/>
                </a:lnTo>
                <a:lnTo>
                  <a:pt x="353059" y="505460"/>
                </a:lnTo>
                <a:lnTo>
                  <a:pt x="340359" y="515620"/>
                </a:lnTo>
                <a:lnTo>
                  <a:pt x="328930" y="524510"/>
                </a:lnTo>
                <a:lnTo>
                  <a:pt x="323850" y="530860"/>
                </a:lnTo>
                <a:lnTo>
                  <a:pt x="327659" y="537210"/>
                </a:lnTo>
                <a:lnTo>
                  <a:pt x="334009" y="549910"/>
                </a:lnTo>
                <a:lnTo>
                  <a:pt x="346709" y="570230"/>
                </a:lnTo>
                <a:lnTo>
                  <a:pt x="346709" y="571500"/>
                </a:lnTo>
                <a:lnTo>
                  <a:pt x="349250" y="571500"/>
                </a:lnTo>
                <a:lnTo>
                  <a:pt x="356869" y="570230"/>
                </a:lnTo>
                <a:lnTo>
                  <a:pt x="360680" y="568778"/>
                </a:lnTo>
                <a:close/>
              </a:path>
              <a:path extrusionOk="0" h="609600" w="557530">
                <a:moveTo>
                  <a:pt x="429259" y="67310"/>
                </a:moveTo>
                <a:lnTo>
                  <a:pt x="410209" y="48260"/>
                </a:lnTo>
                <a:lnTo>
                  <a:pt x="398780" y="38100"/>
                </a:lnTo>
                <a:lnTo>
                  <a:pt x="397509" y="36830"/>
                </a:lnTo>
                <a:lnTo>
                  <a:pt x="388619" y="36830"/>
                </a:lnTo>
                <a:lnTo>
                  <a:pt x="386080" y="38100"/>
                </a:lnTo>
                <a:lnTo>
                  <a:pt x="359409" y="60960"/>
                </a:lnTo>
                <a:lnTo>
                  <a:pt x="349250" y="67310"/>
                </a:lnTo>
                <a:lnTo>
                  <a:pt x="429259" y="67310"/>
                </a:lnTo>
                <a:close/>
              </a:path>
              <a:path extrusionOk="0" h="609600" w="557530">
                <a:moveTo>
                  <a:pt x="427990" y="341630"/>
                </a:moveTo>
                <a:lnTo>
                  <a:pt x="350519" y="341630"/>
                </a:lnTo>
                <a:lnTo>
                  <a:pt x="359409" y="347980"/>
                </a:lnTo>
                <a:lnTo>
                  <a:pt x="368300" y="355600"/>
                </a:lnTo>
                <a:lnTo>
                  <a:pt x="377190" y="361950"/>
                </a:lnTo>
                <a:lnTo>
                  <a:pt x="386080" y="369570"/>
                </a:lnTo>
                <a:lnTo>
                  <a:pt x="389890" y="372110"/>
                </a:lnTo>
                <a:lnTo>
                  <a:pt x="392430" y="372110"/>
                </a:lnTo>
                <a:lnTo>
                  <a:pt x="402590" y="365760"/>
                </a:lnTo>
                <a:lnTo>
                  <a:pt x="417830" y="351790"/>
                </a:lnTo>
                <a:lnTo>
                  <a:pt x="427990" y="341630"/>
                </a:lnTo>
                <a:close/>
              </a:path>
              <a:path extrusionOk="0" h="609600" w="557530">
                <a:moveTo>
                  <a:pt x="360680" y="500380"/>
                </a:moveTo>
                <a:lnTo>
                  <a:pt x="360680" y="481330"/>
                </a:lnTo>
                <a:lnTo>
                  <a:pt x="359409" y="487680"/>
                </a:lnTo>
                <a:lnTo>
                  <a:pt x="359409" y="494030"/>
                </a:lnTo>
                <a:lnTo>
                  <a:pt x="360680" y="500380"/>
                </a:lnTo>
                <a:close/>
              </a:path>
              <a:path extrusionOk="0" h="609600" w="557530">
                <a:moveTo>
                  <a:pt x="490219" y="425450"/>
                </a:moveTo>
                <a:lnTo>
                  <a:pt x="485140" y="421640"/>
                </a:lnTo>
                <a:lnTo>
                  <a:pt x="478790" y="417830"/>
                </a:lnTo>
                <a:lnTo>
                  <a:pt x="473709" y="415290"/>
                </a:lnTo>
                <a:lnTo>
                  <a:pt x="472440" y="405130"/>
                </a:lnTo>
                <a:lnTo>
                  <a:pt x="469900" y="388620"/>
                </a:lnTo>
                <a:lnTo>
                  <a:pt x="467359" y="374650"/>
                </a:lnTo>
                <a:lnTo>
                  <a:pt x="463550" y="368300"/>
                </a:lnTo>
                <a:lnTo>
                  <a:pt x="419100" y="368300"/>
                </a:lnTo>
                <a:lnTo>
                  <a:pt x="415290" y="374650"/>
                </a:lnTo>
                <a:lnTo>
                  <a:pt x="412750" y="388620"/>
                </a:lnTo>
                <a:lnTo>
                  <a:pt x="410209" y="405130"/>
                </a:lnTo>
                <a:lnTo>
                  <a:pt x="408940" y="415290"/>
                </a:lnTo>
                <a:lnTo>
                  <a:pt x="402590" y="417830"/>
                </a:lnTo>
                <a:lnTo>
                  <a:pt x="392430" y="425450"/>
                </a:lnTo>
                <a:lnTo>
                  <a:pt x="490219" y="425450"/>
                </a:lnTo>
                <a:close/>
              </a:path>
              <a:path extrusionOk="0" h="609600" w="557530">
                <a:moveTo>
                  <a:pt x="490219" y="556260"/>
                </a:moveTo>
                <a:lnTo>
                  <a:pt x="392430" y="556260"/>
                </a:lnTo>
                <a:lnTo>
                  <a:pt x="397509" y="560070"/>
                </a:lnTo>
                <a:lnTo>
                  <a:pt x="402590" y="562610"/>
                </a:lnTo>
                <a:lnTo>
                  <a:pt x="408940" y="565150"/>
                </a:lnTo>
                <a:lnTo>
                  <a:pt x="410209" y="575310"/>
                </a:lnTo>
                <a:lnTo>
                  <a:pt x="412750" y="591820"/>
                </a:lnTo>
                <a:lnTo>
                  <a:pt x="415290" y="605790"/>
                </a:lnTo>
                <a:lnTo>
                  <a:pt x="417830" y="609422"/>
                </a:lnTo>
                <a:lnTo>
                  <a:pt x="464819" y="609422"/>
                </a:lnTo>
                <a:lnTo>
                  <a:pt x="467359" y="605790"/>
                </a:lnTo>
                <a:lnTo>
                  <a:pt x="469900" y="591820"/>
                </a:lnTo>
                <a:lnTo>
                  <a:pt x="472440" y="575310"/>
                </a:lnTo>
                <a:lnTo>
                  <a:pt x="473709" y="565150"/>
                </a:lnTo>
                <a:lnTo>
                  <a:pt x="485140" y="560070"/>
                </a:lnTo>
                <a:lnTo>
                  <a:pt x="490219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440690" y="530860"/>
                </a:lnTo>
                <a:lnTo>
                  <a:pt x="425450" y="528320"/>
                </a:lnTo>
                <a:lnTo>
                  <a:pt x="412750" y="519430"/>
                </a:lnTo>
                <a:lnTo>
                  <a:pt x="403859" y="506730"/>
                </a:lnTo>
                <a:lnTo>
                  <a:pt x="400050" y="490220"/>
                </a:lnTo>
                <a:lnTo>
                  <a:pt x="400050" y="556260"/>
                </a:lnTo>
                <a:lnTo>
                  <a:pt x="543560" y="556260"/>
                </a:lnTo>
                <a:lnTo>
                  <a:pt x="554990" y="537210"/>
                </a:lnTo>
                <a:lnTo>
                  <a:pt x="557530" y="530860"/>
                </a:lnTo>
                <a:close/>
              </a:path>
              <a:path extrusionOk="0" h="609600" w="557530">
                <a:moveTo>
                  <a:pt x="481330" y="238760"/>
                </a:moveTo>
                <a:lnTo>
                  <a:pt x="481330" y="170180"/>
                </a:lnTo>
                <a:lnTo>
                  <a:pt x="478790" y="166370"/>
                </a:lnTo>
                <a:lnTo>
                  <a:pt x="473709" y="165100"/>
                </a:lnTo>
                <a:lnTo>
                  <a:pt x="462280" y="162560"/>
                </a:lnTo>
                <a:lnTo>
                  <a:pt x="449580" y="161290"/>
                </a:lnTo>
                <a:lnTo>
                  <a:pt x="436880" y="158750"/>
                </a:lnTo>
                <a:lnTo>
                  <a:pt x="425450" y="157480"/>
                </a:lnTo>
                <a:lnTo>
                  <a:pt x="422909" y="151130"/>
                </a:lnTo>
                <a:lnTo>
                  <a:pt x="420369" y="146050"/>
                </a:lnTo>
                <a:lnTo>
                  <a:pt x="415290" y="133350"/>
                </a:lnTo>
                <a:lnTo>
                  <a:pt x="415290" y="275590"/>
                </a:lnTo>
                <a:lnTo>
                  <a:pt x="420369" y="262890"/>
                </a:lnTo>
                <a:lnTo>
                  <a:pt x="422909" y="257810"/>
                </a:lnTo>
                <a:lnTo>
                  <a:pt x="425450" y="251460"/>
                </a:lnTo>
                <a:lnTo>
                  <a:pt x="473709" y="243840"/>
                </a:lnTo>
                <a:lnTo>
                  <a:pt x="478790" y="242570"/>
                </a:lnTo>
                <a:lnTo>
                  <a:pt x="481330" y="238760"/>
                </a:lnTo>
                <a:close/>
              </a:path>
              <a:path extrusionOk="0" h="609600" w="557530">
                <a:moveTo>
                  <a:pt x="422909" y="285750"/>
                </a:moveTo>
                <a:lnTo>
                  <a:pt x="415290" y="275590"/>
                </a:lnTo>
                <a:lnTo>
                  <a:pt x="415290" y="285750"/>
                </a:lnTo>
                <a:lnTo>
                  <a:pt x="4229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440690" y="449580"/>
                </a:lnTo>
                <a:lnTo>
                  <a:pt x="457200" y="452120"/>
                </a:lnTo>
                <a:lnTo>
                  <a:pt x="469900" y="461010"/>
                </a:lnTo>
                <a:lnTo>
                  <a:pt x="478790" y="474980"/>
                </a:lnTo>
                <a:lnTo>
                  <a:pt x="481330" y="490220"/>
                </a:lnTo>
                <a:lnTo>
                  <a:pt x="481330" y="530860"/>
                </a:lnTo>
                <a:lnTo>
                  <a:pt x="521969" y="530860"/>
                </a:lnTo>
                <a:lnTo>
                  <a:pt x="521969" y="481330"/>
                </a:lnTo>
                <a:lnTo>
                  <a:pt x="529590" y="474980"/>
                </a:lnTo>
                <a:lnTo>
                  <a:pt x="541019" y="466090"/>
                </a:lnTo>
                <a:lnTo>
                  <a:pt x="552450" y="45593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481330" y="530860"/>
                </a:moveTo>
                <a:lnTo>
                  <a:pt x="481330" y="490220"/>
                </a:lnTo>
                <a:lnTo>
                  <a:pt x="478790" y="506730"/>
                </a:lnTo>
                <a:lnTo>
                  <a:pt x="469900" y="519430"/>
                </a:lnTo>
                <a:lnTo>
                  <a:pt x="457200" y="528320"/>
                </a:lnTo>
                <a:lnTo>
                  <a:pt x="440690" y="530860"/>
                </a:lnTo>
                <a:lnTo>
                  <a:pt x="481330" y="530860"/>
                </a:lnTo>
                <a:close/>
              </a:path>
              <a:path extrusionOk="0" h="609600" w="557530">
                <a:moveTo>
                  <a:pt x="544830" y="425450"/>
                </a:moveTo>
                <a:lnTo>
                  <a:pt x="539750" y="417830"/>
                </a:lnTo>
                <a:lnTo>
                  <a:pt x="535940" y="410210"/>
                </a:lnTo>
                <a:lnTo>
                  <a:pt x="534669" y="408940"/>
                </a:lnTo>
                <a:lnTo>
                  <a:pt x="533400" y="408940"/>
                </a:lnTo>
                <a:lnTo>
                  <a:pt x="525780" y="410210"/>
                </a:lnTo>
                <a:lnTo>
                  <a:pt x="511809" y="415290"/>
                </a:lnTo>
                <a:lnTo>
                  <a:pt x="497840" y="421640"/>
                </a:lnTo>
                <a:lnTo>
                  <a:pt x="490219" y="425450"/>
                </a:lnTo>
                <a:lnTo>
                  <a:pt x="544830" y="425450"/>
                </a:lnTo>
                <a:close/>
              </a:path>
              <a:path extrusionOk="0" h="609600" w="557530">
                <a:moveTo>
                  <a:pt x="543560" y="556260"/>
                </a:moveTo>
                <a:lnTo>
                  <a:pt x="490219" y="556260"/>
                </a:lnTo>
                <a:lnTo>
                  <a:pt x="497840" y="560070"/>
                </a:lnTo>
                <a:lnTo>
                  <a:pt x="524510" y="570230"/>
                </a:lnTo>
                <a:lnTo>
                  <a:pt x="533400" y="571500"/>
                </a:lnTo>
                <a:lnTo>
                  <a:pt x="534669" y="571500"/>
                </a:lnTo>
                <a:lnTo>
                  <a:pt x="535940" y="570230"/>
                </a:lnTo>
                <a:lnTo>
                  <a:pt x="539750" y="562610"/>
                </a:lnTo>
                <a:lnTo>
                  <a:pt x="543560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557530" y="529590"/>
                </a:lnTo>
                <a:lnTo>
                  <a:pt x="548640" y="520700"/>
                </a:lnTo>
                <a:lnTo>
                  <a:pt x="539750" y="514350"/>
                </a:lnTo>
                <a:lnTo>
                  <a:pt x="530860" y="506730"/>
                </a:lnTo>
                <a:lnTo>
                  <a:pt x="521969" y="500380"/>
                </a:lnTo>
                <a:lnTo>
                  <a:pt x="521969" y="530860"/>
                </a:lnTo>
                <a:lnTo>
                  <a:pt x="557530" y="5308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8"/>
          <p:cNvSpPr/>
          <p:nvPr/>
        </p:nvSpPr>
        <p:spPr>
          <a:xfrm>
            <a:off x="489377" y="294974"/>
            <a:ext cx="6793865" cy="4728210"/>
          </a:xfrm>
          <a:custGeom>
            <a:rect b="b" l="l" r="r" t="t"/>
            <a:pathLst>
              <a:path extrusionOk="0" h="4728210" w="6793865">
                <a:moveTo>
                  <a:pt x="6793555" y="4728067"/>
                </a:moveTo>
                <a:lnTo>
                  <a:pt x="6793555" y="0"/>
                </a:lnTo>
                <a:lnTo>
                  <a:pt x="0" y="0"/>
                </a:lnTo>
                <a:lnTo>
                  <a:pt x="0" y="4728067"/>
                </a:lnTo>
                <a:lnTo>
                  <a:pt x="6793555" y="4728067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148"/>
          <p:cNvSpPr txBox="1"/>
          <p:nvPr>
            <p:ph type="ctrTitle"/>
          </p:nvPr>
        </p:nvSpPr>
        <p:spPr>
          <a:xfrm>
            <a:off x="965200" y="1714897"/>
            <a:ext cx="8128000" cy="2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2700" marR="5080" rtl="0" algn="l">
              <a:lnSpc>
                <a:spcPct val="9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 métricas son  comportamientos  expresados en datos.</a:t>
            </a:r>
            <a:endParaRPr/>
          </a:p>
        </p:txBody>
      </p:sp>
      <p:sp>
        <p:nvSpPr>
          <p:cNvPr id="2298" name="Google Shape;2298;p148"/>
          <p:cNvSpPr txBox="1"/>
          <p:nvPr/>
        </p:nvSpPr>
        <p:spPr>
          <a:xfrm>
            <a:off x="965200" y="5065712"/>
            <a:ext cx="7773034" cy="1708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825">
            <a:spAutoFit/>
          </a:bodyPr>
          <a:lstStyle/>
          <a:p>
            <a:pPr indent="0" lvl="0" marL="12700" marR="5080" rtl="0" algn="just">
              <a:lnSpc>
                <a:spcPct val="1189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Las métricas bien planteadas vuelven  tangible lo intangible, y nos cuentan la  historia de nuestros usuarios.</a:t>
            </a:r>
            <a:endParaRPr sz="37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99" name="Google Shape;2299;p148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0" name="Google Shape;2300;p148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1" name="Google Shape;2301;p148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2" name="Google Shape;2302;p148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3" name="Google Shape;2303;p148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4" name="Google Shape;2304;p148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5" name="Google Shape;2305;p148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6" name="Google Shape;2306;p148"/>
          <p:cNvSpPr txBox="1"/>
          <p:nvPr/>
        </p:nvSpPr>
        <p:spPr>
          <a:xfrm>
            <a:off x="1473200" y="542329"/>
            <a:ext cx="126682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Métricas</a:t>
            </a:r>
            <a:endParaRPr sz="2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07" name="Google Shape;2307;p148"/>
          <p:cNvSpPr/>
          <p:nvPr/>
        </p:nvSpPr>
        <p:spPr>
          <a:xfrm>
            <a:off x="977900" y="915669"/>
            <a:ext cx="391795" cy="0"/>
          </a:xfrm>
          <a:custGeom>
            <a:rect b="b" l="l" r="r" t="t"/>
            <a:pathLst>
              <a:path extrusionOk="0" h="120000" w="391794">
                <a:moveTo>
                  <a:pt x="0" y="0"/>
                </a:moveTo>
                <a:lnTo>
                  <a:pt x="391518" y="0"/>
                </a:lnTo>
              </a:path>
            </a:pathLst>
          </a:custGeom>
          <a:noFill/>
          <a:ln cap="flat" cmpd="sng" w="228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8" name="Google Shape;2308;p148"/>
          <p:cNvSpPr/>
          <p:nvPr/>
        </p:nvSpPr>
        <p:spPr>
          <a:xfrm>
            <a:off x="990171" y="638809"/>
            <a:ext cx="0" cy="265430"/>
          </a:xfrm>
          <a:custGeom>
            <a:rect b="b" l="l" r="r" t="t"/>
            <a:pathLst>
              <a:path extrusionOk="0" h="265430" w="120000">
                <a:moveTo>
                  <a:pt x="0" y="0"/>
                </a:moveTo>
                <a:lnTo>
                  <a:pt x="0" y="265429"/>
                </a:lnTo>
              </a:path>
            </a:pathLst>
          </a:custGeom>
          <a:noFill/>
          <a:ln cap="flat" cmpd="sng" w="24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9" name="Google Shape;2309;p148"/>
          <p:cNvSpPr/>
          <p:nvPr/>
        </p:nvSpPr>
        <p:spPr>
          <a:xfrm>
            <a:off x="1076069" y="781558"/>
            <a:ext cx="0" cy="97790"/>
          </a:xfrm>
          <a:custGeom>
            <a:rect b="b" l="l" r="r" t="t"/>
            <a:pathLst>
              <a:path extrusionOk="0" h="97790" w="120000">
                <a:moveTo>
                  <a:pt x="0" y="0"/>
                </a:moveTo>
                <a:lnTo>
                  <a:pt x="0" y="97713"/>
                </a:lnTo>
              </a:path>
            </a:pathLst>
          </a:custGeom>
          <a:noFill/>
          <a:ln cap="flat" cmpd="sng" w="4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0" name="Google Shape;2310;p148"/>
          <p:cNvSpPr/>
          <p:nvPr/>
        </p:nvSpPr>
        <p:spPr>
          <a:xfrm>
            <a:off x="1149696" y="683856"/>
            <a:ext cx="0" cy="195580"/>
          </a:xfrm>
          <a:custGeom>
            <a:rect b="b" l="l" r="r" t="t"/>
            <a:pathLst>
              <a:path extrusionOk="0" h="195580" w="120000">
                <a:moveTo>
                  <a:pt x="0" y="0"/>
                </a:moveTo>
                <a:lnTo>
                  <a:pt x="0" y="195414"/>
                </a:lnTo>
              </a:path>
            </a:pathLst>
          </a:custGeom>
          <a:noFill/>
          <a:ln cap="flat" cmpd="sng" w="4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1" name="Google Shape;2311;p148"/>
          <p:cNvSpPr/>
          <p:nvPr/>
        </p:nvSpPr>
        <p:spPr>
          <a:xfrm>
            <a:off x="1223323" y="732701"/>
            <a:ext cx="0" cy="146685"/>
          </a:xfrm>
          <a:custGeom>
            <a:rect b="b" l="l" r="r" t="t"/>
            <a:pathLst>
              <a:path extrusionOk="0" h="146684" w="120000">
                <a:moveTo>
                  <a:pt x="0" y="0"/>
                </a:moveTo>
                <a:lnTo>
                  <a:pt x="0" y="146570"/>
                </a:lnTo>
              </a:path>
            </a:pathLst>
          </a:custGeom>
          <a:noFill/>
          <a:ln cap="flat" cmpd="sng" w="4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2" name="Google Shape;2312;p148"/>
          <p:cNvSpPr/>
          <p:nvPr/>
        </p:nvSpPr>
        <p:spPr>
          <a:xfrm>
            <a:off x="1296955" y="659422"/>
            <a:ext cx="0" cy="220345"/>
          </a:xfrm>
          <a:custGeom>
            <a:rect b="b" l="l" r="r" t="t"/>
            <a:pathLst>
              <a:path extrusionOk="0" h="220344" w="120000">
                <a:moveTo>
                  <a:pt x="0" y="0"/>
                </a:moveTo>
                <a:lnTo>
                  <a:pt x="0" y="219849"/>
                </a:lnTo>
              </a:path>
            </a:pathLst>
          </a:custGeom>
          <a:noFill/>
          <a:ln cap="flat" cmpd="sng" w="4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149"/>
          <p:cNvSpPr txBox="1"/>
          <p:nvPr/>
        </p:nvSpPr>
        <p:spPr>
          <a:xfrm>
            <a:off x="584200" y="1879997"/>
            <a:ext cx="8702675" cy="39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400">
            <a:spAutoFit/>
          </a:bodyPr>
          <a:lstStyle/>
          <a:p>
            <a:pPr indent="0" lvl="0" marL="12700" marR="17145" rtl="0" algn="ctr">
              <a:lnSpc>
                <a:spcPct val="116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La importancia de medir:  No puedes engañarte.</a:t>
            </a:r>
            <a:endParaRPr sz="65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7145" marR="0" rtl="0" algn="ctr">
              <a:lnSpc>
                <a:spcPct val="1143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Te permite actuar.</a:t>
            </a:r>
            <a:endParaRPr sz="65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ctr">
              <a:lnSpc>
                <a:spcPct val="1192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Te permite proyectar.</a:t>
            </a:r>
            <a:endParaRPr sz="65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150"/>
          <p:cNvSpPr/>
          <p:nvPr/>
        </p:nvSpPr>
        <p:spPr>
          <a:xfrm>
            <a:off x="0" y="1368513"/>
            <a:ext cx="10058400" cy="6289675"/>
          </a:xfrm>
          <a:custGeom>
            <a:rect b="b" l="l" r="r" t="t"/>
            <a:pathLst>
              <a:path extrusionOk="0" h="6289675" w="10058400">
                <a:moveTo>
                  <a:pt x="0" y="6289586"/>
                </a:moveTo>
                <a:lnTo>
                  <a:pt x="10058400" y="6289586"/>
                </a:lnTo>
                <a:lnTo>
                  <a:pt x="10058400" y="0"/>
                </a:lnTo>
                <a:lnTo>
                  <a:pt x="0" y="0"/>
                </a:lnTo>
                <a:lnTo>
                  <a:pt x="0" y="6289586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3" name="Google Shape;2323;p150"/>
          <p:cNvSpPr/>
          <p:nvPr/>
        </p:nvSpPr>
        <p:spPr>
          <a:xfrm>
            <a:off x="-784" y="114376"/>
            <a:ext cx="10058400" cy="1254760"/>
          </a:xfrm>
          <a:custGeom>
            <a:rect b="b" l="l" r="r" t="t"/>
            <a:pathLst>
              <a:path extrusionOk="0" h="1254760" w="10058400">
                <a:moveTo>
                  <a:pt x="0" y="1254137"/>
                </a:moveTo>
                <a:lnTo>
                  <a:pt x="10057800" y="1254137"/>
                </a:lnTo>
                <a:lnTo>
                  <a:pt x="10057800" y="0"/>
                </a:lnTo>
                <a:lnTo>
                  <a:pt x="0" y="0"/>
                </a:lnTo>
                <a:lnTo>
                  <a:pt x="0" y="1254137"/>
                </a:lnTo>
                <a:close/>
              </a:path>
            </a:pathLst>
          </a:cu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4" name="Google Shape;2324;p150"/>
          <p:cNvSpPr txBox="1"/>
          <p:nvPr/>
        </p:nvSpPr>
        <p:spPr>
          <a:xfrm>
            <a:off x="965200" y="1746448"/>
            <a:ext cx="4753610" cy="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50">
                <a:solidFill>
                  <a:srgbClr val="A6AAA8"/>
                </a:solidFill>
                <a:latin typeface="Trebuchet MS"/>
                <a:ea typeface="Trebuchet MS"/>
                <a:cs typeface="Trebuchet MS"/>
                <a:sym typeface="Trebuchet MS"/>
              </a:rPr>
              <a:t>ENCUENTRA TU MÉTRICA</a:t>
            </a:r>
            <a:endParaRPr sz="32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5" name="Google Shape;2325;p150"/>
          <p:cNvSpPr txBox="1"/>
          <p:nvPr>
            <p:ph idx="1" type="body"/>
          </p:nvPr>
        </p:nvSpPr>
        <p:spPr>
          <a:xfrm>
            <a:off x="965200" y="1714897"/>
            <a:ext cx="8128000" cy="4495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2800">
            <a:spAutoFit/>
          </a:bodyPr>
          <a:lstStyle/>
          <a:p>
            <a:pPr indent="0" lvl="0" marL="385445" marR="5080" rtl="0" algn="l">
              <a:lnSpc>
                <a:spcPct val="1206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¿Cuál es tu KPI o métrica  más importante?</a:t>
            </a:r>
            <a:endParaRPr/>
          </a:p>
        </p:txBody>
      </p:sp>
      <p:sp>
        <p:nvSpPr>
          <p:cNvPr id="2326" name="Google Shape;2326;p150"/>
          <p:cNvSpPr txBox="1"/>
          <p:nvPr/>
        </p:nvSpPr>
        <p:spPr>
          <a:xfrm>
            <a:off x="965200" y="5994400"/>
            <a:ext cx="7600315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87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¿Cómo medimos el éxito?</a:t>
            </a:r>
            <a:endParaRPr sz="37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spcBef>
                <a:spcPts val="66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buscamos optimizar o mejorar?</a:t>
            </a:r>
            <a:endParaRPr sz="37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7" name="Google Shape;2327;p150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8" name="Google Shape;2328;p150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9" name="Google Shape;2329;p150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0" name="Google Shape;2330;p150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1" name="Google Shape;2331;p150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2" name="Google Shape;2332;p150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p150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p150"/>
          <p:cNvSpPr txBox="1"/>
          <p:nvPr/>
        </p:nvSpPr>
        <p:spPr>
          <a:xfrm>
            <a:off x="1473200" y="542329"/>
            <a:ext cx="126682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Métricas</a:t>
            </a:r>
            <a:endParaRPr sz="2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35" name="Google Shape;2335;p150"/>
          <p:cNvSpPr/>
          <p:nvPr/>
        </p:nvSpPr>
        <p:spPr>
          <a:xfrm>
            <a:off x="977900" y="915669"/>
            <a:ext cx="391795" cy="0"/>
          </a:xfrm>
          <a:custGeom>
            <a:rect b="b" l="l" r="r" t="t"/>
            <a:pathLst>
              <a:path extrusionOk="0" h="120000" w="391794">
                <a:moveTo>
                  <a:pt x="0" y="0"/>
                </a:moveTo>
                <a:lnTo>
                  <a:pt x="391518" y="0"/>
                </a:lnTo>
              </a:path>
            </a:pathLst>
          </a:custGeom>
          <a:noFill/>
          <a:ln cap="flat" cmpd="sng" w="228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p150"/>
          <p:cNvSpPr/>
          <p:nvPr/>
        </p:nvSpPr>
        <p:spPr>
          <a:xfrm>
            <a:off x="990171" y="638809"/>
            <a:ext cx="0" cy="265430"/>
          </a:xfrm>
          <a:custGeom>
            <a:rect b="b" l="l" r="r" t="t"/>
            <a:pathLst>
              <a:path extrusionOk="0" h="265430" w="120000">
                <a:moveTo>
                  <a:pt x="0" y="0"/>
                </a:moveTo>
                <a:lnTo>
                  <a:pt x="0" y="265429"/>
                </a:lnTo>
              </a:path>
            </a:pathLst>
          </a:custGeom>
          <a:noFill/>
          <a:ln cap="flat" cmpd="sng" w="24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p150"/>
          <p:cNvSpPr/>
          <p:nvPr/>
        </p:nvSpPr>
        <p:spPr>
          <a:xfrm>
            <a:off x="1076069" y="781558"/>
            <a:ext cx="0" cy="97790"/>
          </a:xfrm>
          <a:custGeom>
            <a:rect b="b" l="l" r="r" t="t"/>
            <a:pathLst>
              <a:path extrusionOk="0" h="97790" w="120000">
                <a:moveTo>
                  <a:pt x="0" y="0"/>
                </a:moveTo>
                <a:lnTo>
                  <a:pt x="0" y="97713"/>
                </a:lnTo>
              </a:path>
            </a:pathLst>
          </a:custGeom>
          <a:noFill/>
          <a:ln cap="flat" cmpd="sng" w="4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8" name="Google Shape;2338;p150"/>
          <p:cNvSpPr/>
          <p:nvPr/>
        </p:nvSpPr>
        <p:spPr>
          <a:xfrm>
            <a:off x="1149696" y="683856"/>
            <a:ext cx="0" cy="195580"/>
          </a:xfrm>
          <a:custGeom>
            <a:rect b="b" l="l" r="r" t="t"/>
            <a:pathLst>
              <a:path extrusionOk="0" h="195580" w="120000">
                <a:moveTo>
                  <a:pt x="0" y="0"/>
                </a:moveTo>
                <a:lnTo>
                  <a:pt x="0" y="195414"/>
                </a:lnTo>
              </a:path>
            </a:pathLst>
          </a:custGeom>
          <a:noFill/>
          <a:ln cap="flat" cmpd="sng" w="4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9" name="Google Shape;2339;p150"/>
          <p:cNvSpPr/>
          <p:nvPr/>
        </p:nvSpPr>
        <p:spPr>
          <a:xfrm>
            <a:off x="1223323" y="732701"/>
            <a:ext cx="0" cy="146685"/>
          </a:xfrm>
          <a:custGeom>
            <a:rect b="b" l="l" r="r" t="t"/>
            <a:pathLst>
              <a:path extrusionOk="0" h="146684" w="120000">
                <a:moveTo>
                  <a:pt x="0" y="0"/>
                </a:moveTo>
                <a:lnTo>
                  <a:pt x="0" y="146570"/>
                </a:lnTo>
              </a:path>
            </a:pathLst>
          </a:custGeom>
          <a:noFill/>
          <a:ln cap="flat" cmpd="sng" w="4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50"/>
          <p:cNvSpPr/>
          <p:nvPr/>
        </p:nvSpPr>
        <p:spPr>
          <a:xfrm>
            <a:off x="1296955" y="659422"/>
            <a:ext cx="0" cy="220345"/>
          </a:xfrm>
          <a:custGeom>
            <a:rect b="b" l="l" r="r" t="t"/>
            <a:pathLst>
              <a:path extrusionOk="0" h="220344" w="120000">
                <a:moveTo>
                  <a:pt x="0" y="0"/>
                </a:moveTo>
                <a:lnTo>
                  <a:pt x="0" y="219849"/>
                </a:lnTo>
              </a:path>
            </a:pathLst>
          </a:custGeom>
          <a:noFill/>
          <a:ln cap="flat" cmpd="sng" w="4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151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6" name="Google Shape;2346;p151"/>
          <p:cNvSpPr txBox="1"/>
          <p:nvPr>
            <p:ph type="title"/>
          </p:nvPr>
        </p:nvSpPr>
        <p:spPr>
          <a:xfrm>
            <a:off x="635000" y="2362597"/>
            <a:ext cx="8806180" cy="2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-3810" lvl="0" marL="12700" marR="5080" rtl="0" algn="ctr">
              <a:lnSpc>
                <a:spcPct val="9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 métricas deben  responder a las Acciones  y a los Objetivos.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152"/>
          <p:cNvSpPr txBox="1"/>
          <p:nvPr>
            <p:ph type="title"/>
          </p:nvPr>
        </p:nvSpPr>
        <p:spPr>
          <a:xfrm>
            <a:off x="279400" y="1095375"/>
            <a:ext cx="1271270" cy="402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53585F"/>
                </a:solidFill>
              </a:rPr>
              <a:t>Objetivos</a:t>
            </a:r>
            <a:endParaRPr sz="2450"/>
          </a:p>
        </p:txBody>
      </p:sp>
      <p:sp>
        <p:nvSpPr>
          <p:cNvPr id="2352" name="Google Shape;2352;p152"/>
          <p:cNvSpPr txBox="1"/>
          <p:nvPr/>
        </p:nvSpPr>
        <p:spPr>
          <a:xfrm>
            <a:off x="279400" y="3394075"/>
            <a:ext cx="1193800" cy="402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53585F"/>
                </a:solidFill>
                <a:latin typeface="Trebuchet MS"/>
                <a:ea typeface="Trebuchet MS"/>
                <a:cs typeface="Trebuchet MS"/>
                <a:sym typeface="Trebuchet MS"/>
              </a:rPr>
              <a:t>Métricas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3" name="Google Shape;2353;p152"/>
          <p:cNvSpPr txBox="1"/>
          <p:nvPr/>
        </p:nvSpPr>
        <p:spPr>
          <a:xfrm>
            <a:off x="279400" y="5883275"/>
            <a:ext cx="1258570" cy="402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53585F"/>
                </a:solidFill>
                <a:latin typeface="Trebuchet MS"/>
                <a:ea typeface="Trebuchet MS"/>
                <a:cs typeface="Trebuchet MS"/>
                <a:sym typeface="Trebuchet MS"/>
              </a:rPr>
              <a:t>Acciones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4" name="Google Shape;2354;p152"/>
          <p:cNvSpPr/>
          <p:nvPr/>
        </p:nvSpPr>
        <p:spPr>
          <a:xfrm>
            <a:off x="3354882" y="1101356"/>
            <a:ext cx="1540699" cy="13196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152"/>
          <p:cNvSpPr/>
          <p:nvPr/>
        </p:nvSpPr>
        <p:spPr>
          <a:xfrm>
            <a:off x="3375202" y="1077404"/>
            <a:ext cx="1500505" cy="1279525"/>
          </a:xfrm>
          <a:custGeom>
            <a:rect b="b" l="l" r="r" t="t"/>
            <a:pathLst>
              <a:path extrusionOk="0" h="1279525" w="1500504">
                <a:moveTo>
                  <a:pt x="42887" y="0"/>
                </a:moveTo>
                <a:lnTo>
                  <a:pt x="0" y="1228140"/>
                </a:lnTo>
                <a:lnTo>
                  <a:pt x="1457185" y="1279016"/>
                </a:lnTo>
                <a:lnTo>
                  <a:pt x="1500073" y="50888"/>
                </a:lnTo>
                <a:lnTo>
                  <a:pt x="42887" y="0"/>
                </a:lnTo>
                <a:close/>
              </a:path>
            </a:pathLst>
          </a:custGeom>
          <a:solidFill>
            <a:srgbClr val="FFFC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152"/>
          <p:cNvSpPr txBox="1"/>
          <p:nvPr/>
        </p:nvSpPr>
        <p:spPr>
          <a:xfrm rot="120000">
            <a:off x="3438125" y="1378044"/>
            <a:ext cx="1394859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X cantidad de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7" name="Google Shape;2357;p152"/>
          <p:cNvSpPr txBox="1"/>
          <p:nvPr/>
        </p:nvSpPr>
        <p:spPr>
          <a:xfrm rot="120000">
            <a:off x="3687317" y="1633283"/>
            <a:ext cx="878634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usuarios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8" name="Google Shape;2358;p152"/>
          <p:cNvSpPr txBox="1"/>
          <p:nvPr/>
        </p:nvSpPr>
        <p:spPr>
          <a:xfrm rot="120000">
            <a:off x="3548987" y="1888509"/>
            <a:ext cx="1137760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registrados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Google Shape;2359;p152"/>
          <p:cNvSpPr/>
          <p:nvPr/>
        </p:nvSpPr>
        <p:spPr>
          <a:xfrm>
            <a:off x="4990000" y="1052132"/>
            <a:ext cx="1582173" cy="13695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0" name="Google Shape;2360;p152"/>
          <p:cNvSpPr/>
          <p:nvPr/>
        </p:nvSpPr>
        <p:spPr>
          <a:xfrm>
            <a:off x="5010962" y="1028827"/>
            <a:ext cx="1540510" cy="1327785"/>
          </a:xfrm>
          <a:custGeom>
            <a:rect b="b" l="l" r="r" t="t"/>
            <a:pathLst>
              <a:path extrusionOk="0" h="1327785" w="1540509">
                <a:moveTo>
                  <a:pt x="1454518" y="0"/>
                </a:moveTo>
                <a:lnTo>
                  <a:pt x="0" y="101714"/>
                </a:lnTo>
                <a:lnTo>
                  <a:pt x="85725" y="1327594"/>
                </a:lnTo>
                <a:lnTo>
                  <a:pt x="1540243" y="1225892"/>
                </a:lnTo>
                <a:lnTo>
                  <a:pt x="1454518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1" name="Google Shape;2361;p152"/>
          <p:cNvSpPr txBox="1"/>
          <p:nvPr/>
        </p:nvSpPr>
        <p:spPr>
          <a:xfrm rot="-240000">
            <a:off x="5142539" y="1500660"/>
            <a:ext cx="12682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7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X cantidad de</a:t>
            </a:r>
            <a:endParaRPr sz="15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2" name="Google Shape;2362;p152"/>
          <p:cNvSpPr txBox="1"/>
          <p:nvPr/>
        </p:nvSpPr>
        <p:spPr>
          <a:xfrm rot="-240000">
            <a:off x="5187972" y="1735828"/>
            <a:ext cx="1210547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7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reencuentros</a:t>
            </a:r>
            <a:endParaRPr sz="15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3" name="Google Shape;2363;p152"/>
          <p:cNvSpPr/>
          <p:nvPr/>
        </p:nvSpPr>
        <p:spPr>
          <a:xfrm>
            <a:off x="4528241" y="5142088"/>
            <a:ext cx="1582173" cy="13695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4" name="Google Shape;2364;p152"/>
          <p:cNvSpPr/>
          <p:nvPr/>
        </p:nvSpPr>
        <p:spPr>
          <a:xfrm>
            <a:off x="4549203" y="5118798"/>
            <a:ext cx="1540510" cy="1327785"/>
          </a:xfrm>
          <a:custGeom>
            <a:rect b="b" l="l" r="r" t="t"/>
            <a:pathLst>
              <a:path extrusionOk="0" h="1327785" w="1540510">
                <a:moveTo>
                  <a:pt x="1454518" y="0"/>
                </a:moveTo>
                <a:lnTo>
                  <a:pt x="0" y="101701"/>
                </a:lnTo>
                <a:lnTo>
                  <a:pt x="85725" y="1327581"/>
                </a:lnTo>
                <a:lnTo>
                  <a:pt x="1540243" y="1225880"/>
                </a:lnTo>
                <a:lnTo>
                  <a:pt x="1454518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5" name="Google Shape;2365;p152"/>
          <p:cNvSpPr txBox="1"/>
          <p:nvPr/>
        </p:nvSpPr>
        <p:spPr>
          <a:xfrm rot="-240000">
            <a:off x="4854487" y="5443925"/>
            <a:ext cx="902040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Reportar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6" name="Google Shape;2366;p152"/>
          <p:cNvSpPr txBox="1"/>
          <p:nvPr/>
        </p:nvSpPr>
        <p:spPr>
          <a:xfrm rot="-240000">
            <a:off x="4831428" y="5698684"/>
            <a:ext cx="983615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mascotas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7" name="Google Shape;2367;p152"/>
          <p:cNvSpPr txBox="1"/>
          <p:nvPr/>
        </p:nvSpPr>
        <p:spPr>
          <a:xfrm rot="-240000">
            <a:off x="4895852" y="5953444"/>
            <a:ext cx="890332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perdidas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8" name="Google Shape;2368;p152"/>
          <p:cNvSpPr/>
          <p:nvPr/>
        </p:nvSpPr>
        <p:spPr>
          <a:xfrm>
            <a:off x="6362611" y="5167020"/>
            <a:ext cx="1540699" cy="13196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9" name="Google Shape;2369;p152"/>
          <p:cNvSpPr/>
          <p:nvPr/>
        </p:nvSpPr>
        <p:spPr>
          <a:xfrm>
            <a:off x="6382930" y="5143081"/>
            <a:ext cx="1500505" cy="1279525"/>
          </a:xfrm>
          <a:custGeom>
            <a:rect b="b" l="l" r="r" t="t"/>
            <a:pathLst>
              <a:path extrusionOk="0" h="1279525" w="1500504">
                <a:moveTo>
                  <a:pt x="42887" y="0"/>
                </a:moveTo>
                <a:lnTo>
                  <a:pt x="0" y="1228128"/>
                </a:lnTo>
                <a:lnTo>
                  <a:pt x="1457185" y="1279017"/>
                </a:lnTo>
                <a:lnTo>
                  <a:pt x="1500073" y="50888"/>
                </a:lnTo>
                <a:lnTo>
                  <a:pt x="42887" y="0"/>
                </a:lnTo>
                <a:close/>
              </a:path>
            </a:pathLst>
          </a:custGeom>
          <a:solidFill>
            <a:srgbClr val="F9B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0" name="Google Shape;2370;p152"/>
          <p:cNvSpPr txBox="1"/>
          <p:nvPr/>
        </p:nvSpPr>
        <p:spPr>
          <a:xfrm rot="120000">
            <a:off x="6752712" y="5483938"/>
            <a:ext cx="778986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Reportar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1" name="Google Shape;2371;p152"/>
          <p:cNvSpPr txBox="1"/>
          <p:nvPr/>
        </p:nvSpPr>
        <p:spPr>
          <a:xfrm rot="120000">
            <a:off x="6709523" y="5709717"/>
            <a:ext cx="849444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mascotas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p152"/>
          <p:cNvSpPr txBox="1"/>
          <p:nvPr/>
        </p:nvSpPr>
        <p:spPr>
          <a:xfrm rot="120000">
            <a:off x="6584057" y="5935505"/>
            <a:ext cx="1084888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encontradas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3" name="Google Shape;2373;p152"/>
          <p:cNvSpPr/>
          <p:nvPr/>
        </p:nvSpPr>
        <p:spPr>
          <a:xfrm>
            <a:off x="7963941" y="5154454"/>
            <a:ext cx="1561681" cy="13447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4" name="Google Shape;2374;p152"/>
          <p:cNvSpPr/>
          <p:nvPr/>
        </p:nvSpPr>
        <p:spPr>
          <a:xfrm>
            <a:off x="7984591" y="5130837"/>
            <a:ext cx="1520825" cy="1303655"/>
          </a:xfrm>
          <a:custGeom>
            <a:rect b="b" l="l" r="r" t="t"/>
            <a:pathLst>
              <a:path extrusionOk="0" h="1303654" w="1520825">
                <a:moveTo>
                  <a:pt x="1456067" y="0"/>
                </a:moveTo>
                <a:lnTo>
                  <a:pt x="0" y="76314"/>
                </a:lnTo>
                <a:lnTo>
                  <a:pt x="64312" y="1303502"/>
                </a:lnTo>
                <a:lnTo>
                  <a:pt x="1520380" y="1227188"/>
                </a:lnTo>
                <a:lnTo>
                  <a:pt x="1456067" y="0"/>
                </a:lnTo>
                <a:close/>
              </a:path>
            </a:pathLst>
          </a:custGeom>
          <a:solidFill>
            <a:srgbClr val="F9B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5" name="Google Shape;2375;p152"/>
          <p:cNvSpPr txBox="1"/>
          <p:nvPr/>
        </p:nvSpPr>
        <p:spPr>
          <a:xfrm rot="-180000">
            <a:off x="8369217" y="5376034"/>
            <a:ext cx="722404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Solicitar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6" name="Google Shape;2376;p152"/>
          <p:cNvSpPr txBox="1"/>
          <p:nvPr/>
        </p:nvSpPr>
        <p:spPr>
          <a:xfrm rot="-180000">
            <a:off x="8204797" y="5601639"/>
            <a:ext cx="1074881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adopción de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Google Shape;2377;p152"/>
          <p:cNvSpPr txBox="1"/>
          <p:nvPr/>
        </p:nvSpPr>
        <p:spPr>
          <a:xfrm rot="-180000">
            <a:off x="8196367" y="5827257"/>
            <a:ext cx="1114926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mascotas no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8" name="Google Shape;2378;p152"/>
          <p:cNvSpPr txBox="1"/>
          <p:nvPr/>
        </p:nvSpPr>
        <p:spPr>
          <a:xfrm rot="-180000">
            <a:off x="8256021" y="6052860"/>
            <a:ext cx="1019272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reclamadas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9" name="Google Shape;2379;p152"/>
          <p:cNvSpPr/>
          <p:nvPr/>
        </p:nvSpPr>
        <p:spPr>
          <a:xfrm>
            <a:off x="3049257" y="5142083"/>
            <a:ext cx="1582173" cy="136952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0" name="Google Shape;2380;p152"/>
          <p:cNvSpPr/>
          <p:nvPr/>
        </p:nvSpPr>
        <p:spPr>
          <a:xfrm>
            <a:off x="3070225" y="5118798"/>
            <a:ext cx="1540510" cy="1327785"/>
          </a:xfrm>
          <a:custGeom>
            <a:rect b="b" l="l" r="r" t="t"/>
            <a:pathLst>
              <a:path extrusionOk="0" h="1327785" w="1540510">
                <a:moveTo>
                  <a:pt x="85725" y="0"/>
                </a:moveTo>
                <a:lnTo>
                  <a:pt x="0" y="1225880"/>
                </a:lnTo>
                <a:lnTo>
                  <a:pt x="1454518" y="1327581"/>
                </a:lnTo>
                <a:lnTo>
                  <a:pt x="1540243" y="101701"/>
                </a:lnTo>
                <a:lnTo>
                  <a:pt x="85725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1" name="Google Shape;2381;p152"/>
          <p:cNvSpPr txBox="1"/>
          <p:nvPr/>
        </p:nvSpPr>
        <p:spPr>
          <a:xfrm rot="240000">
            <a:off x="3279051" y="5571590"/>
            <a:ext cx="1141500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Crear perfil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Google Shape;2382;p152"/>
          <p:cNvSpPr txBox="1"/>
          <p:nvPr/>
        </p:nvSpPr>
        <p:spPr>
          <a:xfrm rot="240000">
            <a:off x="3142807" y="5826375"/>
            <a:ext cx="1378552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para mascota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3" name="Google Shape;2383;p152"/>
          <p:cNvSpPr/>
          <p:nvPr/>
        </p:nvSpPr>
        <p:spPr>
          <a:xfrm>
            <a:off x="3278403" y="3058756"/>
            <a:ext cx="1540699" cy="13196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Google Shape;2384;p152"/>
          <p:cNvSpPr/>
          <p:nvPr/>
        </p:nvSpPr>
        <p:spPr>
          <a:xfrm>
            <a:off x="3298723" y="3034817"/>
            <a:ext cx="1500505" cy="1279525"/>
          </a:xfrm>
          <a:custGeom>
            <a:rect b="b" l="l" r="r" t="t"/>
            <a:pathLst>
              <a:path extrusionOk="0" h="1279525" w="1500504">
                <a:moveTo>
                  <a:pt x="42887" y="0"/>
                </a:moveTo>
                <a:lnTo>
                  <a:pt x="0" y="1228128"/>
                </a:lnTo>
                <a:lnTo>
                  <a:pt x="1457185" y="1279017"/>
                </a:lnTo>
                <a:lnTo>
                  <a:pt x="1500073" y="50876"/>
                </a:lnTo>
                <a:lnTo>
                  <a:pt x="42887" y="0"/>
                </a:lnTo>
                <a:close/>
              </a:path>
            </a:pathLst>
          </a:custGeom>
          <a:solidFill>
            <a:srgbClr val="FFFC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p152"/>
          <p:cNvSpPr txBox="1"/>
          <p:nvPr/>
        </p:nvSpPr>
        <p:spPr>
          <a:xfrm rot="120000">
            <a:off x="3493937" y="3482380"/>
            <a:ext cx="1120423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7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Cantidad de</a:t>
            </a:r>
            <a:endParaRPr sz="15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6" name="Google Shape;2386;p152"/>
          <p:cNvSpPr txBox="1"/>
          <p:nvPr/>
        </p:nvSpPr>
        <p:spPr>
          <a:xfrm rot="120000">
            <a:off x="3440795" y="3717983"/>
            <a:ext cx="1210547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7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reencuentros</a:t>
            </a:r>
            <a:endParaRPr sz="15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Google Shape;2387;p152"/>
          <p:cNvSpPr/>
          <p:nvPr/>
        </p:nvSpPr>
        <p:spPr>
          <a:xfrm>
            <a:off x="4990000" y="2967177"/>
            <a:ext cx="1582173" cy="13695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Google Shape;2388;p152"/>
          <p:cNvSpPr/>
          <p:nvPr/>
        </p:nvSpPr>
        <p:spPr>
          <a:xfrm>
            <a:off x="5010962" y="2943872"/>
            <a:ext cx="1540510" cy="1327785"/>
          </a:xfrm>
          <a:custGeom>
            <a:rect b="b" l="l" r="r" t="t"/>
            <a:pathLst>
              <a:path extrusionOk="0" h="1327785" w="1540509">
                <a:moveTo>
                  <a:pt x="1454518" y="0"/>
                </a:moveTo>
                <a:lnTo>
                  <a:pt x="0" y="101714"/>
                </a:lnTo>
                <a:lnTo>
                  <a:pt x="85725" y="1327594"/>
                </a:lnTo>
                <a:lnTo>
                  <a:pt x="1540243" y="1225892"/>
                </a:lnTo>
                <a:lnTo>
                  <a:pt x="1454518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9" name="Google Shape;2389;p152"/>
          <p:cNvSpPr txBox="1"/>
          <p:nvPr/>
        </p:nvSpPr>
        <p:spPr>
          <a:xfrm rot="-240000">
            <a:off x="5405354" y="3415837"/>
            <a:ext cx="738551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7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Tasa de</a:t>
            </a:r>
            <a:endParaRPr sz="15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0" name="Google Shape;2390;p152"/>
          <p:cNvSpPr txBox="1"/>
          <p:nvPr/>
        </p:nvSpPr>
        <p:spPr>
          <a:xfrm rot="-240000">
            <a:off x="5291975" y="3650864"/>
            <a:ext cx="1002496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7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efectividad</a:t>
            </a:r>
            <a:endParaRPr sz="15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1" name="Google Shape;2391;p152"/>
          <p:cNvSpPr/>
          <p:nvPr/>
        </p:nvSpPr>
        <p:spPr>
          <a:xfrm>
            <a:off x="6743051" y="2964903"/>
            <a:ext cx="1540699" cy="13196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2" name="Google Shape;2392;p152"/>
          <p:cNvSpPr/>
          <p:nvPr/>
        </p:nvSpPr>
        <p:spPr>
          <a:xfrm>
            <a:off x="6763372" y="2940951"/>
            <a:ext cx="1500505" cy="1279525"/>
          </a:xfrm>
          <a:custGeom>
            <a:rect b="b" l="l" r="r" t="t"/>
            <a:pathLst>
              <a:path extrusionOk="0" h="1279525" w="1500504">
                <a:moveTo>
                  <a:pt x="42887" y="0"/>
                </a:moveTo>
                <a:lnTo>
                  <a:pt x="0" y="1228128"/>
                </a:lnTo>
                <a:lnTo>
                  <a:pt x="1457185" y="1279016"/>
                </a:lnTo>
                <a:lnTo>
                  <a:pt x="1500060" y="50888"/>
                </a:lnTo>
                <a:lnTo>
                  <a:pt x="42887" y="0"/>
                </a:lnTo>
                <a:close/>
              </a:path>
            </a:pathLst>
          </a:custGeom>
          <a:solidFill>
            <a:srgbClr val="F9B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3" name="Google Shape;2393;p152"/>
          <p:cNvSpPr txBox="1"/>
          <p:nvPr/>
        </p:nvSpPr>
        <p:spPr>
          <a:xfrm rot="120000">
            <a:off x="7262318" y="3281807"/>
            <a:ext cx="520413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$$ en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Google Shape;2394;p152"/>
          <p:cNvSpPr txBox="1"/>
          <p:nvPr/>
        </p:nvSpPr>
        <p:spPr>
          <a:xfrm rot="120000">
            <a:off x="6926448" y="3507593"/>
            <a:ext cx="1176323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recompensas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Google Shape;2395;p152"/>
          <p:cNvSpPr txBox="1"/>
          <p:nvPr/>
        </p:nvSpPr>
        <p:spPr>
          <a:xfrm rot="120000">
            <a:off x="6997002" y="3733379"/>
            <a:ext cx="1019897" cy="184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9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procesadas</a:t>
            </a:r>
            <a:endParaRPr sz="1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6" name="Google Shape;2396;p152"/>
          <p:cNvSpPr/>
          <p:nvPr/>
        </p:nvSpPr>
        <p:spPr>
          <a:xfrm>
            <a:off x="4589071" y="2202103"/>
            <a:ext cx="1089025" cy="801370"/>
          </a:xfrm>
          <a:custGeom>
            <a:rect b="b" l="l" r="r" t="t"/>
            <a:pathLst>
              <a:path extrusionOk="0" h="801369" w="1089025">
                <a:moveTo>
                  <a:pt x="1088844" y="0"/>
                </a:moveTo>
                <a:lnTo>
                  <a:pt x="19782" y="786220"/>
                </a:lnTo>
                <a:lnTo>
                  <a:pt x="0" y="800769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7" name="Google Shape;2397;p152"/>
          <p:cNvSpPr/>
          <p:nvPr/>
        </p:nvSpPr>
        <p:spPr>
          <a:xfrm>
            <a:off x="4474332" y="2907614"/>
            <a:ext cx="194310" cy="179705"/>
          </a:xfrm>
          <a:custGeom>
            <a:rect b="b" l="l" r="r" t="t"/>
            <a:pathLst>
              <a:path extrusionOk="0" h="179705" w="194310">
                <a:moveTo>
                  <a:pt x="75163" y="0"/>
                </a:moveTo>
                <a:lnTo>
                  <a:pt x="0" y="179646"/>
                </a:lnTo>
                <a:lnTo>
                  <a:pt x="193882" y="161427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8" name="Google Shape;2398;p152"/>
          <p:cNvSpPr/>
          <p:nvPr/>
        </p:nvSpPr>
        <p:spPr>
          <a:xfrm>
            <a:off x="4474332" y="2988327"/>
            <a:ext cx="134620" cy="99060"/>
          </a:xfrm>
          <a:custGeom>
            <a:rect b="b" l="l" r="r" t="t"/>
            <a:pathLst>
              <a:path extrusionOk="0" h="99060" w="134620">
                <a:moveTo>
                  <a:pt x="134522" y="0"/>
                </a:moveTo>
                <a:lnTo>
                  <a:pt x="0" y="98932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p152"/>
          <p:cNvSpPr/>
          <p:nvPr/>
        </p:nvSpPr>
        <p:spPr>
          <a:xfrm>
            <a:off x="5761228" y="2285415"/>
            <a:ext cx="0" cy="558165"/>
          </a:xfrm>
          <a:custGeom>
            <a:rect b="b" l="l" r="r" t="t"/>
            <a:pathLst>
              <a:path extrusionOk="0" h="558164" w="120000">
                <a:moveTo>
                  <a:pt x="0" y="0"/>
                </a:moveTo>
                <a:lnTo>
                  <a:pt x="0" y="557781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0" name="Google Shape;2400;p152"/>
          <p:cNvSpPr/>
          <p:nvPr/>
        </p:nvSpPr>
        <p:spPr>
          <a:xfrm>
            <a:off x="5661037" y="2818638"/>
            <a:ext cx="200660" cy="167005"/>
          </a:xfrm>
          <a:custGeom>
            <a:rect b="b" l="l" r="r" t="t"/>
            <a:pathLst>
              <a:path extrusionOk="0" h="167005" w="200660">
                <a:moveTo>
                  <a:pt x="0" y="0"/>
                </a:moveTo>
                <a:lnTo>
                  <a:pt x="100191" y="166985"/>
                </a:lnTo>
                <a:lnTo>
                  <a:pt x="200382" y="0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1" name="Google Shape;2401;p152"/>
          <p:cNvSpPr/>
          <p:nvPr/>
        </p:nvSpPr>
        <p:spPr>
          <a:xfrm>
            <a:off x="5761228" y="2818638"/>
            <a:ext cx="0" cy="167005"/>
          </a:xfrm>
          <a:custGeom>
            <a:rect b="b" l="l" r="r" t="t"/>
            <a:pathLst>
              <a:path extrusionOk="0" h="167005" w="120000">
                <a:moveTo>
                  <a:pt x="0" y="0"/>
                </a:moveTo>
                <a:lnTo>
                  <a:pt x="0" y="166985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Google Shape;2402;p152"/>
          <p:cNvSpPr/>
          <p:nvPr/>
        </p:nvSpPr>
        <p:spPr>
          <a:xfrm>
            <a:off x="6054572" y="2168690"/>
            <a:ext cx="1262380" cy="870585"/>
          </a:xfrm>
          <a:custGeom>
            <a:rect b="b" l="l" r="r" t="t"/>
            <a:pathLst>
              <a:path extrusionOk="0" h="870585" w="1262379">
                <a:moveTo>
                  <a:pt x="0" y="0"/>
                </a:moveTo>
                <a:lnTo>
                  <a:pt x="1241666" y="856028"/>
                </a:lnTo>
                <a:lnTo>
                  <a:pt x="1261883" y="869966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3" name="Google Shape;2403;p152"/>
          <p:cNvSpPr/>
          <p:nvPr/>
        </p:nvSpPr>
        <p:spPr>
          <a:xfrm>
            <a:off x="7239368" y="2942232"/>
            <a:ext cx="194945" cy="177800"/>
          </a:xfrm>
          <a:custGeom>
            <a:rect b="b" l="l" r="r" t="t"/>
            <a:pathLst>
              <a:path extrusionOk="0" h="177800" w="194945">
                <a:moveTo>
                  <a:pt x="0" y="164975"/>
                </a:moveTo>
                <a:lnTo>
                  <a:pt x="194347" y="177268"/>
                </a:lnTo>
                <a:lnTo>
                  <a:pt x="113736" y="0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4" name="Google Shape;2404;p152"/>
          <p:cNvSpPr/>
          <p:nvPr/>
        </p:nvSpPr>
        <p:spPr>
          <a:xfrm>
            <a:off x="7296236" y="3024719"/>
            <a:ext cx="137795" cy="95250"/>
          </a:xfrm>
          <a:custGeom>
            <a:rect b="b" l="l" r="r" t="t"/>
            <a:pathLst>
              <a:path extrusionOk="0" h="95250" w="137795">
                <a:moveTo>
                  <a:pt x="0" y="0"/>
                </a:moveTo>
                <a:lnTo>
                  <a:pt x="137479" y="94780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5" name="Google Shape;2405;p152"/>
          <p:cNvSpPr/>
          <p:nvPr/>
        </p:nvSpPr>
        <p:spPr>
          <a:xfrm>
            <a:off x="2665129" y="2302751"/>
            <a:ext cx="1426210" cy="653415"/>
          </a:xfrm>
          <a:custGeom>
            <a:rect b="b" l="l" r="r" t="t"/>
            <a:pathLst>
              <a:path extrusionOk="0" h="653414" w="1426210">
                <a:moveTo>
                  <a:pt x="1425844" y="0"/>
                </a:moveTo>
                <a:lnTo>
                  <a:pt x="22327" y="642575"/>
                </a:lnTo>
                <a:lnTo>
                  <a:pt x="0" y="652797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p152"/>
          <p:cNvSpPr/>
          <p:nvPr/>
        </p:nvSpPr>
        <p:spPr>
          <a:xfrm>
            <a:off x="2535631" y="2854236"/>
            <a:ext cx="193675" cy="182245"/>
          </a:xfrm>
          <a:custGeom>
            <a:rect b="b" l="l" r="r" t="t"/>
            <a:pathLst>
              <a:path extrusionOk="0" h="182244" w="193675">
                <a:moveTo>
                  <a:pt x="110121" y="0"/>
                </a:moveTo>
                <a:lnTo>
                  <a:pt x="0" y="160609"/>
                </a:lnTo>
                <a:lnTo>
                  <a:pt x="193536" y="182194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p152"/>
          <p:cNvSpPr/>
          <p:nvPr/>
        </p:nvSpPr>
        <p:spPr>
          <a:xfrm>
            <a:off x="2535631" y="2945333"/>
            <a:ext cx="152400" cy="69850"/>
          </a:xfrm>
          <a:custGeom>
            <a:rect b="b" l="l" r="r" t="t"/>
            <a:pathLst>
              <a:path extrusionOk="0" h="69850" w="152400">
                <a:moveTo>
                  <a:pt x="151829" y="0"/>
                </a:moveTo>
                <a:lnTo>
                  <a:pt x="0" y="69512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8" name="Google Shape;2408;p152"/>
          <p:cNvSpPr/>
          <p:nvPr/>
        </p:nvSpPr>
        <p:spPr>
          <a:xfrm>
            <a:off x="4368571" y="4232338"/>
            <a:ext cx="802005" cy="1056005"/>
          </a:xfrm>
          <a:custGeom>
            <a:rect b="b" l="l" r="r" t="t"/>
            <a:pathLst>
              <a:path extrusionOk="0" h="1056004" w="802004">
                <a:moveTo>
                  <a:pt x="0" y="0"/>
                </a:moveTo>
                <a:lnTo>
                  <a:pt x="786780" y="1035964"/>
                </a:lnTo>
                <a:lnTo>
                  <a:pt x="801632" y="1055520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9" name="Google Shape;2409;p152"/>
          <p:cNvSpPr/>
          <p:nvPr/>
        </p:nvSpPr>
        <p:spPr>
          <a:xfrm>
            <a:off x="5075567" y="5207700"/>
            <a:ext cx="180975" cy="193675"/>
          </a:xfrm>
          <a:custGeom>
            <a:rect b="b" l="l" r="r" t="t"/>
            <a:pathLst>
              <a:path extrusionOk="0" h="193675" w="180975">
                <a:moveTo>
                  <a:pt x="0" y="121193"/>
                </a:moveTo>
                <a:lnTo>
                  <a:pt x="180783" y="193577"/>
                </a:lnTo>
                <a:lnTo>
                  <a:pt x="159577" y="0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0" name="Google Shape;2410;p152"/>
          <p:cNvSpPr/>
          <p:nvPr/>
        </p:nvSpPr>
        <p:spPr>
          <a:xfrm>
            <a:off x="5155356" y="5268297"/>
            <a:ext cx="101600" cy="133350"/>
          </a:xfrm>
          <a:custGeom>
            <a:rect b="b" l="l" r="r" t="t"/>
            <a:pathLst>
              <a:path extrusionOk="0" h="133350" w="101600">
                <a:moveTo>
                  <a:pt x="0" y="0"/>
                </a:moveTo>
                <a:lnTo>
                  <a:pt x="100994" y="132981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1" name="Google Shape;2411;p152"/>
          <p:cNvSpPr/>
          <p:nvPr/>
        </p:nvSpPr>
        <p:spPr>
          <a:xfrm>
            <a:off x="4451883" y="4315637"/>
            <a:ext cx="2468245" cy="926465"/>
          </a:xfrm>
          <a:custGeom>
            <a:rect b="b" l="l" r="r" t="t"/>
            <a:pathLst>
              <a:path extrusionOk="0" h="926464" w="2468245">
                <a:moveTo>
                  <a:pt x="0" y="0"/>
                </a:moveTo>
                <a:lnTo>
                  <a:pt x="2444856" y="917291"/>
                </a:lnTo>
                <a:lnTo>
                  <a:pt x="2467848" y="925917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2" name="Google Shape;2412;p152"/>
          <p:cNvSpPr/>
          <p:nvPr/>
        </p:nvSpPr>
        <p:spPr>
          <a:xfrm>
            <a:off x="6861543" y="5139123"/>
            <a:ext cx="191770" cy="187960"/>
          </a:xfrm>
          <a:custGeom>
            <a:rect b="b" l="l" r="r" t="t"/>
            <a:pathLst>
              <a:path extrusionOk="0" h="187960" w="191770">
                <a:moveTo>
                  <a:pt x="0" y="187612"/>
                </a:moveTo>
                <a:lnTo>
                  <a:pt x="191538" y="152464"/>
                </a:lnTo>
                <a:lnTo>
                  <a:pt x="70390" y="0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3" name="Google Shape;2413;p152"/>
          <p:cNvSpPr/>
          <p:nvPr/>
        </p:nvSpPr>
        <p:spPr>
          <a:xfrm>
            <a:off x="6896738" y="5232929"/>
            <a:ext cx="156845" cy="59055"/>
          </a:xfrm>
          <a:custGeom>
            <a:rect b="b" l="l" r="r" t="t"/>
            <a:pathLst>
              <a:path extrusionOk="0" h="59054" w="156845">
                <a:moveTo>
                  <a:pt x="0" y="0"/>
                </a:moveTo>
                <a:lnTo>
                  <a:pt x="156343" y="58658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4" name="Google Shape;2414;p152"/>
          <p:cNvSpPr/>
          <p:nvPr/>
        </p:nvSpPr>
        <p:spPr>
          <a:xfrm>
            <a:off x="8371166" y="2990636"/>
            <a:ext cx="1497355" cy="126816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5" name="Google Shape;2415;p152"/>
          <p:cNvSpPr/>
          <p:nvPr/>
        </p:nvSpPr>
        <p:spPr>
          <a:xfrm>
            <a:off x="8390813" y="2966021"/>
            <a:ext cx="1458595" cy="1229360"/>
          </a:xfrm>
          <a:custGeom>
            <a:rect b="b" l="l" r="r" t="t"/>
            <a:pathLst>
              <a:path extrusionOk="0" h="1229360" w="1458595">
                <a:moveTo>
                  <a:pt x="0" y="0"/>
                </a:moveTo>
                <a:lnTo>
                  <a:pt x="1458061" y="0"/>
                </a:lnTo>
                <a:lnTo>
                  <a:pt x="1458061" y="1228877"/>
                </a:lnTo>
                <a:lnTo>
                  <a:pt x="0" y="1228877"/>
                </a:lnTo>
                <a:lnTo>
                  <a:pt x="0" y="0"/>
                </a:lnTo>
                <a:close/>
              </a:path>
            </a:pathLst>
          </a:custGeom>
          <a:solidFill>
            <a:srgbClr val="FFFC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p152"/>
          <p:cNvSpPr txBox="1"/>
          <p:nvPr/>
        </p:nvSpPr>
        <p:spPr>
          <a:xfrm>
            <a:off x="8559800" y="3334146"/>
            <a:ext cx="1128395" cy="490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-25400" lvl="0" marL="38100" marR="5080" rtl="0" algn="l">
              <a:lnSpc>
                <a:spcPct val="1161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Cantidad de  adopciones</a:t>
            </a:r>
            <a:endParaRPr sz="15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7" name="Google Shape;2417;p152"/>
          <p:cNvSpPr/>
          <p:nvPr/>
        </p:nvSpPr>
        <p:spPr>
          <a:xfrm>
            <a:off x="7216671" y="4012298"/>
            <a:ext cx="211454" cy="1060450"/>
          </a:xfrm>
          <a:custGeom>
            <a:rect b="b" l="l" r="r" t="t"/>
            <a:pathLst>
              <a:path extrusionOk="0" h="1060450" w="211454">
                <a:moveTo>
                  <a:pt x="211431" y="0"/>
                </a:moveTo>
                <a:lnTo>
                  <a:pt x="4803" y="1035952"/>
                </a:lnTo>
                <a:lnTo>
                  <a:pt x="0" y="1060034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8" name="Google Shape;2418;p152"/>
          <p:cNvSpPr/>
          <p:nvPr/>
        </p:nvSpPr>
        <p:spPr>
          <a:xfrm>
            <a:off x="7123214" y="5028641"/>
            <a:ext cx="196850" cy="183515"/>
          </a:xfrm>
          <a:custGeom>
            <a:rect b="b" l="l" r="r" t="t"/>
            <a:pathLst>
              <a:path extrusionOk="0" h="183514" w="196850">
                <a:moveTo>
                  <a:pt x="0" y="0"/>
                </a:moveTo>
                <a:lnTo>
                  <a:pt x="65592" y="183357"/>
                </a:lnTo>
                <a:lnTo>
                  <a:pt x="196511" y="39195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9" name="Google Shape;2419;p152"/>
          <p:cNvSpPr/>
          <p:nvPr/>
        </p:nvSpPr>
        <p:spPr>
          <a:xfrm>
            <a:off x="7188806" y="5048239"/>
            <a:ext cx="33020" cy="163830"/>
          </a:xfrm>
          <a:custGeom>
            <a:rect b="b" l="l" r="r" t="t"/>
            <a:pathLst>
              <a:path extrusionOk="0" h="163829" w="33020">
                <a:moveTo>
                  <a:pt x="32663" y="0"/>
                </a:moveTo>
                <a:lnTo>
                  <a:pt x="0" y="163759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0" name="Google Shape;2420;p152"/>
          <p:cNvSpPr/>
          <p:nvPr/>
        </p:nvSpPr>
        <p:spPr>
          <a:xfrm>
            <a:off x="7401806" y="3933190"/>
            <a:ext cx="1737995" cy="1287145"/>
          </a:xfrm>
          <a:custGeom>
            <a:rect b="b" l="l" r="r" t="t"/>
            <a:pathLst>
              <a:path extrusionOk="0" h="1287145" w="1737995">
                <a:moveTo>
                  <a:pt x="1737672" y="0"/>
                </a:moveTo>
                <a:lnTo>
                  <a:pt x="19733" y="1272387"/>
                </a:lnTo>
                <a:lnTo>
                  <a:pt x="0" y="1287003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1" name="Google Shape;2421;p152"/>
          <p:cNvSpPr/>
          <p:nvPr/>
        </p:nvSpPr>
        <p:spPr>
          <a:xfrm>
            <a:off x="7287353" y="5125072"/>
            <a:ext cx="194310" cy="180340"/>
          </a:xfrm>
          <a:custGeom>
            <a:rect b="b" l="l" r="r" t="t"/>
            <a:pathLst>
              <a:path extrusionOk="0" h="180339" w="194309">
                <a:moveTo>
                  <a:pt x="74556" y="0"/>
                </a:moveTo>
                <a:lnTo>
                  <a:pt x="0" y="179898"/>
                </a:lnTo>
                <a:lnTo>
                  <a:pt x="193819" y="161025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2" name="Google Shape;2422;p152"/>
          <p:cNvSpPr/>
          <p:nvPr/>
        </p:nvSpPr>
        <p:spPr>
          <a:xfrm>
            <a:off x="7287353" y="5205585"/>
            <a:ext cx="134620" cy="99695"/>
          </a:xfrm>
          <a:custGeom>
            <a:rect b="b" l="l" r="r" t="t"/>
            <a:pathLst>
              <a:path extrusionOk="0" h="99695" w="134620">
                <a:moveTo>
                  <a:pt x="134188" y="0"/>
                </a:moveTo>
                <a:lnTo>
                  <a:pt x="0" y="99385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p152"/>
          <p:cNvSpPr/>
          <p:nvPr/>
        </p:nvSpPr>
        <p:spPr>
          <a:xfrm>
            <a:off x="9088125" y="4016502"/>
            <a:ext cx="135255" cy="1050290"/>
          </a:xfrm>
          <a:custGeom>
            <a:rect b="b" l="l" r="r" t="t"/>
            <a:pathLst>
              <a:path extrusionOk="0" h="1050289" w="135254">
                <a:moveTo>
                  <a:pt x="134665" y="0"/>
                </a:moveTo>
                <a:lnTo>
                  <a:pt x="3125" y="1025452"/>
                </a:lnTo>
                <a:lnTo>
                  <a:pt x="0" y="1049819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p152"/>
          <p:cNvSpPr/>
          <p:nvPr/>
        </p:nvSpPr>
        <p:spPr>
          <a:xfrm>
            <a:off x="8991866" y="5029212"/>
            <a:ext cx="198755" cy="178435"/>
          </a:xfrm>
          <a:custGeom>
            <a:rect b="b" l="l" r="r" t="t"/>
            <a:pathLst>
              <a:path extrusionOk="0" h="178435" w="198754">
                <a:moveTo>
                  <a:pt x="0" y="0"/>
                </a:moveTo>
                <a:lnTo>
                  <a:pt x="78131" y="178375"/>
                </a:lnTo>
                <a:lnTo>
                  <a:pt x="198753" y="25495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5" name="Google Shape;2425;p152"/>
          <p:cNvSpPr/>
          <p:nvPr/>
        </p:nvSpPr>
        <p:spPr>
          <a:xfrm>
            <a:off x="9069997" y="5041960"/>
            <a:ext cx="21590" cy="165735"/>
          </a:xfrm>
          <a:custGeom>
            <a:rect b="b" l="l" r="r" t="t"/>
            <a:pathLst>
              <a:path extrusionOk="0" h="165735" w="21590">
                <a:moveTo>
                  <a:pt x="21245" y="0"/>
                </a:moveTo>
                <a:lnTo>
                  <a:pt x="0" y="165628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Google Shape;2426;p152"/>
          <p:cNvSpPr/>
          <p:nvPr/>
        </p:nvSpPr>
        <p:spPr>
          <a:xfrm>
            <a:off x="5529679" y="4105605"/>
            <a:ext cx="211454" cy="1060450"/>
          </a:xfrm>
          <a:custGeom>
            <a:rect b="b" l="l" r="r" t="t"/>
            <a:pathLst>
              <a:path extrusionOk="0" h="1060450" w="211454">
                <a:moveTo>
                  <a:pt x="211431" y="0"/>
                </a:moveTo>
                <a:lnTo>
                  <a:pt x="4803" y="1035952"/>
                </a:lnTo>
                <a:lnTo>
                  <a:pt x="0" y="1060034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152"/>
          <p:cNvSpPr/>
          <p:nvPr/>
        </p:nvSpPr>
        <p:spPr>
          <a:xfrm>
            <a:off x="5436234" y="5121960"/>
            <a:ext cx="196850" cy="183515"/>
          </a:xfrm>
          <a:custGeom>
            <a:rect b="b" l="l" r="r" t="t"/>
            <a:pathLst>
              <a:path extrusionOk="0" h="183514" w="196850">
                <a:moveTo>
                  <a:pt x="0" y="0"/>
                </a:moveTo>
                <a:lnTo>
                  <a:pt x="65592" y="183357"/>
                </a:lnTo>
                <a:lnTo>
                  <a:pt x="196511" y="39195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152"/>
          <p:cNvSpPr/>
          <p:nvPr/>
        </p:nvSpPr>
        <p:spPr>
          <a:xfrm>
            <a:off x="5501827" y="5141558"/>
            <a:ext cx="33020" cy="163830"/>
          </a:xfrm>
          <a:custGeom>
            <a:rect b="b" l="l" r="r" t="t"/>
            <a:pathLst>
              <a:path extrusionOk="0" h="163829" w="33020">
                <a:moveTo>
                  <a:pt x="32663" y="0"/>
                </a:moveTo>
                <a:lnTo>
                  <a:pt x="0" y="163759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152"/>
          <p:cNvSpPr/>
          <p:nvPr/>
        </p:nvSpPr>
        <p:spPr>
          <a:xfrm>
            <a:off x="5824423" y="4188917"/>
            <a:ext cx="944244" cy="944244"/>
          </a:xfrm>
          <a:custGeom>
            <a:rect b="b" l="l" r="r" t="t"/>
            <a:pathLst>
              <a:path extrusionOk="0" h="944245" w="944245">
                <a:moveTo>
                  <a:pt x="0" y="0"/>
                </a:moveTo>
                <a:lnTo>
                  <a:pt x="926691" y="926691"/>
                </a:lnTo>
                <a:lnTo>
                  <a:pt x="944055" y="944055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p152"/>
          <p:cNvSpPr/>
          <p:nvPr/>
        </p:nvSpPr>
        <p:spPr>
          <a:xfrm>
            <a:off x="6680275" y="5044759"/>
            <a:ext cx="189230" cy="189230"/>
          </a:xfrm>
          <a:custGeom>
            <a:rect b="b" l="l" r="r" t="t"/>
            <a:pathLst>
              <a:path extrusionOk="0" h="189229" w="189229">
                <a:moveTo>
                  <a:pt x="0" y="141691"/>
                </a:moveTo>
                <a:lnTo>
                  <a:pt x="188922" y="188922"/>
                </a:lnTo>
                <a:lnTo>
                  <a:pt x="141691" y="0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1" name="Google Shape;2431;p152"/>
          <p:cNvSpPr/>
          <p:nvPr/>
        </p:nvSpPr>
        <p:spPr>
          <a:xfrm>
            <a:off x="6751122" y="5115605"/>
            <a:ext cx="118110" cy="118110"/>
          </a:xfrm>
          <a:custGeom>
            <a:rect b="b" l="l" r="r" t="t"/>
            <a:pathLst>
              <a:path extrusionOk="0" h="118110" w="118109">
                <a:moveTo>
                  <a:pt x="0" y="0"/>
                </a:moveTo>
                <a:lnTo>
                  <a:pt x="118076" y="118076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2" name="Google Shape;2432;p152"/>
          <p:cNvSpPr/>
          <p:nvPr/>
        </p:nvSpPr>
        <p:spPr>
          <a:xfrm>
            <a:off x="1630240" y="3074530"/>
            <a:ext cx="1582173" cy="13695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3" name="Google Shape;2433;p152"/>
          <p:cNvSpPr/>
          <p:nvPr/>
        </p:nvSpPr>
        <p:spPr>
          <a:xfrm>
            <a:off x="1651203" y="3051225"/>
            <a:ext cx="1540510" cy="1327785"/>
          </a:xfrm>
          <a:custGeom>
            <a:rect b="b" l="l" r="r" t="t"/>
            <a:pathLst>
              <a:path extrusionOk="0" h="1327785" w="1540510">
                <a:moveTo>
                  <a:pt x="1454518" y="0"/>
                </a:moveTo>
                <a:lnTo>
                  <a:pt x="0" y="101714"/>
                </a:lnTo>
                <a:lnTo>
                  <a:pt x="85725" y="1327594"/>
                </a:lnTo>
                <a:lnTo>
                  <a:pt x="1540243" y="1225892"/>
                </a:lnTo>
                <a:lnTo>
                  <a:pt x="1454518" y="0"/>
                </a:lnTo>
                <a:close/>
              </a:path>
            </a:pathLst>
          </a:custGeom>
          <a:solidFill>
            <a:srgbClr val="FFFC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4" name="Google Shape;2434;p152"/>
          <p:cNvSpPr txBox="1"/>
          <p:nvPr/>
        </p:nvSpPr>
        <p:spPr>
          <a:xfrm rot="-240000">
            <a:off x="1856673" y="3523057"/>
            <a:ext cx="1120423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7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Cantidad de</a:t>
            </a:r>
            <a:endParaRPr sz="15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5" name="Google Shape;2435;p152"/>
          <p:cNvSpPr txBox="1"/>
          <p:nvPr/>
        </p:nvSpPr>
        <p:spPr>
          <a:xfrm rot="-240000">
            <a:off x="2086554" y="3758224"/>
            <a:ext cx="693374" cy="19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7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5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perfiles</a:t>
            </a:r>
            <a:endParaRPr sz="15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6" name="Google Shape;2436;p152"/>
          <p:cNvSpPr/>
          <p:nvPr/>
        </p:nvSpPr>
        <p:spPr>
          <a:xfrm>
            <a:off x="2334666" y="4232338"/>
            <a:ext cx="802005" cy="1056005"/>
          </a:xfrm>
          <a:custGeom>
            <a:rect b="b" l="l" r="r" t="t"/>
            <a:pathLst>
              <a:path extrusionOk="0" h="1056004" w="802005">
                <a:moveTo>
                  <a:pt x="0" y="0"/>
                </a:moveTo>
                <a:lnTo>
                  <a:pt x="786780" y="1035964"/>
                </a:lnTo>
                <a:lnTo>
                  <a:pt x="801632" y="1055520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7" name="Google Shape;2437;p152"/>
          <p:cNvSpPr/>
          <p:nvPr/>
        </p:nvSpPr>
        <p:spPr>
          <a:xfrm>
            <a:off x="3041650" y="5207700"/>
            <a:ext cx="180975" cy="193675"/>
          </a:xfrm>
          <a:custGeom>
            <a:rect b="b" l="l" r="r" t="t"/>
            <a:pathLst>
              <a:path extrusionOk="0" h="193675" w="180975">
                <a:moveTo>
                  <a:pt x="0" y="121193"/>
                </a:moveTo>
                <a:lnTo>
                  <a:pt x="180783" y="193577"/>
                </a:lnTo>
                <a:lnTo>
                  <a:pt x="159577" y="0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8" name="Google Shape;2438;p152"/>
          <p:cNvSpPr/>
          <p:nvPr/>
        </p:nvSpPr>
        <p:spPr>
          <a:xfrm>
            <a:off x="3121438" y="5268297"/>
            <a:ext cx="101600" cy="133350"/>
          </a:xfrm>
          <a:custGeom>
            <a:rect b="b" l="l" r="r" t="t"/>
            <a:pathLst>
              <a:path extrusionOk="0" h="133350" w="101600">
                <a:moveTo>
                  <a:pt x="0" y="0"/>
                </a:moveTo>
                <a:lnTo>
                  <a:pt x="100994" y="132981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153"/>
          <p:cNvSpPr/>
          <p:nvPr/>
        </p:nvSpPr>
        <p:spPr>
          <a:xfrm>
            <a:off x="0" y="1368513"/>
            <a:ext cx="10058400" cy="6289675"/>
          </a:xfrm>
          <a:custGeom>
            <a:rect b="b" l="l" r="r" t="t"/>
            <a:pathLst>
              <a:path extrusionOk="0" h="6289675" w="10058400">
                <a:moveTo>
                  <a:pt x="0" y="6289586"/>
                </a:moveTo>
                <a:lnTo>
                  <a:pt x="10058400" y="6289586"/>
                </a:lnTo>
                <a:lnTo>
                  <a:pt x="10058400" y="0"/>
                </a:lnTo>
                <a:lnTo>
                  <a:pt x="0" y="0"/>
                </a:lnTo>
                <a:lnTo>
                  <a:pt x="0" y="6289586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4" name="Google Shape;2444;p153"/>
          <p:cNvSpPr/>
          <p:nvPr/>
        </p:nvSpPr>
        <p:spPr>
          <a:xfrm>
            <a:off x="-784" y="114376"/>
            <a:ext cx="10058400" cy="1254760"/>
          </a:xfrm>
          <a:custGeom>
            <a:rect b="b" l="l" r="r" t="t"/>
            <a:pathLst>
              <a:path extrusionOk="0" h="1254760" w="10058400">
                <a:moveTo>
                  <a:pt x="0" y="1254137"/>
                </a:moveTo>
                <a:lnTo>
                  <a:pt x="10057800" y="1254137"/>
                </a:lnTo>
                <a:lnTo>
                  <a:pt x="10057800" y="0"/>
                </a:lnTo>
                <a:lnTo>
                  <a:pt x="0" y="0"/>
                </a:lnTo>
                <a:lnTo>
                  <a:pt x="0" y="1254137"/>
                </a:lnTo>
                <a:close/>
              </a:path>
            </a:pathLst>
          </a:cu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5" name="Google Shape;2445;p153"/>
          <p:cNvSpPr txBox="1"/>
          <p:nvPr>
            <p:ph idx="1" type="body"/>
          </p:nvPr>
        </p:nvSpPr>
        <p:spPr>
          <a:xfrm>
            <a:off x="965200" y="1714897"/>
            <a:ext cx="8128000" cy="1593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01450">
            <a:spAutoFit/>
          </a:bodyPr>
          <a:lstStyle/>
          <a:p>
            <a:pPr indent="0" lvl="0" marL="385445" marR="6985" rtl="0" algn="l">
              <a:lnSpc>
                <a:spcPct val="118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Atención!</a:t>
            </a:r>
            <a:endParaRPr/>
          </a:p>
        </p:txBody>
      </p:sp>
      <p:sp>
        <p:nvSpPr>
          <p:cNvPr id="2446" name="Google Shape;2446;p153"/>
          <p:cNvSpPr txBox="1"/>
          <p:nvPr/>
        </p:nvSpPr>
        <p:spPr>
          <a:xfrm>
            <a:off x="965200" y="4323715"/>
            <a:ext cx="8004175" cy="283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5080" rtl="0" algn="l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Likes, seguidores y visitas al sitio lucen  bien, pero suelen estar poco  relacionados con disposición a la  adopción o compra. No te  autoengañes.</a:t>
            </a:r>
            <a:endParaRPr sz="37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47" name="Google Shape;2447;p153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Google Shape;2448;p153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9" name="Google Shape;2449;p153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0" name="Google Shape;2450;p153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1" name="Google Shape;2451;p153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2" name="Google Shape;2452;p153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3" name="Google Shape;2453;p153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4" name="Google Shape;2454;p153"/>
          <p:cNvSpPr txBox="1"/>
          <p:nvPr/>
        </p:nvSpPr>
        <p:spPr>
          <a:xfrm>
            <a:off x="1473200" y="542329"/>
            <a:ext cx="126682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Métricas</a:t>
            </a:r>
            <a:endParaRPr sz="2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55" name="Google Shape;2455;p153"/>
          <p:cNvSpPr/>
          <p:nvPr/>
        </p:nvSpPr>
        <p:spPr>
          <a:xfrm>
            <a:off x="977900" y="915669"/>
            <a:ext cx="391795" cy="0"/>
          </a:xfrm>
          <a:custGeom>
            <a:rect b="b" l="l" r="r" t="t"/>
            <a:pathLst>
              <a:path extrusionOk="0" h="120000" w="391794">
                <a:moveTo>
                  <a:pt x="0" y="0"/>
                </a:moveTo>
                <a:lnTo>
                  <a:pt x="391518" y="0"/>
                </a:lnTo>
              </a:path>
            </a:pathLst>
          </a:custGeom>
          <a:noFill/>
          <a:ln cap="flat" cmpd="sng" w="228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6" name="Google Shape;2456;p153"/>
          <p:cNvSpPr/>
          <p:nvPr/>
        </p:nvSpPr>
        <p:spPr>
          <a:xfrm>
            <a:off x="990171" y="638809"/>
            <a:ext cx="0" cy="265430"/>
          </a:xfrm>
          <a:custGeom>
            <a:rect b="b" l="l" r="r" t="t"/>
            <a:pathLst>
              <a:path extrusionOk="0" h="265430" w="120000">
                <a:moveTo>
                  <a:pt x="0" y="0"/>
                </a:moveTo>
                <a:lnTo>
                  <a:pt x="0" y="265429"/>
                </a:lnTo>
              </a:path>
            </a:pathLst>
          </a:custGeom>
          <a:noFill/>
          <a:ln cap="flat" cmpd="sng" w="24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7" name="Google Shape;2457;p153"/>
          <p:cNvSpPr/>
          <p:nvPr/>
        </p:nvSpPr>
        <p:spPr>
          <a:xfrm>
            <a:off x="1076069" y="781558"/>
            <a:ext cx="0" cy="97790"/>
          </a:xfrm>
          <a:custGeom>
            <a:rect b="b" l="l" r="r" t="t"/>
            <a:pathLst>
              <a:path extrusionOk="0" h="97790" w="120000">
                <a:moveTo>
                  <a:pt x="0" y="0"/>
                </a:moveTo>
                <a:lnTo>
                  <a:pt x="0" y="97713"/>
                </a:lnTo>
              </a:path>
            </a:pathLst>
          </a:custGeom>
          <a:noFill/>
          <a:ln cap="flat" cmpd="sng" w="4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8" name="Google Shape;2458;p153"/>
          <p:cNvSpPr/>
          <p:nvPr/>
        </p:nvSpPr>
        <p:spPr>
          <a:xfrm>
            <a:off x="1149696" y="683856"/>
            <a:ext cx="0" cy="195580"/>
          </a:xfrm>
          <a:custGeom>
            <a:rect b="b" l="l" r="r" t="t"/>
            <a:pathLst>
              <a:path extrusionOk="0" h="195580" w="120000">
                <a:moveTo>
                  <a:pt x="0" y="0"/>
                </a:moveTo>
                <a:lnTo>
                  <a:pt x="0" y="195414"/>
                </a:lnTo>
              </a:path>
            </a:pathLst>
          </a:custGeom>
          <a:noFill/>
          <a:ln cap="flat" cmpd="sng" w="4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9" name="Google Shape;2459;p153"/>
          <p:cNvSpPr/>
          <p:nvPr/>
        </p:nvSpPr>
        <p:spPr>
          <a:xfrm>
            <a:off x="1223323" y="732701"/>
            <a:ext cx="0" cy="146685"/>
          </a:xfrm>
          <a:custGeom>
            <a:rect b="b" l="l" r="r" t="t"/>
            <a:pathLst>
              <a:path extrusionOk="0" h="146684" w="120000">
                <a:moveTo>
                  <a:pt x="0" y="0"/>
                </a:moveTo>
                <a:lnTo>
                  <a:pt x="0" y="146570"/>
                </a:lnTo>
              </a:path>
            </a:pathLst>
          </a:custGeom>
          <a:noFill/>
          <a:ln cap="flat" cmpd="sng" w="4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0" name="Google Shape;2460;p153"/>
          <p:cNvSpPr/>
          <p:nvPr/>
        </p:nvSpPr>
        <p:spPr>
          <a:xfrm>
            <a:off x="1296955" y="659422"/>
            <a:ext cx="0" cy="220345"/>
          </a:xfrm>
          <a:custGeom>
            <a:rect b="b" l="l" r="r" t="t"/>
            <a:pathLst>
              <a:path extrusionOk="0" h="220344" w="120000">
                <a:moveTo>
                  <a:pt x="0" y="0"/>
                </a:moveTo>
                <a:lnTo>
                  <a:pt x="0" y="219849"/>
                </a:lnTo>
              </a:path>
            </a:pathLst>
          </a:custGeom>
          <a:noFill/>
          <a:ln cap="flat" cmpd="sng" w="4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154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6" name="Google Shape;2466;p154"/>
          <p:cNvSpPr txBox="1"/>
          <p:nvPr>
            <p:ph type="title"/>
          </p:nvPr>
        </p:nvSpPr>
        <p:spPr>
          <a:xfrm>
            <a:off x="592454" y="1086295"/>
            <a:ext cx="8873490" cy="30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4425">
            <a:spAutoFit/>
          </a:bodyPr>
          <a:lstStyle/>
          <a:p>
            <a:pPr indent="-2209800" lvl="0" marL="3293745" marR="5080" rtl="0" algn="l">
              <a:lnSpc>
                <a:spcPct val="11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NPS (Net Promoter  Score)</a:t>
            </a:r>
            <a:endParaRPr/>
          </a:p>
        </p:txBody>
      </p:sp>
      <p:sp>
        <p:nvSpPr>
          <p:cNvPr id="2467" name="Google Shape;2467;p154"/>
          <p:cNvSpPr/>
          <p:nvPr/>
        </p:nvSpPr>
        <p:spPr>
          <a:xfrm>
            <a:off x="6843150" y="5415470"/>
            <a:ext cx="370205" cy="370205"/>
          </a:xfrm>
          <a:custGeom>
            <a:rect b="b" l="l" r="r" t="t"/>
            <a:pathLst>
              <a:path extrusionOk="0" h="370204" w="370204">
                <a:moveTo>
                  <a:pt x="185075" y="0"/>
                </a:moveTo>
                <a:lnTo>
                  <a:pt x="138125" y="6024"/>
                </a:lnTo>
                <a:lnTo>
                  <a:pt x="93671" y="24096"/>
                </a:lnTo>
                <a:lnTo>
                  <a:pt x="54206" y="54216"/>
                </a:lnTo>
                <a:lnTo>
                  <a:pt x="24091" y="93680"/>
                </a:lnTo>
                <a:lnTo>
                  <a:pt x="6022" y="138134"/>
                </a:lnTo>
                <a:lnTo>
                  <a:pt x="0" y="185083"/>
                </a:lnTo>
                <a:lnTo>
                  <a:pt x="6022" y="232032"/>
                </a:lnTo>
                <a:lnTo>
                  <a:pt x="24091" y="276486"/>
                </a:lnTo>
                <a:lnTo>
                  <a:pt x="54206" y="315950"/>
                </a:lnTo>
                <a:lnTo>
                  <a:pt x="93671" y="346065"/>
                </a:lnTo>
                <a:lnTo>
                  <a:pt x="138125" y="364134"/>
                </a:lnTo>
                <a:lnTo>
                  <a:pt x="185075" y="370157"/>
                </a:lnTo>
                <a:lnTo>
                  <a:pt x="232026" y="364134"/>
                </a:lnTo>
                <a:lnTo>
                  <a:pt x="276484" y="346065"/>
                </a:lnTo>
                <a:lnTo>
                  <a:pt x="315953" y="315950"/>
                </a:lnTo>
                <a:lnTo>
                  <a:pt x="346068" y="276486"/>
                </a:lnTo>
                <a:lnTo>
                  <a:pt x="364137" y="232032"/>
                </a:lnTo>
                <a:lnTo>
                  <a:pt x="370160" y="185083"/>
                </a:lnTo>
                <a:lnTo>
                  <a:pt x="364137" y="138134"/>
                </a:lnTo>
                <a:lnTo>
                  <a:pt x="346068" y="93680"/>
                </a:lnTo>
                <a:lnTo>
                  <a:pt x="315953" y="54216"/>
                </a:lnTo>
                <a:lnTo>
                  <a:pt x="276484" y="24096"/>
                </a:lnTo>
                <a:lnTo>
                  <a:pt x="232026" y="6024"/>
                </a:lnTo>
                <a:lnTo>
                  <a:pt x="185075" y="0"/>
                </a:lnTo>
                <a:close/>
              </a:path>
            </a:pathLst>
          </a:custGeom>
          <a:solidFill>
            <a:srgbClr val="6BB3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8" name="Google Shape;2468;p154"/>
          <p:cNvSpPr/>
          <p:nvPr/>
        </p:nvSpPr>
        <p:spPr>
          <a:xfrm>
            <a:off x="6398917" y="5415470"/>
            <a:ext cx="370205" cy="370205"/>
          </a:xfrm>
          <a:custGeom>
            <a:rect b="b" l="l" r="r" t="t"/>
            <a:pathLst>
              <a:path extrusionOk="0" h="370204" w="370204">
                <a:moveTo>
                  <a:pt x="185080" y="0"/>
                </a:moveTo>
                <a:lnTo>
                  <a:pt x="138128" y="6024"/>
                </a:lnTo>
                <a:lnTo>
                  <a:pt x="93672" y="24096"/>
                </a:lnTo>
                <a:lnTo>
                  <a:pt x="54206" y="54216"/>
                </a:lnTo>
                <a:lnTo>
                  <a:pt x="24091" y="93680"/>
                </a:lnTo>
                <a:lnTo>
                  <a:pt x="6022" y="138134"/>
                </a:lnTo>
                <a:lnTo>
                  <a:pt x="0" y="185083"/>
                </a:lnTo>
                <a:lnTo>
                  <a:pt x="6022" y="232032"/>
                </a:lnTo>
                <a:lnTo>
                  <a:pt x="24091" y="276486"/>
                </a:lnTo>
                <a:lnTo>
                  <a:pt x="54206" y="315950"/>
                </a:lnTo>
                <a:lnTo>
                  <a:pt x="93672" y="346065"/>
                </a:lnTo>
                <a:lnTo>
                  <a:pt x="138128" y="364134"/>
                </a:lnTo>
                <a:lnTo>
                  <a:pt x="185080" y="370157"/>
                </a:lnTo>
                <a:lnTo>
                  <a:pt x="232032" y="364134"/>
                </a:lnTo>
                <a:lnTo>
                  <a:pt x="276488" y="346065"/>
                </a:lnTo>
                <a:lnTo>
                  <a:pt x="315953" y="315950"/>
                </a:lnTo>
                <a:lnTo>
                  <a:pt x="346068" y="276486"/>
                </a:lnTo>
                <a:lnTo>
                  <a:pt x="364137" y="232032"/>
                </a:lnTo>
                <a:lnTo>
                  <a:pt x="370160" y="185083"/>
                </a:lnTo>
                <a:lnTo>
                  <a:pt x="364137" y="138134"/>
                </a:lnTo>
                <a:lnTo>
                  <a:pt x="346068" y="93680"/>
                </a:lnTo>
                <a:lnTo>
                  <a:pt x="315953" y="54216"/>
                </a:lnTo>
                <a:lnTo>
                  <a:pt x="276488" y="24096"/>
                </a:lnTo>
                <a:lnTo>
                  <a:pt x="232032" y="6024"/>
                </a:lnTo>
                <a:lnTo>
                  <a:pt x="185080" y="0"/>
                </a:lnTo>
                <a:close/>
              </a:path>
            </a:pathLst>
          </a:custGeom>
          <a:solidFill>
            <a:srgbClr val="6BB3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9" name="Google Shape;2469;p154"/>
          <p:cNvSpPr/>
          <p:nvPr/>
        </p:nvSpPr>
        <p:spPr>
          <a:xfrm>
            <a:off x="5954686" y="5415470"/>
            <a:ext cx="370205" cy="370205"/>
          </a:xfrm>
          <a:custGeom>
            <a:rect b="b" l="l" r="r" t="t"/>
            <a:pathLst>
              <a:path extrusionOk="0" h="370204" w="370204">
                <a:moveTo>
                  <a:pt x="185083" y="0"/>
                </a:moveTo>
                <a:lnTo>
                  <a:pt x="138134" y="6024"/>
                </a:lnTo>
                <a:lnTo>
                  <a:pt x="93680" y="24096"/>
                </a:lnTo>
                <a:lnTo>
                  <a:pt x="54216" y="54216"/>
                </a:lnTo>
                <a:lnTo>
                  <a:pt x="24096" y="93680"/>
                </a:lnTo>
                <a:lnTo>
                  <a:pt x="6024" y="138134"/>
                </a:lnTo>
                <a:lnTo>
                  <a:pt x="0" y="185083"/>
                </a:lnTo>
                <a:lnTo>
                  <a:pt x="6024" y="232032"/>
                </a:lnTo>
                <a:lnTo>
                  <a:pt x="24096" y="276486"/>
                </a:lnTo>
                <a:lnTo>
                  <a:pt x="54216" y="315950"/>
                </a:lnTo>
                <a:lnTo>
                  <a:pt x="93680" y="346065"/>
                </a:lnTo>
                <a:lnTo>
                  <a:pt x="138134" y="364134"/>
                </a:lnTo>
                <a:lnTo>
                  <a:pt x="185083" y="370157"/>
                </a:lnTo>
                <a:lnTo>
                  <a:pt x="232032" y="364134"/>
                </a:lnTo>
                <a:lnTo>
                  <a:pt x="276486" y="346065"/>
                </a:lnTo>
                <a:lnTo>
                  <a:pt x="315950" y="315950"/>
                </a:lnTo>
                <a:lnTo>
                  <a:pt x="346070" y="276486"/>
                </a:lnTo>
                <a:lnTo>
                  <a:pt x="364142" y="232032"/>
                </a:lnTo>
                <a:lnTo>
                  <a:pt x="370166" y="185083"/>
                </a:lnTo>
                <a:lnTo>
                  <a:pt x="364142" y="138134"/>
                </a:lnTo>
                <a:lnTo>
                  <a:pt x="346070" y="93680"/>
                </a:lnTo>
                <a:lnTo>
                  <a:pt x="315950" y="54216"/>
                </a:lnTo>
                <a:lnTo>
                  <a:pt x="276486" y="24096"/>
                </a:lnTo>
                <a:lnTo>
                  <a:pt x="232032" y="6024"/>
                </a:lnTo>
                <a:lnTo>
                  <a:pt x="185083" y="0"/>
                </a:lnTo>
                <a:close/>
              </a:path>
            </a:pathLst>
          </a:custGeom>
          <a:solidFill>
            <a:srgbClr val="A6AAA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0" name="Google Shape;2470;p154"/>
          <p:cNvSpPr/>
          <p:nvPr/>
        </p:nvSpPr>
        <p:spPr>
          <a:xfrm>
            <a:off x="5510463" y="5415470"/>
            <a:ext cx="370205" cy="370205"/>
          </a:xfrm>
          <a:custGeom>
            <a:rect b="b" l="l" r="r" t="t"/>
            <a:pathLst>
              <a:path extrusionOk="0" h="370204" w="370204">
                <a:moveTo>
                  <a:pt x="185080" y="0"/>
                </a:moveTo>
                <a:lnTo>
                  <a:pt x="138128" y="6024"/>
                </a:lnTo>
                <a:lnTo>
                  <a:pt x="93672" y="24096"/>
                </a:lnTo>
                <a:lnTo>
                  <a:pt x="54206" y="54216"/>
                </a:lnTo>
                <a:lnTo>
                  <a:pt x="24091" y="93680"/>
                </a:lnTo>
                <a:lnTo>
                  <a:pt x="6022" y="138134"/>
                </a:lnTo>
                <a:lnTo>
                  <a:pt x="0" y="185083"/>
                </a:lnTo>
                <a:lnTo>
                  <a:pt x="6022" y="232032"/>
                </a:lnTo>
                <a:lnTo>
                  <a:pt x="24091" y="276486"/>
                </a:lnTo>
                <a:lnTo>
                  <a:pt x="54206" y="315950"/>
                </a:lnTo>
                <a:lnTo>
                  <a:pt x="93672" y="346065"/>
                </a:lnTo>
                <a:lnTo>
                  <a:pt x="138128" y="364134"/>
                </a:lnTo>
                <a:lnTo>
                  <a:pt x="185080" y="370157"/>
                </a:lnTo>
                <a:lnTo>
                  <a:pt x="232032" y="364134"/>
                </a:lnTo>
                <a:lnTo>
                  <a:pt x="276488" y="346065"/>
                </a:lnTo>
                <a:lnTo>
                  <a:pt x="315953" y="315950"/>
                </a:lnTo>
                <a:lnTo>
                  <a:pt x="346068" y="276486"/>
                </a:lnTo>
                <a:lnTo>
                  <a:pt x="364137" y="232032"/>
                </a:lnTo>
                <a:lnTo>
                  <a:pt x="370160" y="185083"/>
                </a:lnTo>
                <a:lnTo>
                  <a:pt x="364137" y="138134"/>
                </a:lnTo>
                <a:lnTo>
                  <a:pt x="346068" y="93680"/>
                </a:lnTo>
                <a:lnTo>
                  <a:pt x="315953" y="54216"/>
                </a:lnTo>
                <a:lnTo>
                  <a:pt x="276488" y="24096"/>
                </a:lnTo>
                <a:lnTo>
                  <a:pt x="232032" y="6024"/>
                </a:lnTo>
                <a:lnTo>
                  <a:pt x="185080" y="0"/>
                </a:lnTo>
                <a:close/>
              </a:path>
            </a:pathLst>
          </a:custGeom>
          <a:solidFill>
            <a:srgbClr val="A6AAA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1" name="Google Shape;2471;p154"/>
          <p:cNvSpPr/>
          <p:nvPr/>
        </p:nvSpPr>
        <p:spPr>
          <a:xfrm>
            <a:off x="5066229" y="5415470"/>
            <a:ext cx="370205" cy="370205"/>
          </a:xfrm>
          <a:custGeom>
            <a:rect b="b" l="l" r="r" t="t"/>
            <a:pathLst>
              <a:path extrusionOk="0" h="370204" w="370204">
                <a:moveTo>
                  <a:pt x="185085" y="0"/>
                </a:moveTo>
                <a:lnTo>
                  <a:pt x="138134" y="6024"/>
                </a:lnTo>
                <a:lnTo>
                  <a:pt x="93676" y="24096"/>
                </a:lnTo>
                <a:lnTo>
                  <a:pt x="54206" y="54216"/>
                </a:lnTo>
                <a:lnTo>
                  <a:pt x="24091" y="93680"/>
                </a:lnTo>
                <a:lnTo>
                  <a:pt x="6022" y="138134"/>
                </a:lnTo>
                <a:lnTo>
                  <a:pt x="0" y="185083"/>
                </a:lnTo>
                <a:lnTo>
                  <a:pt x="6022" y="232032"/>
                </a:lnTo>
                <a:lnTo>
                  <a:pt x="24091" y="276486"/>
                </a:lnTo>
                <a:lnTo>
                  <a:pt x="54206" y="315950"/>
                </a:lnTo>
                <a:lnTo>
                  <a:pt x="93676" y="346065"/>
                </a:lnTo>
                <a:lnTo>
                  <a:pt x="138134" y="364134"/>
                </a:lnTo>
                <a:lnTo>
                  <a:pt x="185085" y="370157"/>
                </a:lnTo>
                <a:lnTo>
                  <a:pt x="232034" y="364134"/>
                </a:lnTo>
                <a:lnTo>
                  <a:pt x="276489" y="346065"/>
                </a:lnTo>
                <a:lnTo>
                  <a:pt x="315953" y="315950"/>
                </a:lnTo>
                <a:lnTo>
                  <a:pt x="346068" y="276486"/>
                </a:lnTo>
                <a:lnTo>
                  <a:pt x="364137" y="232032"/>
                </a:lnTo>
                <a:lnTo>
                  <a:pt x="370160" y="185083"/>
                </a:lnTo>
                <a:lnTo>
                  <a:pt x="364137" y="138134"/>
                </a:lnTo>
                <a:lnTo>
                  <a:pt x="346068" y="93680"/>
                </a:lnTo>
                <a:lnTo>
                  <a:pt x="315953" y="54216"/>
                </a:lnTo>
                <a:lnTo>
                  <a:pt x="276489" y="24096"/>
                </a:lnTo>
                <a:lnTo>
                  <a:pt x="232034" y="6024"/>
                </a:lnTo>
                <a:lnTo>
                  <a:pt x="185085" y="0"/>
                </a:lnTo>
                <a:close/>
              </a:path>
            </a:pathLst>
          </a:cu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2" name="Google Shape;2472;p154"/>
          <p:cNvSpPr/>
          <p:nvPr/>
        </p:nvSpPr>
        <p:spPr>
          <a:xfrm>
            <a:off x="4622009" y="5415470"/>
            <a:ext cx="370205" cy="370205"/>
          </a:xfrm>
          <a:custGeom>
            <a:rect b="b" l="l" r="r" t="t"/>
            <a:pathLst>
              <a:path extrusionOk="0" h="370204" w="370204">
                <a:moveTo>
                  <a:pt x="185073" y="0"/>
                </a:moveTo>
                <a:lnTo>
                  <a:pt x="138125" y="6024"/>
                </a:lnTo>
                <a:lnTo>
                  <a:pt x="93671" y="24096"/>
                </a:lnTo>
                <a:lnTo>
                  <a:pt x="54206" y="54216"/>
                </a:lnTo>
                <a:lnTo>
                  <a:pt x="24091" y="93680"/>
                </a:lnTo>
                <a:lnTo>
                  <a:pt x="6022" y="138134"/>
                </a:lnTo>
                <a:lnTo>
                  <a:pt x="0" y="185083"/>
                </a:lnTo>
                <a:lnTo>
                  <a:pt x="6022" y="232032"/>
                </a:lnTo>
                <a:lnTo>
                  <a:pt x="24091" y="276486"/>
                </a:lnTo>
                <a:lnTo>
                  <a:pt x="54206" y="315950"/>
                </a:lnTo>
                <a:lnTo>
                  <a:pt x="93671" y="346065"/>
                </a:lnTo>
                <a:lnTo>
                  <a:pt x="138125" y="364134"/>
                </a:lnTo>
                <a:lnTo>
                  <a:pt x="185073" y="370157"/>
                </a:lnTo>
                <a:lnTo>
                  <a:pt x="232022" y="364134"/>
                </a:lnTo>
                <a:lnTo>
                  <a:pt x="276476" y="346065"/>
                </a:lnTo>
                <a:lnTo>
                  <a:pt x="315941" y="315950"/>
                </a:lnTo>
                <a:lnTo>
                  <a:pt x="346061" y="276486"/>
                </a:lnTo>
                <a:lnTo>
                  <a:pt x="364133" y="232032"/>
                </a:lnTo>
                <a:lnTo>
                  <a:pt x="370157" y="185083"/>
                </a:lnTo>
                <a:lnTo>
                  <a:pt x="364133" y="138134"/>
                </a:lnTo>
                <a:lnTo>
                  <a:pt x="346061" y="93680"/>
                </a:lnTo>
                <a:lnTo>
                  <a:pt x="315941" y="54216"/>
                </a:lnTo>
                <a:lnTo>
                  <a:pt x="276476" y="24096"/>
                </a:lnTo>
                <a:lnTo>
                  <a:pt x="232022" y="6024"/>
                </a:lnTo>
                <a:lnTo>
                  <a:pt x="185073" y="0"/>
                </a:lnTo>
                <a:close/>
              </a:path>
            </a:pathLst>
          </a:cu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3" name="Google Shape;2473;p154"/>
          <p:cNvSpPr/>
          <p:nvPr/>
        </p:nvSpPr>
        <p:spPr>
          <a:xfrm>
            <a:off x="4177776" y="5415470"/>
            <a:ext cx="370205" cy="370205"/>
          </a:xfrm>
          <a:custGeom>
            <a:rect b="b" l="l" r="r" t="t"/>
            <a:pathLst>
              <a:path extrusionOk="0" h="370204" w="370204">
                <a:moveTo>
                  <a:pt x="185080" y="0"/>
                </a:moveTo>
                <a:lnTo>
                  <a:pt x="138128" y="6024"/>
                </a:lnTo>
                <a:lnTo>
                  <a:pt x="93672" y="24096"/>
                </a:lnTo>
                <a:lnTo>
                  <a:pt x="54206" y="54216"/>
                </a:lnTo>
                <a:lnTo>
                  <a:pt x="24091" y="93680"/>
                </a:lnTo>
                <a:lnTo>
                  <a:pt x="6022" y="138134"/>
                </a:lnTo>
                <a:lnTo>
                  <a:pt x="0" y="185083"/>
                </a:lnTo>
                <a:lnTo>
                  <a:pt x="6022" y="232032"/>
                </a:lnTo>
                <a:lnTo>
                  <a:pt x="24091" y="276486"/>
                </a:lnTo>
                <a:lnTo>
                  <a:pt x="54206" y="315950"/>
                </a:lnTo>
                <a:lnTo>
                  <a:pt x="93672" y="346065"/>
                </a:lnTo>
                <a:lnTo>
                  <a:pt x="138128" y="364134"/>
                </a:lnTo>
                <a:lnTo>
                  <a:pt x="185080" y="370157"/>
                </a:lnTo>
                <a:lnTo>
                  <a:pt x="232032" y="364134"/>
                </a:lnTo>
                <a:lnTo>
                  <a:pt x="276488" y="346065"/>
                </a:lnTo>
                <a:lnTo>
                  <a:pt x="315953" y="315950"/>
                </a:lnTo>
                <a:lnTo>
                  <a:pt x="346068" y="276486"/>
                </a:lnTo>
                <a:lnTo>
                  <a:pt x="364137" y="232032"/>
                </a:lnTo>
                <a:lnTo>
                  <a:pt x="370160" y="185083"/>
                </a:lnTo>
                <a:lnTo>
                  <a:pt x="364137" y="138134"/>
                </a:lnTo>
                <a:lnTo>
                  <a:pt x="346068" y="93680"/>
                </a:lnTo>
                <a:lnTo>
                  <a:pt x="315953" y="54216"/>
                </a:lnTo>
                <a:lnTo>
                  <a:pt x="276488" y="24096"/>
                </a:lnTo>
                <a:lnTo>
                  <a:pt x="232032" y="6024"/>
                </a:lnTo>
                <a:lnTo>
                  <a:pt x="185080" y="0"/>
                </a:lnTo>
                <a:close/>
              </a:path>
            </a:pathLst>
          </a:cu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4" name="Google Shape;2474;p154"/>
          <p:cNvSpPr/>
          <p:nvPr/>
        </p:nvSpPr>
        <p:spPr>
          <a:xfrm>
            <a:off x="3733546" y="5415470"/>
            <a:ext cx="370205" cy="370205"/>
          </a:xfrm>
          <a:custGeom>
            <a:rect b="b" l="l" r="r" t="t"/>
            <a:pathLst>
              <a:path extrusionOk="0" h="370204" w="370204">
                <a:moveTo>
                  <a:pt x="185083" y="0"/>
                </a:moveTo>
                <a:lnTo>
                  <a:pt x="138134" y="6024"/>
                </a:lnTo>
                <a:lnTo>
                  <a:pt x="93680" y="24096"/>
                </a:lnTo>
                <a:lnTo>
                  <a:pt x="54216" y="54216"/>
                </a:lnTo>
                <a:lnTo>
                  <a:pt x="24096" y="93680"/>
                </a:lnTo>
                <a:lnTo>
                  <a:pt x="6024" y="138134"/>
                </a:lnTo>
                <a:lnTo>
                  <a:pt x="0" y="185083"/>
                </a:lnTo>
                <a:lnTo>
                  <a:pt x="6024" y="232032"/>
                </a:lnTo>
                <a:lnTo>
                  <a:pt x="24096" y="276486"/>
                </a:lnTo>
                <a:lnTo>
                  <a:pt x="54216" y="315950"/>
                </a:lnTo>
                <a:lnTo>
                  <a:pt x="93680" y="346065"/>
                </a:lnTo>
                <a:lnTo>
                  <a:pt x="138134" y="364134"/>
                </a:lnTo>
                <a:lnTo>
                  <a:pt x="185083" y="370157"/>
                </a:lnTo>
                <a:lnTo>
                  <a:pt x="232032" y="364134"/>
                </a:lnTo>
                <a:lnTo>
                  <a:pt x="276486" y="346065"/>
                </a:lnTo>
                <a:lnTo>
                  <a:pt x="315950" y="315950"/>
                </a:lnTo>
                <a:lnTo>
                  <a:pt x="346065" y="276486"/>
                </a:lnTo>
                <a:lnTo>
                  <a:pt x="364134" y="232032"/>
                </a:lnTo>
                <a:lnTo>
                  <a:pt x="370157" y="185083"/>
                </a:lnTo>
                <a:lnTo>
                  <a:pt x="364134" y="138134"/>
                </a:lnTo>
                <a:lnTo>
                  <a:pt x="346065" y="93680"/>
                </a:lnTo>
                <a:lnTo>
                  <a:pt x="315950" y="54216"/>
                </a:lnTo>
                <a:lnTo>
                  <a:pt x="276486" y="24096"/>
                </a:lnTo>
                <a:lnTo>
                  <a:pt x="232032" y="6024"/>
                </a:lnTo>
                <a:lnTo>
                  <a:pt x="185083" y="0"/>
                </a:lnTo>
                <a:close/>
              </a:path>
            </a:pathLst>
          </a:cu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5" name="Google Shape;2475;p154"/>
          <p:cNvSpPr/>
          <p:nvPr/>
        </p:nvSpPr>
        <p:spPr>
          <a:xfrm>
            <a:off x="3289322" y="5415470"/>
            <a:ext cx="370205" cy="370205"/>
          </a:xfrm>
          <a:custGeom>
            <a:rect b="b" l="l" r="r" t="t"/>
            <a:pathLst>
              <a:path extrusionOk="0" h="370204" w="370204">
                <a:moveTo>
                  <a:pt x="185075" y="0"/>
                </a:moveTo>
                <a:lnTo>
                  <a:pt x="138125" y="6024"/>
                </a:lnTo>
                <a:lnTo>
                  <a:pt x="93671" y="24096"/>
                </a:lnTo>
                <a:lnTo>
                  <a:pt x="54206" y="54216"/>
                </a:lnTo>
                <a:lnTo>
                  <a:pt x="24091" y="93680"/>
                </a:lnTo>
                <a:lnTo>
                  <a:pt x="6022" y="138134"/>
                </a:lnTo>
                <a:lnTo>
                  <a:pt x="0" y="185083"/>
                </a:lnTo>
                <a:lnTo>
                  <a:pt x="6022" y="232032"/>
                </a:lnTo>
                <a:lnTo>
                  <a:pt x="24091" y="276486"/>
                </a:lnTo>
                <a:lnTo>
                  <a:pt x="54206" y="315950"/>
                </a:lnTo>
                <a:lnTo>
                  <a:pt x="93671" y="346065"/>
                </a:lnTo>
                <a:lnTo>
                  <a:pt x="138125" y="364134"/>
                </a:lnTo>
                <a:lnTo>
                  <a:pt x="185075" y="370157"/>
                </a:lnTo>
                <a:lnTo>
                  <a:pt x="232026" y="364134"/>
                </a:lnTo>
                <a:lnTo>
                  <a:pt x="276484" y="346065"/>
                </a:lnTo>
                <a:lnTo>
                  <a:pt x="315953" y="315950"/>
                </a:lnTo>
                <a:lnTo>
                  <a:pt x="346068" y="276486"/>
                </a:lnTo>
                <a:lnTo>
                  <a:pt x="364137" y="232032"/>
                </a:lnTo>
                <a:lnTo>
                  <a:pt x="370160" y="185083"/>
                </a:lnTo>
                <a:lnTo>
                  <a:pt x="364137" y="138134"/>
                </a:lnTo>
                <a:lnTo>
                  <a:pt x="346068" y="93680"/>
                </a:lnTo>
                <a:lnTo>
                  <a:pt x="315953" y="54216"/>
                </a:lnTo>
                <a:lnTo>
                  <a:pt x="276484" y="24096"/>
                </a:lnTo>
                <a:lnTo>
                  <a:pt x="232026" y="6024"/>
                </a:lnTo>
                <a:lnTo>
                  <a:pt x="185075" y="0"/>
                </a:lnTo>
                <a:close/>
              </a:path>
            </a:pathLst>
          </a:cu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6" name="Google Shape;2476;p154"/>
          <p:cNvSpPr/>
          <p:nvPr/>
        </p:nvSpPr>
        <p:spPr>
          <a:xfrm>
            <a:off x="2845088" y="5415470"/>
            <a:ext cx="370205" cy="370205"/>
          </a:xfrm>
          <a:custGeom>
            <a:rect b="b" l="l" r="r" t="t"/>
            <a:pathLst>
              <a:path extrusionOk="0" h="370204" w="370205">
                <a:moveTo>
                  <a:pt x="185085" y="0"/>
                </a:moveTo>
                <a:lnTo>
                  <a:pt x="138134" y="6024"/>
                </a:lnTo>
                <a:lnTo>
                  <a:pt x="93676" y="24096"/>
                </a:lnTo>
                <a:lnTo>
                  <a:pt x="54206" y="54216"/>
                </a:lnTo>
                <a:lnTo>
                  <a:pt x="24091" y="93680"/>
                </a:lnTo>
                <a:lnTo>
                  <a:pt x="6022" y="138134"/>
                </a:lnTo>
                <a:lnTo>
                  <a:pt x="0" y="185083"/>
                </a:lnTo>
                <a:lnTo>
                  <a:pt x="6022" y="232032"/>
                </a:lnTo>
                <a:lnTo>
                  <a:pt x="24091" y="276486"/>
                </a:lnTo>
                <a:lnTo>
                  <a:pt x="54206" y="315950"/>
                </a:lnTo>
                <a:lnTo>
                  <a:pt x="93676" y="346065"/>
                </a:lnTo>
                <a:lnTo>
                  <a:pt x="138134" y="364134"/>
                </a:lnTo>
                <a:lnTo>
                  <a:pt x="185085" y="370157"/>
                </a:lnTo>
                <a:lnTo>
                  <a:pt x="232034" y="364134"/>
                </a:lnTo>
                <a:lnTo>
                  <a:pt x="276489" y="346065"/>
                </a:lnTo>
                <a:lnTo>
                  <a:pt x="315953" y="315950"/>
                </a:lnTo>
                <a:lnTo>
                  <a:pt x="346068" y="276486"/>
                </a:lnTo>
                <a:lnTo>
                  <a:pt x="364137" y="232032"/>
                </a:lnTo>
                <a:lnTo>
                  <a:pt x="370160" y="185083"/>
                </a:lnTo>
                <a:lnTo>
                  <a:pt x="364137" y="138134"/>
                </a:lnTo>
                <a:lnTo>
                  <a:pt x="346068" y="93680"/>
                </a:lnTo>
                <a:lnTo>
                  <a:pt x="315953" y="54216"/>
                </a:lnTo>
                <a:lnTo>
                  <a:pt x="276489" y="24096"/>
                </a:lnTo>
                <a:lnTo>
                  <a:pt x="232034" y="6024"/>
                </a:lnTo>
                <a:lnTo>
                  <a:pt x="185085" y="0"/>
                </a:lnTo>
                <a:close/>
              </a:path>
            </a:pathLst>
          </a:cu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7" name="Google Shape;2477;p154"/>
          <p:cNvSpPr txBox="1"/>
          <p:nvPr/>
        </p:nvSpPr>
        <p:spPr>
          <a:xfrm>
            <a:off x="2933700" y="5838230"/>
            <a:ext cx="217170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sz="2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78" name="Google Shape;2478;p154"/>
          <p:cNvSpPr txBox="1"/>
          <p:nvPr/>
        </p:nvSpPr>
        <p:spPr>
          <a:xfrm>
            <a:off x="6832600" y="5838230"/>
            <a:ext cx="388620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endParaRPr sz="2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79" name="Google Shape;2479;p154"/>
          <p:cNvSpPr txBox="1"/>
          <p:nvPr/>
        </p:nvSpPr>
        <p:spPr>
          <a:xfrm rot="-2700000">
            <a:off x="3700532" y="4710657"/>
            <a:ext cx="1180838" cy="235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2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Detractores</a:t>
            </a:r>
            <a:endParaRPr sz="18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80" name="Google Shape;2480;p154"/>
          <p:cNvSpPr txBox="1"/>
          <p:nvPr/>
        </p:nvSpPr>
        <p:spPr>
          <a:xfrm rot="-2700000">
            <a:off x="5551022" y="4777223"/>
            <a:ext cx="996769" cy="235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2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Neutrales</a:t>
            </a:r>
            <a:endParaRPr sz="18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81" name="Google Shape;2481;p154"/>
          <p:cNvSpPr txBox="1"/>
          <p:nvPr/>
        </p:nvSpPr>
        <p:spPr>
          <a:xfrm rot="-2640000">
            <a:off x="7240849" y="4409622"/>
            <a:ext cx="270948" cy="235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2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</a:t>
            </a:r>
            <a:endParaRPr sz="18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82" name="Google Shape;2482;p154"/>
          <p:cNvSpPr txBox="1"/>
          <p:nvPr/>
        </p:nvSpPr>
        <p:spPr>
          <a:xfrm rot="-2700000">
            <a:off x="6481362" y="4701771"/>
            <a:ext cx="1205735" cy="235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2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Promotor s</a:t>
            </a:r>
            <a:endParaRPr sz="18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55"/>
          <p:cNvSpPr txBox="1"/>
          <p:nvPr>
            <p:ph type="title"/>
          </p:nvPr>
        </p:nvSpPr>
        <p:spPr>
          <a:xfrm>
            <a:off x="736600" y="1080591"/>
            <a:ext cx="8580120" cy="862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/>
              <a:t>SUS (System Usability Scale)</a:t>
            </a:r>
            <a:endParaRPr sz="5500"/>
          </a:p>
        </p:txBody>
      </p:sp>
      <p:sp>
        <p:nvSpPr>
          <p:cNvPr id="2488" name="Google Shape;2488;p155"/>
          <p:cNvSpPr/>
          <p:nvPr/>
        </p:nvSpPr>
        <p:spPr>
          <a:xfrm>
            <a:off x="2832100" y="2413000"/>
            <a:ext cx="4394200" cy="5003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/>
          <p:nvPr/>
        </p:nvSpPr>
        <p:spPr>
          <a:xfrm>
            <a:off x="114300" y="0"/>
            <a:ext cx="7543800" cy="10058400"/>
          </a:xfrm>
          <a:custGeom>
            <a:rect b="b" l="l" r="r" t="t"/>
            <a:pathLst>
              <a:path extrusionOk="0" h="10058400" w="7543800">
                <a:moveTo>
                  <a:pt x="7543800" y="0"/>
                </a:moveTo>
                <a:lnTo>
                  <a:pt x="7543800" y="10058400"/>
                </a:lnTo>
                <a:lnTo>
                  <a:pt x="0" y="10058400"/>
                </a:lnTo>
                <a:lnTo>
                  <a:pt x="0" y="0"/>
                </a:lnTo>
                <a:lnTo>
                  <a:pt x="754380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9"/>
          <p:cNvSpPr/>
          <p:nvPr/>
        </p:nvSpPr>
        <p:spPr>
          <a:xfrm>
            <a:off x="717627" y="611644"/>
            <a:ext cx="1158240" cy="4360545"/>
          </a:xfrm>
          <a:custGeom>
            <a:rect b="b" l="l" r="r" t="t"/>
            <a:pathLst>
              <a:path extrusionOk="0" h="4360545" w="1158239">
                <a:moveTo>
                  <a:pt x="1157667" y="0"/>
                </a:moveTo>
                <a:lnTo>
                  <a:pt x="1157667" y="4360179"/>
                </a:lnTo>
                <a:lnTo>
                  <a:pt x="0" y="4360179"/>
                </a:lnTo>
                <a:lnTo>
                  <a:pt x="0" y="0"/>
                </a:lnTo>
                <a:lnTo>
                  <a:pt x="11576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9"/>
          <p:cNvSpPr/>
          <p:nvPr/>
        </p:nvSpPr>
        <p:spPr>
          <a:xfrm>
            <a:off x="717627" y="5095036"/>
            <a:ext cx="1158240" cy="4352290"/>
          </a:xfrm>
          <a:custGeom>
            <a:rect b="b" l="l" r="r" t="t"/>
            <a:pathLst>
              <a:path extrusionOk="0" h="4352290" w="1158239">
                <a:moveTo>
                  <a:pt x="1157667" y="0"/>
                </a:moveTo>
                <a:lnTo>
                  <a:pt x="1157667" y="4351718"/>
                </a:lnTo>
                <a:lnTo>
                  <a:pt x="0" y="4351718"/>
                </a:lnTo>
                <a:lnTo>
                  <a:pt x="0" y="0"/>
                </a:lnTo>
                <a:lnTo>
                  <a:pt x="11576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9"/>
          <p:cNvSpPr txBox="1"/>
          <p:nvPr/>
        </p:nvSpPr>
        <p:spPr>
          <a:xfrm>
            <a:off x="2400304" y="1259438"/>
            <a:ext cx="4595495" cy="7781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Necesidades</a:t>
            </a:r>
            <a:endParaRPr sz="2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Usu</a:t>
            </a:r>
            <a:endParaRPr sz="2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48824"/>
              </a:lnSpc>
              <a:spcBef>
                <a:spcPts val="260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Motivadores	</a:t>
            </a:r>
            <a:r>
              <a:rPr b="1" baseline="30000" lang="en-US" sz="4125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ar</a:t>
            </a:r>
            <a:endParaRPr baseline="30000" sz="41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732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ios</a:t>
            </a:r>
            <a:endParaRPr sz="2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985"/>
              </a:spcBef>
              <a:spcAft>
                <a:spcPts val="0"/>
              </a:spcAft>
              <a:buNone/>
            </a:pPr>
            <a:r>
              <a:rPr b="1" lang="en-US" sz="355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Propósito</a:t>
            </a:r>
            <a:endParaRPr sz="3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endParaRPr sz="2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225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Impacto	</a:t>
            </a:r>
            <a:r>
              <a:rPr b="1" baseline="30000" lang="en-US" sz="4125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gocio</a:t>
            </a:r>
            <a:endParaRPr baseline="30000" sz="41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8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3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9"/>
          <p:cNvSpPr txBox="1"/>
          <p:nvPr/>
        </p:nvSpPr>
        <p:spPr>
          <a:xfrm rot="5400000">
            <a:off x="487693" y="1774599"/>
            <a:ext cx="124523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68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Acciones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9"/>
          <p:cNvSpPr txBox="1"/>
          <p:nvPr/>
        </p:nvSpPr>
        <p:spPr>
          <a:xfrm rot="5400000">
            <a:off x="527430" y="7468677"/>
            <a:ext cx="1143635" cy="743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7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Métricas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59"/>
          <p:cNvSpPr/>
          <p:nvPr/>
        </p:nvSpPr>
        <p:spPr>
          <a:xfrm>
            <a:off x="5219700" y="1155700"/>
            <a:ext cx="584200" cy="571500"/>
          </a:xfrm>
          <a:custGeom>
            <a:rect b="b" l="l" r="r" t="t"/>
            <a:pathLst>
              <a:path extrusionOk="0" h="571500" w="584200">
                <a:moveTo>
                  <a:pt x="578841" y="81204"/>
                </a:moveTo>
                <a:lnTo>
                  <a:pt x="575589" y="65455"/>
                </a:lnTo>
                <a:lnTo>
                  <a:pt x="552110" y="31393"/>
                </a:lnTo>
                <a:lnTo>
                  <a:pt x="517291" y="8423"/>
                </a:lnTo>
                <a:lnTo>
                  <a:pt x="474662" y="0"/>
                </a:lnTo>
                <a:lnTo>
                  <a:pt x="109537" y="0"/>
                </a:lnTo>
                <a:lnTo>
                  <a:pt x="66908" y="8423"/>
                </a:lnTo>
                <a:lnTo>
                  <a:pt x="32089" y="31393"/>
                </a:lnTo>
                <a:lnTo>
                  <a:pt x="8610" y="65455"/>
                </a:lnTo>
                <a:lnTo>
                  <a:pt x="0" y="107156"/>
                </a:lnTo>
                <a:lnTo>
                  <a:pt x="0" y="464350"/>
                </a:lnTo>
                <a:lnTo>
                  <a:pt x="8610" y="506048"/>
                </a:lnTo>
                <a:lnTo>
                  <a:pt x="32089" y="540108"/>
                </a:lnTo>
                <a:lnTo>
                  <a:pt x="66908" y="563076"/>
                </a:lnTo>
                <a:lnTo>
                  <a:pt x="109537" y="571499"/>
                </a:lnTo>
                <a:lnTo>
                  <a:pt x="131689" y="571499"/>
                </a:lnTo>
                <a:lnTo>
                  <a:pt x="131689" y="238124"/>
                </a:lnTo>
                <a:lnTo>
                  <a:pt x="133473" y="229231"/>
                </a:lnTo>
                <a:lnTo>
                  <a:pt x="138823" y="221386"/>
                </a:lnTo>
                <a:lnTo>
                  <a:pt x="274980" y="88181"/>
                </a:lnTo>
                <a:lnTo>
                  <a:pt x="283005" y="82948"/>
                </a:lnTo>
                <a:lnTo>
                  <a:pt x="292100" y="81204"/>
                </a:lnTo>
                <a:lnTo>
                  <a:pt x="578841" y="81204"/>
                </a:lnTo>
                <a:close/>
              </a:path>
              <a:path extrusionOk="0" h="571500" w="584200">
                <a:moveTo>
                  <a:pt x="578842" y="490296"/>
                </a:moveTo>
                <a:lnTo>
                  <a:pt x="389469" y="490296"/>
                </a:lnTo>
                <a:lnTo>
                  <a:pt x="380376" y="488553"/>
                </a:lnTo>
                <a:lnTo>
                  <a:pt x="372351" y="483323"/>
                </a:lnTo>
                <a:lnTo>
                  <a:pt x="138823" y="254863"/>
                </a:lnTo>
                <a:lnTo>
                  <a:pt x="133473" y="247018"/>
                </a:lnTo>
                <a:lnTo>
                  <a:pt x="131689" y="238124"/>
                </a:lnTo>
                <a:lnTo>
                  <a:pt x="131689" y="571499"/>
                </a:lnTo>
                <a:lnTo>
                  <a:pt x="474662" y="571499"/>
                </a:lnTo>
                <a:lnTo>
                  <a:pt x="517291" y="563076"/>
                </a:lnTo>
                <a:lnTo>
                  <a:pt x="552110" y="540108"/>
                </a:lnTo>
                <a:lnTo>
                  <a:pt x="575589" y="506048"/>
                </a:lnTo>
                <a:lnTo>
                  <a:pt x="578842" y="490296"/>
                </a:lnTo>
                <a:close/>
              </a:path>
              <a:path extrusionOk="0" h="571500" w="584200">
                <a:moveTo>
                  <a:pt x="355139" y="323611"/>
                </a:moveTo>
                <a:lnTo>
                  <a:pt x="355139" y="142874"/>
                </a:lnTo>
                <a:lnTo>
                  <a:pt x="353356" y="151768"/>
                </a:lnTo>
                <a:lnTo>
                  <a:pt x="348005" y="159613"/>
                </a:lnTo>
                <a:lnTo>
                  <a:pt x="267754" y="238124"/>
                </a:lnTo>
                <a:lnTo>
                  <a:pt x="355139" y="323611"/>
                </a:lnTo>
                <a:close/>
              </a:path>
              <a:path extrusionOk="0" h="571500" w="584200">
                <a:moveTo>
                  <a:pt x="584200" y="464350"/>
                </a:moveTo>
                <a:lnTo>
                  <a:pt x="584200" y="107156"/>
                </a:lnTo>
                <a:lnTo>
                  <a:pt x="578842" y="81208"/>
                </a:lnTo>
                <a:lnTo>
                  <a:pt x="292100" y="81204"/>
                </a:lnTo>
                <a:lnTo>
                  <a:pt x="301194" y="82948"/>
                </a:lnTo>
                <a:lnTo>
                  <a:pt x="309219" y="88181"/>
                </a:lnTo>
                <a:lnTo>
                  <a:pt x="348005" y="126136"/>
                </a:lnTo>
                <a:lnTo>
                  <a:pt x="353356" y="133981"/>
                </a:lnTo>
                <a:lnTo>
                  <a:pt x="355139" y="142874"/>
                </a:lnTo>
                <a:lnTo>
                  <a:pt x="355139" y="323611"/>
                </a:lnTo>
                <a:lnTo>
                  <a:pt x="445376" y="411886"/>
                </a:lnTo>
                <a:lnTo>
                  <a:pt x="450726" y="419731"/>
                </a:lnTo>
                <a:lnTo>
                  <a:pt x="452510" y="428624"/>
                </a:lnTo>
                <a:lnTo>
                  <a:pt x="452510" y="490296"/>
                </a:lnTo>
                <a:lnTo>
                  <a:pt x="578842" y="490296"/>
                </a:lnTo>
                <a:lnTo>
                  <a:pt x="584200" y="464350"/>
                </a:lnTo>
                <a:close/>
              </a:path>
              <a:path extrusionOk="0" h="571500" w="584200">
                <a:moveTo>
                  <a:pt x="452510" y="490296"/>
                </a:moveTo>
                <a:lnTo>
                  <a:pt x="452510" y="428624"/>
                </a:lnTo>
                <a:lnTo>
                  <a:pt x="450726" y="437518"/>
                </a:lnTo>
                <a:lnTo>
                  <a:pt x="445376" y="445363"/>
                </a:lnTo>
                <a:lnTo>
                  <a:pt x="406577" y="483323"/>
                </a:lnTo>
                <a:lnTo>
                  <a:pt x="398559" y="488553"/>
                </a:lnTo>
                <a:lnTo>
                  <a:pt x="389469" y="490296"/>
                </a:lnTo>
                <a:lnTo>
                  <a:pt x="452510" y="49029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59"/>
          <p:cNvSpPr/>
          <p:nvPr/>
        </p:nvSpPr>
        <p:spPr>
          <a:xfrm>
            <a:off x="5308600" y="2908302"/>
            <a:ext cx="571500" cy="656590"/>
          </a:xfrm>
          <a:custGeom>
            <a:rect b="b" l="l" r="r" t="t"/>
            <a:pathLst>
              <a:path extrusionOk="0" h="656589" w="571500">
                <a:moveTo>
                  <a:pt x="435432" y="259778"/>
                </a:moveTo>
                <a:lnTo>
                  <a:pt x="435432" y="201675"/>
                </a:lnTo>
                <a:lnTo>
                  <a:pt x="381000" y="201675"/>
                </a:lnTo>
                <a:lnTo>
                  <a:pt x="381000" y="5981"/>
                </a:lnTo>
                <a:lnTo>
                  <a:pt x="375043" y="0"/>
                </a:lnTo>
                <a:lnTo>
                  <a:pt x="223672" y="0"/>
                </a:lnTo>
                <a:lnTo>
                  <a:pt x="217716" y="5981"/>
                </a:lnTo>
                <a:lnTo>
                  <a:pt x="217716" y="54686"/>
                </a:lnTo>
                <a:lnTo>
                  <a:pt x="40817" y="54686"/>
                </a:lnTo>
                <a:lnTo>
                  <a:pt x="24935" y="57911"/>
                </a:lnTo>
                <a:lnTo>
                  <a:pt x="11960" y="66705"/>
                </a:lnTo>
                <a:lnTo>
                  <a:pt x="3209" y="79744"/>
                </a:lnTo>
                <a:lnTo>
                  <a:pt x="0" y="95707"/>
                </a:lnTo>
                <a:lnTo>
                  <a:pt x="0" y="560590"/>
                </a:lnTo>
                <a:lnTo>
                  <a:pt x="3209" y="576553"/>
                </a:lnTo>
                <a:lnTo>
                  <a:pt x="11960" y="589592"/>
                </a:lnTo>
                <a:lnTo>
                  <a:pt x="24935" y="598386"/>
                </a:lnTo>
                <a:lnTo>
                  <a:pt x="40817" y="601611"/>
                </a:lnTo>
                <a:lnTo>
                  <a:pt x="54432" y="601611"/>
                </a:lnTo>
                <a:lnTo>
                  <a:pt x="54432" y="287134"/>
                </a:lnTo>
                <a:lnTo>
                  <a:pt x="55793" y="276548"/>
                </a:lnTo>
                <a:lnTo>
                  <a:pt x="59905" y="267846"/>
                </a:lnTo>
                <a:lnTo>
                  <a:pt x="66808" y="261949"/>
                </a:lnTo>
                <a:lnTo>
                  <a:pt x="76542" y="259778"/>
                </a:lnTo>
                <a:lnTo>
                  <a:pt x="435432" y="259778"/>
                </a:lnTo>
                <a:close/>
              </a:path>
              <a:path extrusionOk="0" h="656589" w="571500">
                <a:moveTo>
                  <a:pt x="435432" y="454621"/>
                </a:moveTo>
                <a:lnTo>
                  <a:pt x="435432" y="396519"/>
                </a:lnTo>
                <a:lnTo>
                  <a:pt x="76542" y="396519"/>
                </a:lnTo>
                <a:lnTo>
                  <a:pt x="66808" y="394348"/>
                </a:lnTo>
                <a:lnTo>
                  <a:pt x="59905" y="388451"/>
                </a:lnTo>
                <a:lnTo>
                  <a:pt x="55793" y="379749"/>
                </a:lnTo>
                <a:lnTo>
                  <a:pt x="54432" y="369163"/>
                </a:lnTo>
                <a:lnTo>
                  <a:pt x="54432" y="601611"/>
                </a:lnTo>
                <a:lnTo>
                  <a:pt x="217716" y="601611"/>
                </a:lnTo>
                <a:lnTo>
                  <a:pt x="217716" y="650316"/>
                </a:lnTo>
                <a:lnTo>
                  <a:pt x="223672" y="656297"/>
                </a:lnTo>
                <a:lnTo>
                  <a:pt x="375043" y="656297"/>
                </a:lnTo>
                <a:lnTo>
                  <a:pt x="381000" y="650316"/>
                </a:lnTo>
                <a:lnTo>
                  <a:pt x="381000" y="454621"/>
                </a:lnTo>
                <a:lnTo>
                  <a:pt x="435432" y="454621"/>
                </a:lnTo>
                <a:close/>
              </a:path>
              <a:path extrusionOk="0" h="656589" w="571500">
                <a:moveTo>
                  <a:pt x="561543" y="160654"/>
                </a:moveTo>
                <a:lnTo>
                  <a:pt x="543648" y="133953"/>
                </a:lnTo>
                <a:lnTo>
                  <a:pt x="513378" y="113472"/>
                </a:lnTo>
                <a:lnTo>
                  <a:pt x="476250" y="105968"/>
                </a:lnTo>
                <a:lnTo>
                  <a:pt x="439121" y="113472"/>
                </a:lnTo>
                <a:lnTo>
                  <a:pt x="408851" y="133953"/>
                </a:lnTo>
                <a:lnTo>
                  <a:pt x="388467" y="164368"/>
                </a:lnTo>
                <a:lnTo>
                  <a:pt x="381000" y="201675"/>
                </a:lnTo>
                <a:lnTo>
                  <a:pt x="435432" y="201675"/>
                </a:lnTo>
                <a:lnTo>
                  <a:pt x="438639" y="185713"/>
                </a:lnTo>
                <a:lnTo>
                  <a:pt x="447387" y="172673"/>
                </a:lnTo>
                <a:lnTo>
                  <a:pt x="460362" y="163880"/>
                </a:lnTo>
                <a:lnTo>
                  <a:pt x="476250" y="160654"/>
                </a:lnTo>
                <a:lnTo>
                  <a:pt x="561543" y="160654"/>
                </a:lnTo>
                <a:close/>
              </a:path>
              <a:path extrusionOk="0" h="656589" w="571500">
                <a:moveTo>
                  <a:pt x="435432" y="396519"/>
                </a:moveTo>
                <a:lnTo>
                  <a:pt x="435432" y="259778"/>
                </a:lnTo>
                <a:lnTo>
                  <a:pt x="381000" y="259778"/>
                </a:lnTo>
                <a:lnTo>
                  <a:pt x="381000" y="396519"/>
                </a:lnTo>
                <a:lnTo>
                  <a:pt x="435432" y="396519"/>
                </a:lnTo>
                <a:close/>
              </a:path>
              <a:path extrusionOk="0" h="656589" w="571500">
                <a:moveTo>
                  <a:pt x="561543" y="495642"/>
                </a:moveTo>
                <a:lnTo>
                  <a:pt x="476250" y="495642"/>
                </a:lnTo>
                <a:lnTo>
                  <a:pt x="460362" y="492417"/>
                </a:lnTo>
                <a:lnTo>
                  <a:pt x="447387" y="483623"/>
                </a:lnTo>
                <a:lnTo>
                  <a:pt x="438639" y="470584"/>
                </a:lnTo>
                <a:lnTo>
                  <a:pt x="435432" y="454621"/>
                </a:lnTo>
                <a:lnTo>
                  <a:pt x="381000" y="454621"/>
                </a:lnTo>
                <a:lnTo>
                  <a:pt x="388467" y="491928"/>
                </a:lnTo>
                <a:lnTo>
                  <a:pt x="408851" y="522344"/>
                </a:lnTo>
                <a:lnTo>
                  <a:pt x="439121" y="542825"/>
                </a:lnTo>
                <a:lnTo>
                  <a:pt x="476250" y="550329"/>
                </a:lnTo>
                <a:lnTo>
                  <a:pt x="513378" y="542825"/>
                </a:lnTo>
                <a:lnTo>
                  <a:pt x="543648" y="522344"/>
                </a:lnTo>
                <a:lnTo>
                  <a:pt x="561543" y="495642"/>
                </a:lnTo>
                <a:close/>
              </a:path>
              <a:path extrusionOk="0" h="656589" w="571500">
                <a:moveTo>
                  <a:pt x="517067" y="284987"/>
                </a:moveTo>
                <a:lnTo>
                  <a:pt x="517067" y="201675"/>
                </a:lnTo>
                <a:lnTo>
                  <a:pt x="515786" y="211750"/>
                </a:lnTo>
                <a:lnTo>
                  <a:pt x="512552" y="220100"/>
                </a:lnTo>
                <a:lnTo>
                  <a:pt x="508280" y="226607"/>
                </a:lnTo>
                <a:lnTo>
                  <a:pt x="503885" y="231152"/>
                </a:lnTo>
                <a:lnTo>
                  <a:pt x="435432" y="284987"/>
                </a:lnTo>
                <a:lnTo>
                  <a:pt x="517067" y="284987"/>
                </a:lnTo>
                <a:close/>
              </a:path>
              <a:path extrusionOk="0" h="656589" w="571500">
                <a:moveTo>
                  <a:pt x="523963" y="284987"/>
                </a:moveTo>
                <a:lnTo>
                  <a:pt x="435432" y="284987"/>
                </a:lnTo>
                <a:lnTo>
                  <a:pt x="435432" y="371728"/>
                </a:lnTo>
                <a:lnTo>
                  <a:pt x="468591" y="371728"/>
                </a:lnTo>
                <a:lnTo>
                  <a:pt x="468591" y="328142"/>
                </a:lnTo>
                <a:lnTo>
                  <a:pt x="523963" y="284987"/>
                </a:lnTo>
                <a:close/>
              </a:path>
              <a:path extrusionOk="0" h="656589" w="571500">
                <a:moveTo>
                  <a:pt x="571500" y="454621"/>
                </a:moveTo>
                <a:lnTo>
                  <a:pt x="562944" y="414245"/>
                </a:lnTo>
                <a:lnTo>
                  <a:pt x="538759" y="382841"/>
                </a:lnTo>
                <a:lnTo>
                  <a:pt x="524504" y="371728"/>
                </a:lnTo>
                <a:lnTo>
                  <a:pt x="435432" y="371728"/>
                </a:lnTo>
                <a:lnTo>
                  <a:pt x="503885" y="425145"/>
                </a:lnTo>
                <a:lnTo>
                  <a:pt x="508280" y="429690"/>
                </a:lnTo>
                <a:lnTo>
                  <a:pt x="512552" y="436197"/>
                </a:lnTo>
                <a:lnTo>
                  <a:pt x="515786" y="444547"/>
                </a:lnTo>
                <a:lnTo>
                  <a:pt x="517067" y="454621"/>
                </a:lnTo>
                <a:lnTo>
                  <a:pt x="517067" y="495642"/>
                </a:lnTo>
                <a:lnTo>
                  <a:pt x="561543" y="495642"/>
                </a:lnTo>
                <a:lnTo>
                  <a:pt x="564032" y="491928"/>
                </a:lnTo>
                <a:lnTo>
                  <a:pt x="571500" y="454621"/>
                </a:lnTo>
                <a:close/>
              </a:path>
              <a:path extrusionOk="0" h="656589" w="571500">
                <a:moveTo>
                  <a:pt x="524504" y="371728"/>
                </a:moveTo>
                <a:lnTo>
                  <a:pt x="468591" y="328142"/>
                </a:lnTo>
                <a:lnTo>
                  <a:pt x="468591" y="371728"/>
                </a:lnTo>
                <a:lnTo>
                  <a:pt x="524504" y="371728"/>
                </a:lnTo>
                <a:close/>
              </a:path>
              <a:path extrusionOk="0" h="656589" w="571500">
                <a:moveTo>
                  <a:pt x="571500" y="201675"/>
                </a:moveTo>
                <a:lnTo>
                  <a:pt x="564032" y="164368"/>
                </a:lnTo>
                <a:lnTo>
                  <a:pt x="561543" y="160654"/>
                </a:lnTo>
                <a:lnTo>
                  <a:pt x="476250" y="160654"/>
                </a:lnTo>
                <a:lnTo>
                  <a:pt x="492137" y="163880"/>
                </a:lnTo>
                <a:lnTo>
                  <a:pt x="505112" y="172673"/>
                </a:lnTo>
                <a:lnTo>
                  <a:pt x="513860" y="185713"/>
                </a:lnTo>
                <a:lnTo>
                  <a:pt x="517067" y="201675"/>
                </a:lnTo>
                <a:lnTo>
                  <a:pt x="517067" y="284987"/>
                </a:lnTo>
                <a:lnTo>
                  <a:pt x="523963" y="284987"/>
                </a:lnTo>
                <a:lnTo>
                  <a:pt x="538759" y="273456"/>
                </a:lnTo>
                <a:lnTo>
                  <a:pt x="552667" y="259236"/>
                </a:lnTo>
                <a:lnTo>
                  <a:pt x="562944" y="242052"/>
                </a:lnTo>
                <a:lnTo>
                  <a:pt x="569315" y="222625"/>
                </a:lnTo>
                <a:lnTo>
                  <a:pt x="571500" y="201675"/>
                </a:lnTo>
                <a:close/>
              </a:path>
              <a:path extrusionOk="0" h="656589" w="571500">
                <a:moveTo>
                  <a:pt x="517067" y="495642"/>
                </a:moveTo>
                <a:lnTo>
                  <a:pt x="517067" y="454621"/>
                </a:lnTo>
                <a:lnTo>
                  <a:pt x="513860" y="470584"/>
                </a:lnTo>
                <a:lnTo>
                  <a:pt x="505112" y="483623"/>
                </a:lnTo>
                <a:lnTo>
                  <a:pt x="492137" y="492417"/>
                </a:lnTo>
                <a:lnTo>
                  <a:pt x="476250" y="495642"/>
                </a:lnTo>
                <a:lnTo>
                  <a:pt x="517067" y="495642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9"/>
          <p:cNvSpPr/>
          <p:nvPr/>
        </p:nvSpPr>
        <p:spPr>
          <a:xfrm>
            <a:off x="5219700" y="4673602"/>
            <a:ext cx="584200" cy="673100"/>
          </a:xfrm>
          <a:custGeom>
            <a:rect b="b" l="l" r="r" t="t"/>
            <a:pathLst>
              <a:path extrusionOk="0" h="673100" w="584200">
                <a:moveTo>
                  <a:pt x="584200" y="179539"/>
                </a:moveTo>
                <a:lnTo>
                  <a:pt x="578753" y="127245"/>
                </a:lnTo>
                <a:lnTo>
                  <a:pt x="562816" y="83078"/>
                </a:lnTo>
                <a:lnTo>
                  <a:pt x="536989" y="47655"/>
                </a:lnTo>
                <a:lnTo>
                  <a:pt x="501875" y="21590"/>
                </a:lnTo>
                <a:lnTo>
                  <a:pt x="458077" y="5500"/>
                </a:lnTo>
                <a:lnTo>
                  <a:pt x="406196" y="0"/>
                </a:lnTo>
                <a:lnTo>
                  <a:pt x="341429" y="12965"/>
                </a:lnTo>
                <a:lnTo>
                  <a:pt x="287772" y="41694"/>
                </a:lnTo>
                <a:lnTo>
                  <a:pt x="250720" y="70991"/>
                </a:lnTo>
                <a:lnTo>
                  <a:pt x="235813" y="85636"/>
                </a:lnTo>
                <a:lnTo>
                  <a:pt x="6845" y="320027"/>
                </a:lnTo>
                <a:lnTo>
                  <a:pt x="2286" y="324535"/>
                </a:lnTo>
                <a:lnTo>
                  <a:pt x="0" y="330542"/>
                </a:lnTo>
                <a:lnTo>
                  <a:pt x="0" y="342557"/>
                </a:lnTo>
                <a:lnTo>
                  <a:pt x="2286" y="348564"/>
                </a:lnTo>
                <a:lnTo>
                  <a:pt x="6845" y="353072"/>
                </a:lnTo>
                <a:lnTo>
                  <a:pt x="235051" y="587082"/>
                </a:lnTo>
                <a:lnTo>
                  <a:pt x="250398" y="601948"/>
                </a:lnTo>
                <a:lnTo>
                  <a:pt x="287677" y="631358"/>
                </a:lnTo>
                <a:lnTo>
                  <a:pt x="341441" y="660137"/>
                </a:lnTo>
                <a:lnTo>
                  <a:pt x="406196" y="673100"/>
                </a:lnTo>
                <a:lnTo>
                  <a:pt x="458077" y="667599"/>
                </a:lnTo>
                <a:lnTo>
                  <a:pt x="501875" y="651509"/>
                </a:lnTo>
                <a:lnTo>
                  <a:pt x="502043" y="651384"/>
                </a:lnTo>
                <a:lnTo>
                  <a:pt x="502043" y="336550"/>
                </a:lnTo>
                <a:lnTo>
                  <a:pt x="527396" y="308745"/>
                </a:lnTo>
                <a:lnTo>
                  <a:pt x="554247" y="271570"/>
                </a:lnTo>
                <a:lnTo>
                  <a:pt x="575535" y="227632"/>
                </a:lnTo>
                <a:lnTo>
                  <a:pt x="584200" y="179539"/>
                </a:lnTo>
                <a:close/>
              </a:path>
              <a:path extrusionOk="0" h="673100" w="584200">
                <a:moveTo>
                  <a:pt x="584200" y="493560"/>
                </a:moveTo>
                <a:lnTo>
                  <a:pt x="575535" y="445467"/>
                </a:lnTo>
                <a:lnTo>
                  <a:pt x="554247" y="401529"/>
                </a:lnTo>
                <a:lnTo>
                  <a:pt x="527396" y="364354"/>
                </a:lnTo>
                <a:lnTo>
                  <a:pt x="502043" y="336550"/>
                </a:lnTo>
                <a:lnTo>
                  <a:pt x="502043" y="651384"/>
                </a:lnTo>
                <a:lnTo>
                  <a:pt x="536989" y="625444"/>
                </a:lnTo>
                <a:lnTo>
                  <a:pt x="562816" y="590021"/>
                </a:lnTo>
                <a:lnTo>
                  <a:pt x="578753" y="545854"/>
                </a:lnTo>
                <a:lnTo>
                  <a:pt x="584200" y="4935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59"/>
          <p:cNvSpPr/>
          <p:nvPr/>
        </p:nvSpPr>
        <p:spPr>
          <a:xfrm>
            <a:off x="5308600" y="6553636"/>
            <a:ext cx="571500" cy="544830"/>
          </a:xfrm>
          <a:custGeom>
            <a:rect b="b" l="l" r="r" t="t"/>
            <a:pathLst>
              <a:path extrusionOk="0" h="544829" w="571500">
                <a:moveTo>
                  <a:pt x="279212" y="139175"/>
                </a:moveTo>
                <a:lnTo>
                  <a:pt x="80365" y="12302"/>
                </a:lnTo>
                <a:lnTo>
                  <a:pt x="49131" y="0"/>
                </a:lnTo>
                <a:lnTo>
                  <a:pt x="23580" y="4258"/>
                </a:lnTo>
                <a:lnTo>
                  <a:pt x="6331" y="23673"/>
                </a:lnTo>
                <a:lnTo>
                  <a:pt x="0" y="56841"/>
                </a:lnTo>
                <a:lnTo>
                  <a:pt x="0" y="487967"/>
                </a:lnTo>
                <a:lnTo>
                  <a:pt x="6331" y="521135"/>
                </a:lnTo>
                <a:lnTo>
                  <a:pt x="23580" y="540550"/>
                </a:lnTo>
                <a:lnTo>
                  <a:pt x="49131" y="544808"/>
                </a:lnTo>
                <a:lnTo>
                  <a:pt x="80365" y="532506"/>
                </a:lnTo>
                <a:lnTo>
                  <a:pt x="190500" y="462236"/>
                </a:lnTo>
                <a:lnTo>
                  <a:pt x="190500" y="139175"/>
                </a:lnTo>
                <a:lnTo>
                  <a:pt x="279212" y="139175"/>
                </a:lnTo>
                <a:close/>
              </a:path>
              <a:path extrusionOk="0" h="544829" w="571500">
                <a:moveTo>
                  <a:pt x="571500" y="344254"/>
                </a:moveTo>
                <a:lnTo>
                  <a:pt x="571500" y="200554"/>
                </a:lnTo>
                <a:lnTo>
                  <a:pt x="375412" y="200554"/>
                </a:lnTo>
                <a:lnTo>
                  <a:pt x="279212" y="139175"/>
                </a:lnTo>
                <a:lnTo>
                  <a:pt x="190500" y="139175"/>
                </a:lnTo>
                <a:lnTo>
                  <a:pt x="350113" y="240965"/>
                </a:lnTo>
                <a:lnTo>
                  <a:pt x="361645" y="248458"/>
                </a:lnTo>
                <a:lnTo>
                  <a:pt x="523875" y="248458"/>
                </a:lnTo>
                <a:lnTo>
                  <a:pt x="523875" y="344254"/>
                </a:lnTo>
                <a:lnTo>
                  <a:pt x="571500" y="344254"/>
                </a:lnTo>
                <a:close/>
              </a:path>
              <a:path extrusionOk="0" h="544829" w="571500">
                <a:moveTo>
                  <a:pt x="523875" y="344254"/>
                </a:moveTo>
                <a:lnTo>
                  <a:pt x="523875" y="296350"/>
                </a:lnTo>
                <a:lnTo>
                  <a:pt x="361645" y="296350"/>
                </a:lnTo>
                <a:lnTo>
                  <a:pt x="350113" y="303843"/>
                </a:lnTo>
                <a:lnTo>
                  <a:pt x="190500" y="405633"/>
                </a:lnTo>
                <a:lnTo>
                  <a:pt x="279212" y="405633"/>
                </a:lnTo>
                <a:lnTo>
                  <a:pt x="375412" y="344254"/>
                </a:lnTo>
                <a:lnTo>
                  <a:pt x="523875" y="344254"/>
                </a:lnTo>
                <a:close/>
              </a:path>
              <a:path extrusionOk="0" h="544829" w="571500">
                <a:moveTo>
                  <a:pt x="279212" y="405633"/>
                </a:moveTo>
                <a:lnTo>
                  <a:pt x="190500" y="405633"/>
                </a:lnTo>
                <a:lnTo>
                  <a:pt x="190500" y="462236"/>
                </a:lnTo>
                <a:lnTo>
                  <a:pt x="279212" y="405633"/>
                </a:lnTo>
                <a:close/>
              </a:path>
              <a:path extrusionOk="0" h="544829" w="571500">
                <a:moveTo>
                  <a:pt x="571500" y="200554"/>
                </a:moveTo>
                <a:lnTo>
                  <a:pt x="571500" y="176602"/>
                </a:lnTo>
                <a:lnTo>
                  <a:pt x="569609" y="167330"/>
                </a:lnTo>
                <a:lnTo>
                  <a:pt x="564475" y="159711"/>
                </a:lnTo>
                <a:lnTo>
                  <a:pt x="556899" y="154549"/>
                </a:lnTo>
                <a:lnTo>
                  <a:pt x="547687" y="152649"/>
                </a:lnTo>
                <a:lnTo>
                  <a:pt x="538475" y="154549"/>
                </a:lnTo>
                <a:lnTo>
                  <a:pt x="530899" y="159711"/>
                </a:lnTo>
                <a:lnTo>
                  <a:pt x="525765" y="167330"/>
                </a:lnTo>
                <a:lnTo>
                  <a:pt x="523875" y="176602"/>
                </a:lnTo>
                <a:lnTo>
                  <a:pt x="523875" y="200554"/>
                </a:lnTo>
                <a:lnTo>
                  <a:pt x="571500" y="200554"/>
                </a:lnTo>
                <a:close/>
              </a:path>
              <a:path extrusionOk="0" h="544829" w="571500">
                <a:moveTo>
                  <a:pt x="571500" y="368206"/>
                </a:moveTo>
                <a:lnTo>
                  <a:pt x="571500" y="344254"/>
                </a:lnTo>
                <a:lnTo>
                  <a:pt x="523875" y="344254"/>
                </a:lnTo>
                <a:lnTo>
                  <a:pt x="523875" y="368206"/>
                </a:lnTo>
                <a:lnTo>
                  <a:pt x="525765" y="377478"/>
                </a:lnTo>
                <a:lnTo>
                  <a:pt x="530899" y="385097"/>
                </a:lnTo>
                <a:lnTo>
                  <a:pt x="538475" y="390259"/>
                </a:lnTo>
                <a:lnTo>
                  <a:pt x="547687" y="392159"/>
                </a:lnTo>
                <a:lnTo>
                  <a:pt x="556899" y="390259"/>
                </a:lnTo>
                <a:lnTo>
                  <a:pt x="564475" y="385097"/>
                </a:lnTo>
                <a:lnTo>
                  <a:pt x="569609" y="377478"/>
                </a:lnTo>
                <a:lnTo>
                  <a:pt x="571500" y="36820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59"/>
          <p:cNvSpPr/>
          <p:nvPr/>
        </p:nvSpPr>
        <p:spPr>
          <a:xfrm>
            <a:off x="5219700" y="8331200"/>
            <a:ext cx="584200" cy="571500"/>
          </a:xfrm>
          <a:custGeom>
            <a:rect b="b" l="l" r="r" t="t"/>
            <a:pathLst>
              <a:path extrusionOk="0" h="571500" w="584200">
                <a:moveTo>
                  <a:pt x="452195" y="47625"/>
                </a:moveTo>
                <a:lnTo>
                  <a:pt x="426311" y="31905"/>
                </a:lnTo>
                <a:lnTo>
                  <a:pt x="384404" y="14573"/>
                </a:lnTo>
                <a:lnTo>
                  <a:pt x="339466" y="3741"/>
                </a:lnTo>
                <a:lnTo>
                  <a:pt x="292100" y="0"/>
                </a:lnTo>
                <a:lnTo>
                  <a:pt x="244733" y="3741"/>
                </a:lnTo>
                <a:lnTo>
                  <a:pt x="199795" y="14573"/>
                </a:lnTo>
                <a:lnTo>
                  <a:pt x="157888" y="31905"/>
                </a:lnTo>
                <a:lnTo>
                  <a:pt x="119614" y="55149"/>
                </a:lnTo>
                <a:lnTo>
                  <a:pt x="85575" y="83715"/>
                </a:lnTo>
                <a:lnTo>
                  <a:pt x="56374" y="117013"/>
                </a:lnTo>
                <a:lnTo>
                  <a:pt x="32614" y="154456"/>
                </a:lnTo>
                <a:lnTo>
                  <a:pt x="14896" y="195452"/>
                </a:lnTo>
                <a:lnTo>
                  <a:pt x="3824" y="239413"/>
                </a:lnTo>
                <a:lnTo>
                  <a:pt x="0" y="285750"/>
                </a:lnTo>
                <a:lnTo>
                  <a:pt x="3824" y="332086"/>
                </a:lnTo>
                <a:lnTo>
                  <a:pt x="14896" y="376047"/>
                </a:lnTo>
                <a:lnTo>
                  <a:pt x="32614" y="417043"/>
                </a:lnTo>
                <a:lnTo>
                  <a:pt x="48679" y="442358"/>
                </a:lnTo>
                <a:lnTo>
                  <a:pt x="48679" y="285750"/>
                </a:lnTo>
                <a:lnTo>
                  <a:pt x="53631" y="237808"/>
                </a:lnTo>
                <a:lnTo>
                  <a:pt x="67832" y="193132"/>
                </a:lnTo>
                <a:lnTo>
                  <a:pt x="90297" y="152686"/>
                </a:lnTo>
                <a:lnTo>
                  <a:pt x="120040" y="117433"/>
                </a:lnTo>
                <a:lnTo>
                  <a:pt x="156077" y="88337"/>
                </a:lnTo>
                <a:lnTo>
                  <a:pt x="197422" y="66361"/>
                </a:lnTo>
                <a:lnTo>
                  <a:pt x="243091" y="52469"/>
                </a:lnTo>
                <a:lnTo>
                  <a:pt x="292100" y="47625"/>
                </a:lnTo>
                <a:lnTo>
                  <a:pt x="452195" y="47625"/>
                </a:lnTo>
                <a:close/>
              </a:path>
              <a:path extrusionOk="0" h="571500" w="584200">
                <a:moveTo>
                  <a:pt x="452195" y="523875"/>
                </a:moveTo>
                <a:lnTo>
                  <a:pt x="292100" y="523875"/>
                </a:lnTo>
                <a:lnTo>
                  <a:pt x="243091" y="519030"/>
                </a:lnTo>
                <a:lnTo>
                  <a:pt x="197422" y="505138"/>
                </a:lnTo>
                <a:lnTo>
                  <a:pt x="156077" y="483162"/>
                </a:lnTo>
                <a:lnTo>
                  <a:pt x="120040" y="454066"/>
                </a:lnTo>
                <a:lnTo>
                  <a:pt x="90297" y="418813"/>
                </a:lnTo>
                <a:lnTo>
                  <a:pt x="67832" y="378367"/>
                </a:lnTo>
                <a:lnTo>
                  <a:pt x="53631" y="333691"/>
                </a:lnTo>
                <a:lnTo>
                  <a:pt x="48679" y="285750"/>
                </a:lnTo>
                <a:lnTo>
                  <a:pt x="48679" y="442358"/>
                </a:lnTo>
                <a:lnTo>
                  <a:pt x="85575" y="487784"/>
                </a:lnTo>
                <a:lnTo>
                  <a:pt x="119614" y="516350"/>
                </a:lnTo>
                <a:lnTo>
                  <a:pt x="157888" y="539594"/>
                </a:lnTo>
                <a:lnTo>
                  <a:pt x="199795" y="556926"/>
                </a:lnTo>
                <a:lnTo>
                  <a:pt x="244733" y="567758"/>
                </a:lnTo>
                <a:lnTo>
                  <a:pt x="292100" y="571500"/>
                </a:lnTo>
                <a:lnTo>
                  <a:pt x="339466" y="567758"/>
                </a:lnTo>
                <a:lnTo>
                  <a:pt x="384404" y="556926"/>
                </a:lnTo>
                <a:lnTo>
                  <a:pt x="426311" y="539594"/>
                </a:lnTo>
                <a:lnTo>
                  <a:pt x="452195" y="523875"/>
                </a:lnTo>
                <a:close/>
              </a:path>
              <a:path extrusionOk="0" h="571500" w="584200">
                <a:moveTo>
                  <a:pt x="419859" y="142875"/>
                </a:moveTo>
                <a:lnTo>
                  <a:pt x="413929" y="137073"/>
                </a:lnTo>
                <a:lnTo>
                  <a:pt x="377774" y="114597"/>
                </a:lnTo>
                <a:lnTo>
                  <a:pt x="336776" y="100276"/>
                </a:lnTo>
                <a:lnTo>
                  <a:pt x="292100" y="95250"/>
                </a:lnTo>
                <a:lnTo>
                  <a:pt x="247423" y="100276"/>
                </a:lnTo>
                <a:lnTo>
                  <a:pt x="206425" y="114597"/>
                </a:lnTo>
                <a:lnTo>
                  <a:pt x="170270" y="137073"/>
                </a:lnTo>
                <a:lnTo>
                  <a:pt x="140123" y="166566"/>
                </a:lnTo>
                <a:lnTo>
                  <a:pt x="117148" y="201935"/>
                </a:lnTo>
                <a:lnTo>
                  <a:pt x="102509" y="242043"/>
                </a:lnTo>
                <a:lnTo>
                  <a:pt x="97370" y="285750"/>
                </a:lnTo>
                <a:lnTo>
                  <a:pt x="102509" y="329456"/>
                </a:lnTo>
                <a:lnTo>
                  <a:pt x="117148" y="369564"/>
                </a:lnTo>
                <a:lnTo>
                  <a:pt x="140123" y="404933"/>
                </a:lnTo>
                <a:lnTo>
                  <a:pt x="146050" y="410731"/>
                </a:lnTo>
                <a:lnTo>
                  <a:pt x="146050" y="285750"/>
                </a:lnTo>
                <a:lnTo>
                  <a:pt x="153498" y="240601"/>
                </a:lnTo>
                <a:lnTo>
                  <a:pt x="174237" y="201381"/>
                </a:lnTo>
                <a:lnTo>
                  <a:pt x="205857" y="170449"/>
                </a:lnTo>
                <a:lnTo>
                  <a:pt x="245947" y="150161"/>
                </a:lnTo>
                <a:lnTo>
                  <a:pt x="292100" y="142875"/>
                </a:lnTo>
                <a:lnTo>
                  <a:pt x="419859" y="142875"/>
                </a:lnTo>
                <a:close/>
              </a:path>
              <a:path extrusionOk="0" h="571500" w="584200">
                <a:moveTo>
                  <a:pt x="419859" y="428625"/>
                </a:moveTo>
                <a:lnTo>
                  <a:pt x="292100" y="428625"/>
                </a:lnTo>
                <a:lnTo>
                  <a:pt x="245947" y="421338"/>
                </a:lnTo>
                <a:lnTo>
                  <a:pt x="205857" y="401050"/>
                </a:lnTo>
                <a:lnTo>
                  <a:pt x="174237" y="370118"/>
                </a:lnTo>
                <a:lnTo>
                  <a:pt x="153498" y="330898"/>
                </a:lnTo>
                <a:lnTo>
                  <a:pt x="146050" y="285750"/>
                </a:lnTo>
                <a:lnTo>
                  <a:pt x="146050" y="410731"/>
                </a:lnTo>
                <a:lnTo>
                  <a:pt x="170270" y="434426"/>
                </a:lnTo>
                <a:lnTo>
                  <a:pt x="206425" y="456902"/>
                </a:lnTo>
                <a:lnTo>
                  <a:pt x="247423" y="471223"/>
                </a:lnTo>
                <a:lnTo>
                  <a:pt x="292100" y="476250"/>
                </a:lnTo>
                <a:lnTo>
                  <a:pt x="336776" y="471223"/>
                </a:lnTo>
                <a:lnTo>
                  <a:pt x="377774" y="456902"/>
                </a:lnTo>
                <a:lnTo>
                  <a:pt x="413929" y="434426"/>
                </a:lnTo>
                <a:lnTo>
                  <a:pt x="419859" y="428625"/>
                </a:lnTo>
                <a:close/>
              </a:path>
              <a:path extrusionOk="0" h="571500" w="584200">
                <a:moveTo>
                  <a:pt x="389470" y="285750"/>
                </a:moveTo>
                <a:lnTo>
                  <a:pt x="381798" y="248734"/>
                </a:lnTo>
                <a:lnTo>
                  <a:pt x="360897" y="218451"/>
                </a:lnTo>
                <a:lnTo>
                  <a:pt x="329940" y="198005"/>
                </a:lnTo>
                <a:lnTo>
                  <a:pt x="292100" y="190500"/>
                </a:lnTo>
                <a:lnTo>
                  <a:pt x="254259" y="198005"/>
                </a:lnTo>
                <a:lnTo>
                  <a:pt x="223302" y="218451"/>
                </a:lnTo>
                <a:lnTo>
                  <a:pt x="202401" y="248734"/>
                </a:lnTo>
                <a:lnTo>
                  <a:pt x="194729" y="285750"/>
                </a:lnTo>
                <a:lnTo>
                  <a:pt x="202401" y="322765"/>
                </a:lnTo>
                <a:lnTo>
                  <a:pt x="223302" y="353048"/>
                </a:lnTo>
                <a:lnTo>
                  <a:pt x="254259" y="373494"/>
                </a:lnTo>
                <a:lnTo>
                  <a:pt x="292100" y="381000"/>
                </a:lnTo>
                <a:lnTo>
                  <a:pt x="329940" y="373494"/>
                </a:lnTo>
                <a:lnTo>
                  <a:pt x="360897" y="353048"/>
                </a:lnTo>
                <a:lnTo>
                  <a:pt x="381798" y="322765"/>
                </a:lnTo>
                <a:lnTo>
                  <a:pt x="389470" y="285750"/>
                </a:lnTo>
                <a:close/>
              </a:path>
              <a:path extrusionOk="0" h="571500" w="584200">
                <a:moveTo>
                  <a:pt x="584200" y="285750"/>
                </a:moveTo>
                <a:lnTo>
                  <a:pt x="580375" y="239413"/>
                </a:lnTo>
                <a:lnTo>
                  <a:pt x="569303" y="195452"/>
                </a:lnTo>
                <a:lnTo>
                  <a:pt x="551585" y="154456"/>
                </a:lnTo>
                <a:lnTo>
                  <a:pt x="527825" y="117013"/>
                </a:lnTo>
                <a:lnTo>
                  <a:pt x="498624" y="83715"/>
                </a:lnTo>
                <a:lnTo>
                  <a:pt x="464585" y="55149"/>
                </a:lnTo>
                <a:lnTo>
                  <a:pt x="452195" y="47625"/>
                </a:lnTo>
                <a:lnTo>
                  <a:pt x="292100" y="47625"/>
                </a:lnTo>
                <a:lnTo>
                  <a:pt x="341108" y="52469"/>
                </a:lnTo>
                <a:lnTo>
                  <a:pt x="386777" y="66361"/>
                </a:lnTo>
                <a:lnTo>
                  <a:pt x="428122" y="88337"/>
                </a:lnTo>
                <a:lnTo>
                  <a:pt x="464159" y="117433"/>
                </a:lnTo>
                <a:lnTo>
                  <a:pt x="493902" y="152686"/>
                </a:lnTo>
                <a:lnTo>
                  <a:pt x="516367" y="193132"/>
                </a:lnTo>
                <a:lnTo>
                  <a:pt x="530568" y="237808"/>
                </a:lnTo>
                <a:lnTo>
                  <a:pt x="535520" y="285750"/>
                </a:lnTo>
                <a:lnTo>
                  <a:pt x="535520" y="442358"/>
                </a:lnTo>
                <a:lnTo>
                  <a:pt x="551585" y="417043"/>
                </a:lnTo>
                <a:lnTo>
                  <a:pt x="569303" y="376047"/>
                </a:lnTo>
                <a:lnTo>
                  <a:pt x="580375" y="332086"/>
                </a:lnTo>
                <a:lnTo>
                  <a:pt x="584200" y="285750"/>
                </a:lnTo>
                <a:close/>
              </a:path>
              <a:path extrusionOk="0" h="571500" w="584200">
                <a:moveTo>
                  <a:pt x="486829" y="285750"/>
                </a:moveTo>
                <a:lnTo>
                  <a:pt x="481690" y="242043"/>
                </a:lnTo>
                <a:lnTo>
                  <a:pt x="467051" y="201935"/>
                </a:lnTo>
                <a:lnTo>
                  <a:pt x="444076" y="166566"/>
                </a:lnTo>
                <a:lnTo>
                  <a:pt x="419859" y="142875"/>
                </a:lnTo>
                <a:lnTo>
                  <a:pt x="292100" y="142875"/>
                </a:lnTo>
                <a:lnTo>
                  <a:pt x="338252" y="150161"/>
                </a:lnTo>
                <a:lnTo>
                  <a:pt x="378342" y="170449"/>
                </a:lnTo>
                <a:lnTo>
                  <a:pt x="409962" y="201381"/>
                </a:lnTo>
                <a:lnTo>
                  <a:pt x="430701" y="240601"/>
                </a:lnTo>
                <a:lnTo>
                  <a:pt x="438150" y="285750"/>
                </a:lnTo>
                <a:lnTo>
                  <a:pt x="438150" y="410731"/>
                </a:lnTo>
                <a:lnTo>
                  <a:pt x="444076" y="404933"/>
                </a:lnTo>
                <a:lnTo>
                  <a:pt x="467051" y="369564"/>
                </a:lnTo>
                <a:lnTo>
                  <a:pt x="481690" y="329456"/>
                </a:lnTo>
                <a:lnTo>
                  <a:pt x="486829" y="285750"/>
                </a:lnTo>
                <a:close/>
              </a:path>
              <a:path extrusionOk="0" h="571500" w="584200">
                <a:moveTo>
                  <a:pt x="438150" y="410731"/>
                </a:moveTo>
                <a:lnTo>
                  <a:pt x="438150" y="285750"/>
                </a:lnTo>
                <a:lnTo>
                  <a:pt x="430701" y="330898"/>
                </a:lnTo>
                <a:lnTo>
                  <a:pt x="409962" y="370118"/>
                </a:lnTo>
                <a:lnTo>
                  <a:pt x="378342" y="401050"/>
                </a:lnTo>
                <a:lnTo>
                  <a:pt x="338252" y="421338"/>
                </a:lnTo>
                <a:lnTo>
                  <a:pt x="292100" y="428625"/>
                </a:lnTo>
                <a:lnTo>
                  <a:pt x="419859" y="428625"/>
                </a:lnTo>
                <a:lnTo>
                  <a:pt x="438150" y="410731"/>
                </a:lnTo>
                <a:close/>
              </a:path>
              <a:path extrusionOk="0" h="571500" w="584200">
                <a:moveTo>
                  <a:pt x="535520" y="442358"/>
                </a:moveTo>
                <a:lnTo>
                  <a:pt x="535520" y="285750"/>
                </a:lnTo>
                <a:lnTo>
                  <a:pt x="530568" y="333691"/>
                </a:lnTo>
                <a:lnTo>
                  <a:pt x="516367" y="378367"/>
                </a:lnTo>
                <a:lnTo>
                  <a:pt x="493902" y="418813"/>
                </a:lnTo>
                <a:lnTo>
                  <a:pt x="464159" y="454066"/>
                </a:lnTo>
                <a:lnTo>
                  <a:pt x="428122" y="483162"/>
                </a:lnTo>
                <a:lnTo>
                  <a:pt x="386777" y="505138"/>
                </a:lnTo>
                <a:lnTo>
                  <a:pt x="341108" y="519030"/>
                </a:lnTo>
                <a:lnTo>
                  <a:pt x="292100" y="523875"/>
                </a:lnTo>
                <a:lnTo>
                  <a:pt x="452195" y="523875"/>
                </a:lnTo>
                <a:lnTo>
                  <a:pt x="464585" y="516350"/>
                </a:lnTo>
                <a:lnTo>
                  <a:pt x="498624" y="487784"/>
                </a:lnTo>
                <a:lnTo>
                  <a:pt x="527825" y="454486"/>
                </a:lnTo>
                <a:lnTo>
                  <a:pt x="535520" y="442358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59"/>
          <p:cNvSpPr/>
          <p:nvPr/>
        </p:nvSpPr>
        <p:spPr>
          <a:xfrm>
            <a:off x="1006085" y="990599"/>
            <a:ext cx="543560" cy="292100"/>
          </a:xfrm>
          <a:custGeom>
            <a:rect b="b" l="l" r="r" t="t"/>
            <a:pathLst>
              <a:path extrusionOk="0" h="292100" w="543560">
                <a:moveTo>
                  <a:pt x="405202" y="281647"/>
                </a:moveTo>
                <a:lnTo>
                  <a:pt x="405202" y="276111"/>
                </a:lnTo>
                <a:lnTo>
                  <a:pt x="374166" y="150925"/>
                </a:lnTo>
                <a:lnTo>
                  <a:pt x="280475" y="150925"/>
                </a:lnTo>
                <a:lnTo>
                  <a:pt x="9795" y="85072"/>
                </a:lnTo>
                <a:lnTo>
                  <a:pt x="2938" y="89310"/>
                </a:lnTo>
                <a:lnTo>
                  <a:pt x="654" y="96483"/>
                </a:lnTo>
                <a:lnTo>
                  <a:pt x="0" y="99743"/>
                </a:lnTo>
                <a:lnTo>
                  <a:pt x="0" y="106914"/>
                </a:lnTo>
                <a:lnTo>
                  <a:pt x="3265" y="112130"/>
                </a:lnTo>
                <a:lnTo>
                  <a:pt x="8163" y="114739"/>
                </a:lnTo>
                <a:lnTo>
                  <a:pt x="388767" y="292100"/>
                </a:lnTo>
                <a:lnTo>
                  <a:pt x="396388" y="292087"/>
                </a:lnTo>
                <a:lnTo>
                  <a:pt x="400300" y="288505"/>
                </a:lnTo>
                <a:lnTo>
                  <a:pt x="403246" y="285572"/>
                </a:lnTo>
                <a:lnTo>
                  <a:pt x="405202" y="281647"/>
                </a:lnTo>
                <a:close/>
              </a:path>
              <a:path extrusionOk="0" h="292100" w="543560">
                <a:moveTo>
                  <a:pt x="543314" y="144405"/>
                </a:moveTo>
                <a:lnTo>
                  <a:pt x="543314" y="73336"/>
                </a:lnTo>
                <a:lnTo>
                  <a:pt x="539073" y="67468"/>
                </a:lnTo>
                <a:lnTo>
                  <a:pt x="532862" y="65838"/>
                </a:lnTo>
                <a:lnTo>
                  <a:pt x="263494" y="311"/>
                </a:lnTo>
                <a:lnTo>
                  <a:pt x="262040" y="0"/>
                </a:lnTo>
                <a:lnTo>
                  <a:pt x="256420" y="0"/>
                </a:lnTo>
                <a:lnTo>
                  <a:pt x="254026" y="637"/>
                </a:lnTo>
                <a:lnTo>
                  <a:pt x="250761" y="4549"/>
                </a:lnTo>
                <a:lnTo>
                  <a:pt x="248475" y="7157"/>
                </a:lnTo>
                <a:lnTo>
                  <a:pt x="247168" y="11069"/>
                </a:lnTo>
                <a:lnTo>
                  <a:pt x="247168" y="17263"/>
                </a:lnTo>
                <a:lnTo>
                  <a:pt x="280475" y="150925"/>
                </a:lnTo>
                <a:lnTo>
                  <a:pt x="372550" y="150925"/>
                </a:lnTo>
                <a:lnTo>
                  <a:pt x="372550" y="144405"/>
                </a:lnTo>
                <a:lnTo>
                  <a:pt x="543314" y="144405"/>
                </a:lnTo>
                <a:close/>
              </a:path>
              <a:path extrusionOk="0" h="292100" w="543560">
                <a:moveTo>
                  <a:pt x="543314" y="195262"/>
                </a:moveTo>
                <a:lnTo>
                  <a:pt x="543314" y="144405"/>
                </a:lnTo>
                <a:lnTo>
                  <a:pt x="372550" y="144405"/>
                </a:lnTo>
                <a:lnTo>
                  <a:pt x="523718" y="200151"/>
                </a:lnTo>
                <a:lnTo>
                  <a:pt x="525687" y="201129"/>
                </a:lnTo>
                <a:lnTo>
                  <a:pt x="527643" y="201782"/>
                </a:lnTo>
                <a:lnTo>
                  <a:pt x="537117" y="201782"/>
                </a:lnTo>
                <a:lnTo>
                  <a:pt x="543314" y="195262"/>
                </a:lnTo>
                <a:close/>
              </a:path>
              <a:path extrusionOk="0" h="292100" w="543560">
                <a:moveTo>
                  <a:pt x="374166" y="150925"/>
                </a:moveTo>
                <a:lnTo>
                  <a:pt x="372550" y="144405"/>
                </a:lnTo>
                <a:lnTo>
                  <a:pt x="372550" y="150925"/>
                </a:lnTo>
                <a:lnTo>
                  <a:pt x="374166" y="150925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59"/>
          <p:cNvSpPr/>
          <p:nvPr/>
        </p:nvSpPr>
        <p:spPr>
          <a:xfrm>
            <a:off x="1029058" y="8610778"/>
            <a:ext cx="557530" cy="609601"/>
          </a:xfrm>
          <a:custGeom>
            <a:rect b="b" l="l" r="r" t="t"/>
            <a:pathLst>
              <a:path extrusionOk="0" h="609600" w="557530">
                <a:moveTo>
                  <a:pt x="233680" y="449580"/>
                </a:moveTo>
                <a:lnTo>
                  <a:pt x="222250" y="430530"/>
                </a:lnTo>
                <a:lnTo>
                  <a:pt x="219709" y="425450"/>
                </a:lnTo>
                <a:lnTo>
                  <a:pt x="67309" y="425450"/>
                </a:lnTo>
                <a:lnTo>
                  <a:pt x="59690" y="421640"/>
                </a:lnTo>
                <a:lnTo>
                  <a:pt x="45719" y="415290"/>
                </a:lnTo>
                <a:lnTo>
                  <a:pt x="31750" y="410210"/>
                </a:lnTo>
                <a:lnTo>
                  <a:pt x="24130" y="408940"/>
                </a:lnTo>
                <a:lnTo>
                  <a:pt x="22859" y="408940"/>
                </a:lnTo>
                <a:lnTo>
                  <a:pt x="21590" y="410210"/>
                </a:lnTo>
                <a:lnTo>
                  <a:pt x="10159" y="430530"/>
                </a:lnTo>
                <a:lnTo>
                  <a:pt x="2540" y="443230"/>
                </a:lnTo>
                <a:lnTo>
                  <a:pt x="0" y="449580"/>
                </a:lnTo>
                <a:lnTo>
                  <a:pt x="3809" y="455930"/>
                </a:lnTo>
                <a:lnTo>
                  <a:pt x="15240" y="466090"/>
                </a:lnTo>
                <a:lnTo>
                  <a:pt x="27940" y="474980"/>
                </a:lnTo>
                <a:lnTo>
                  <a:pt x="35559" y="481330"/>
                </a:lnTo>
                <a:lnTo>
                  <a:pt x="35559" y="569262"/>
                </a:lnTo>
                <a:lnTo>
                  <a:pt x="59690" y="560070"/>
                </a:lnTo>
                <a:lnTo>
                  <a:pt x="67309" y="556260"/>
                </a:lnTo>
                <a:lnTo>
                  <a:pt x="76200" y="556260"/>
                </a:lnTo>
                <a:lnTo>
                  <a:pt x="76200" y="490220"/>
                </a:lnTo>
                <a:lnTo>
                  <a:pt x="78740" y="474980"/>
                </a:lnTo>
                <a:lnTo>
                  <a:pt x="87630" y="461010"/>
                </a:lnTo>
                <a:lnTo>
                  <a:pt x="100330" y="452120"/>
                </a:lnTo>
                <a:lnTo>
                  <a:pt x="116840" y="44958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35559" y="569262"/>
                </a:moveTo>
                <a:lnTo>
                  <a:pt x="35559" y="500380"/>
                </a:lnTo>
                <a:lnTo>
                  <a:pt x="27940" y="505460"/>
                </a:lnTo>
                <a:lnTo>
                  <a:pt x="15240" y="515620"/>
                </a:lnTo>
                <a:lnTo>
                  <a:pt x="3809" y="524510"/>
                </a:lnTo>
                <a:lnTo>
                  <a:pt x="0" y="530860"/>
                </a:lnTo>
                <a:lnTo>
                  <a:pt x="2540" y="537210"/>
                </a:lnTo>
                <a:lnTo>
                  <a:pt x="10159" y="549910"/>
                </a:lnTo>
                <a:lnTo>
                  <a:pt x="21590" y="570230"/>
                </a:lnTo>
                <a:lnTo>
                  <a:pt x="22859" y="571500"/>
                </a:lnTo>
                <a:lnTo>
                  <a:pt x="24130" y="571500"/>
                </a:lnTo>
                <a:lnTo>
                  <a:pt x="33019" y="570230"/>
                </a:lnTo>
                <a:lnTo>
                  <a:pt x="35559" y="569262"/>
                </a:lnTo>
                <a:close/>
              </a:path>
              <a:path extrusionOk="0" h="609600" w="557530">
                <a:moveTo>
                  <a:pt x="165100" y="425450"/>
                </a:moveTo>
                <a:lnTo>
                  <a:pt x="160019" y="421640"/>
                </a:lnTo>
                <a:lnTo>
                  <a:pt x="153669" y="417830"/>
                </a:lnTo>
                <a:lnTo>
                  <a:pt x="148590" y="415290"/>
                </a:lnTo>
                <a:lnTo>
                  <a:pt x="147319" y="405130"/>
                </a:lnTo>
                <a:lnTo>
                  <a:pt x="144780" y="388620"/>
                </a:lnTo>
                <a:lnTo>
                  <a:pt x="142240" y="374650"/>
                </a:lnTo>
                <a:lnTo>
                  <a:pt x="138430" y="368300"/>
                </a:lnTo>
                <a:lnTo>
                  <a:pt x="93980" y="368300"/>
                </a:lnTo>
                <a:lnTo>
                  <a:pt x="90169" y="374650"/>
                </a:lnTo>
                <a:lnTo>
                  <a:pt x="87630" y="388620"/>
                </a:lnTo>
                <a:lnTo>
                  <a:pt x="85090" y="405130"/>
                </a:lnTo>
                <a:lnTo>
                  <a:pt x="83819" y="415290"/>
                </a:lnTo>
                <a:lnTo>
                  <a:pt x="78740" y="417830"/>
                </a:lnTo>
                <a:lnTo>
                  <a:pt x="72390" y="421640"/>
                </a:lnTo>
                <a:lnTo>
                  <a:pt x="67309" y="425450"/>
                </a:lnTo>
                <a:lnTo>
                  <a:pt x="165100" y="425450"/>
                </a:lnTo>
                <a:close/>
              </a:path>
              <a:path extrusionOk="0" h="609600" w="557530">
                <a:moveTo>
                  <a:pt x="165100" y="556260"/>
                </a:moveTo>
                <a:lnTo>
                  <a:pt x="67309" y="556260"/>
                </a:lnTo>
                <a:lnTo>
                  <a:pt x="72390" y="560070"/>
                </a:lnTo>
                <a:lnTo>
                  <a:pt x="78740" y="562610"/>
                </a:lnTo>
                <a:lnTo>
                  <a:pt x="83819" y="565150"/>
                </a:lnTo>
                <a:lnTo>
                  <a:pt x="85090" y="575310"/>
                </a:lnTo>
                <a:lnTo>
                  <a:pt x="87630" y="591820"/>
                </a:lnTo>
                <a:lnTo>
                  <a:pt x="90169" y="605790"/>
                </a:lnTo>
                <a:lnTo>
                  <a:pt x="92709" y="609422"/>
                </a:lnTo>
                <a:lnTo>
                  <a:pt x="139700" y="609422"/>
                </a:lnTo>
                <a:lnTo>
                  <a:pt x="142240" y="605790"/>
                </a:lnTo>
                <a:lnTo>
                  <a:pt x="144780" y="591820"/>
                </a:lnTo>
                <a:lnTo>
                  <a:pt x="147319" y="575310"/>
                </a:lnTo>
                <a:lnTo>
                  <a:pt x="148590" y="565150"/>
                </a:lnTo>
                <a:lnTo>
                  <a:pt x="160019" y="560070"/>
                </a:lnTo>
                <a:lnTo>
                  <a:pt x="165100" y="556260"/>
                </a:lnTo>
                <a:close/>
              </a:path>
              <a:path extrusionOk="0" h="609600" w="557530">
                <a:moveTo>
                  <a:pt x="142240" y="275590"/>
                </a:moveTo>
                <a:lnTo>
                  <a:pt x="142240" y="134620"/>
                </a:lnTo>
                <a:lnTo>
                  <a:pt x="139700" y="139700"/>
                </a:lnTo>
                <a:lnTo>
                  <a:pt x="134619" y="152400"/>
                </a:lnTo>
                <a:lnTo>
                  <a:pt x="132080" y="157480"/>
                </a:lnTo>
                <a:lnTo>
                  <a:pt x="83819" y="165100"/>
                </a:lnTo>
                <a:lnTo>
                  <a:pt x="78740" y="166370"/>
                </a:lnTo>
                <a:lnTo>
                  <a:pt x="76200" y="170180"/>
                </a:lnTo>
                <a:lnTo>
                  <a:pt x="76200" y="238760"/>
                </a:lnTo>
                <a:lnTo>
                  <a:pt x="78740" y="242570"/>
                </a:lnTo>
                <a:lnTo>
                  <a:pt x="83819" y="243840"/>
                </a:lnTo>
                <a:lnTo>
                  <a:pt x="107950" y="248920"/>
                </a:lnTo>
                <a:lnTo>
                  <a:pt x="132080" y="251460"/>
                </a:lnTo>
                <a:lnTo>
                  <a:pt x="137159" y="264160"/>
                </a:lnTo>
                <a:lnTo>
                  <a:pt x="139700" y="269240"/>
                </a:lnTo>
                <a:lnTo>
                  <a:pt x="142240" y="27559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116840" y="530860"/>
                </a:lnTo>
                <a:lnTo>
                  <a:pt x="100330" y="528320"/>
                </a:lnTo>
                <a:lnTo>
                  <a:pt x="87630" y="519430"/>
                </a:lnTo>
                <a:lnTo>
                  <a:pt x="78740" y="506730"/>
                </a:lnTo>
                <a:lnTo>
                  <a:pt x="76200" y="490220"/>
                </a:lnTo>
                <a:lnTo>
                  <a:pt x="76200" y="556260"/>
                </a:lnTo>
                <a:lnTo>
                  <a:pt x="218440" y="5562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92710"/>
                </a:moveTo>
                <a:lnTo>
                  <a:pt x="445769" y="90170"/>
                </a:lnTo>
                <a:lnTo>
                  <a:pt x="439419" y="78740"/>
                </a:lnTo>
                <a:lnTo>
                  <a:pt x="429259" y="67310"/>
                </a:lnTo>
                <a:lnTo>
                  <a:pt x="207009" y="67310"/>
                </a:lnTo>
                <a:lnTo>
                  <a:pt x="198119" y="60960"/>
                </a:lnTo>
                <a:lnTo>
                  <a:pt x="189230" y="53340"/>
                </a:lnTo>
                <a:lnTo>
                  <a:pt x="180340" y="46990"/>
                </a:lnTo>
                <a:lnTo>
                  <a:pt x="171450" y="39370"/>
                </a:lnTo>
                <a:lnTo>
                  <a:pt x="167640" y="36830"/>
                </a:lnTo>
                <a:lnTo>
                  <a:pt x="165100" y="36830"/>
                </a:lnTo>
                <a:lnTo>
                  <a:pt x="153669" y="43180"/>
                </a:lnTo>
                <a:lnTo>
                  <a:pt x="138430" y="57150"/>
                </a:lnTo>
                <a:lnTo>
                  <a:pt x="124459" y="72390"/>
                </a:lnTo>
                <a:lnTo>
                  <a:pt x="114300" y="83820"/>
                </a:lnTo>
                <a:lnTo>
                  <a:pt x="113030" y="85090"/>
                </a:lnTo>
                <a:lnTo>
                  <a:pt x="111759" y="87630"/>
                </a:lnTo>
                <a:lnTo>
                  <a:pt x="111759" y="95250"/>
                </a:lnTo>
                <a:lnTo>
                  <a:pt x="114300" y="96520"/>
                </a:lnTo>
                <a:lnTo>
                  <a:pt x="142240" y="134620"/>
                </a:lnTo>
                <a:lnTo>
                  <a:pt x="142240" y="355600"/>
                </a:lnTo>
                <a:lnTo>
                  <a:pt x="147319" y="360680"/>
                </a:lnTo>
                <a:lnTo>
                  <a:pt x="158750" y="370840"/>
                </a:lnTo>
                <a:lnTo>
                  <a:pt x="160019" y="372110"/>
                </a:lnTo>
                <a:lnTo>
                  <a:pt x="168909" y="372110"/>
                </a:lnTo>
                <a:lnTo>
                  <a:pt x="171450" y="370840"/>
                </a:lnTo>
                <a:lnTo>
                  <a:pt x="198119" y="347980"/>
                </a:lnTo>
                <a:lnTo>
                  <a:pt x="198119" y="204470"/>
                </a:lnTo>
                <a:lnTo>
                  <a:pt x="204469" y="172720"/>
                </a:lnTo>
                <a:lnTo>
                  <a:pt x="220980" y="147320"/>
                </a:lnTo>
                <a:lnTo>
                  <a:pt x="247650" y="129540"/>
                </a:lnTo>
                <a:lnTo>
                  <a:pt x="278130" y="123190"/>
                </a:lnTo>
                <a:lnTo>
                  <a:pt x="422909" y="123190"/>
                </a:lnTo>
                <a:lnTo>
                  <a:pt x="443230" y="96520"/>
                </a:lnTo>
                <a:lnTo>
                  <a:pt x="444500" y="95250"/>
                </a:lnTo>
                <a:lnTo>
                  <a:pt x="445769" y="92710"/>
                </a:lnTo>
                <a:close/>
              </a:path>
              <a:path extrusionOk="0" h="609600" w="557530">
                <a:moveTo>
                  <a:pt x="142240" y="355600"/>
                </a:moveTo>
                <a:lnTo>
                  <a:pt x="142240" y="275590"/>
                </a:lnTo>
                <a:lnTo>
                  <a:pt x="114300" y="312420"/>
                </a:lnTo>
                <a:lnTo>
                  <a:pt x="113030" y="313690"/>
                </a:lnTo>
                <a:lnTo>
                  <a:pt x="111759" y="316230"/>
                </a:lnTo>
                <a:lnTo>
                  <a:pt x="111759" y="318770"/>
                </a:lnTo>
                <a:lnTo>
                  <a:pt x="118109" y="330200"/>
                </a:lnTo>
                <a:lnTo>
                  <a:pt x="132080" y="345440"/>
                </a:lnTo>
                <a:lnTo>
                  <a:pt x="142240" y="355600"/>
                </a:lnTo>
                <a:close/>
              </a:path>
              <a:path extrusionOk="0" h="609600" w="557530">
                <a:moveTo>
                  <a:pt x="233680" y="449580"/>
                </a:moveTo>
                <a:lnTo>
                  <a:pt x="116840" y="449580"/>
                </a:lnTo>
                <a:lnTo>
                  <a:pt x="132080" y="452120"/>
                </a:lnTo>
                <a:lnTo>
                  <a:pt x="144780" y="461010"/>
                </a:lnTo>
                <a:lnTo>
                  <a:pt x="153669" y="474980"/>
                </a:lnTo>
                <a:lnTo>
                  <a:pt x="157480" y="490220"/>
                </a:lnTo>
                <a:lnTo>
                  <a:pt x="157480" y="530860"/>
                </a:lnTo>
                <a:lnTo>
                  <a:pt x="196850" y="530860"/>
                </a:lnTo>
                <a:lnTo>
                  <a:pt x="196850" y="481330"/>
                </a:lnTo>
                <a:lnTo>
                  <a:pt x="204469" y="474980"/>
                </a:lnTo>
                <a:lnTo>
                  <a:pt x="217169" y="466090"/>
                </a:lnTo>
                <a:lnTo>
                  <a:pt x="228600" y="45593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157480" y="530860"/>
                </a:moveTo>
                <a:lnTo>
                  <a:pt x="157480" y="490220"/>
                </a:lnTo>
                <a:lnTo>
                  <a:pt x="153669" y="506730"/>
                </a:lnTo>
                <a:lnTo>
                  <a:pt x="144780" y="519430"/>
                </a:lnTo>
                <a:lnTo>
                  <a:pt x="132080" y="528320"/>
                </a:lnTo>
                <a:lnTo>
                  <a:pt x="116840" y="530860"/>
                </a:lnTo>
                <a:lnTo>
                  <a:pt x="157480" y="530860"/>
                </a:lnTo>
                <a:close/>
              </a:path>
              <a:path extrusionOk="0" h="609600" w="557530">
                <a:moveTo>
                  <a:pt x="219709" y="425450"/>
                </a:moveTo>
                <a:lnTo>
                  <a:pt x="214630" y="417830"/>
                </a:lnTo>
                <a:lnTo>
                  <a:pt x="210819" y="410210"/>
                </a:lnTo>
                <a:lnTo>
                  <a:pt x="210819" y="408940"/>
                </a:lnTo>
                <a:lnTo>
                  <a:pt x="208280" y="408940"/>
                </a:lnTo>
                <a:lnTo>
                  <a:pt x="200659" y="410210"/>
                </a:lnTo>
                <a:lnTo>
                  <a:pt x="186690" y="415290"/>
                </a:lnTo>
                <a:lnTo>
                  <a:pt x="173990" y="421640"/>
                </a:lnTo>
                <a:lnTo>
                  <a:pt x="165100" y="425450"/>
                </a:lnTo>
                <a:lnTo>
                  <a:pt x="219709" y="425450"/>
                </a:lnTo>
                <a:close/>
              </a:path>
              <a:path extrusionOk="0" h="609600" w="557530">
                <a:moveTo>
                  <a:pt x="218440" y="556260"/>
                </a:moveTo>
                <a:lnTo>
                  <a:pt x="165100" y="556260"/>
                </a:lnTo>
                <a:lnTo>
                  <a:pt x="173990" y="560070"/>
                </a:lnTo>
                <a:lnTo>
                  <a:pt x="200659" y="570230"/>
                </a:lnTo>
                <a:lnTo>
                  <a:pt x="208280" y="571500"/>
                </a:lnTo>
                <a:lnTo>
                  <a:pt x="210819" y="571500"/>
                </a:lnTo>
                <a:lnTo>
                  <a:pt x="210819" y="570230"/>
                </a:lnTo>
                <a:lnTo>
                  <a:pt x="215900" y="562610"/>
                </a:lnTo>
                <a:lnTo>
                  <a:pt x="218440" y="556260"/>
                </a:lnTo>
                <a:close/>
              </a:path>
              <a:path extrusionOk="0" h="609600" w="557530">
                <a:moveTo>
                  <a:pt x="198119" y="494030"/>
                </a:moveTo>
                <a:lnTo>
                  <a:pt x="198119" y="487680"/>
                </a:lnTo>
                <a:lnTo>
                  <a:pt x="196850" y="481330"/>
                </a:lnTo>
                <a:lnTo>
                  <a:pt x="196850" y="500380"/>
                </a:lnTo>
                <a:lnTo>
                  <a:pt x="198119" y="49403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223519" y="520700"/>
                </a:lnTo>
                <a:lnTo>
                  <a:pt x="215900" y="514350"/>
                </a:lnTo>
                <a:lnTo>
                  <a:pt x="205740" y="506730"/>
                </a:lnTo>
                <a:lnTo>
                  <a:pt x="196850" y="500380"/>
                </a:lnTo>
                <a:lnTo>
                  <a:pt x="196850" y="5308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321310"/>
                </a:moveTo>
                <a:lnTo>
                  <a:pt x="445769" y="314960"/>
                </a:lnTo>
                <a:lnTo>
                  <a:pt x="443230" y="312420"/>
                </a:lnTo>
                <a:lnTo>
                  <a:pt x="422909" y="285750"/>
                </a:lnTo>
                <a:lnTo>
                  <a:pt x="278130" y="285750"/>
                </a:lnTo>
                <a:lnTo>
                  <a:pt x="247650" y="279400"/>
                </a:lnTo>
                <a:lnTo>
                  <a:pt x="220980" y="261620"/>
                </a:lnTo>
                <a:lnTo>
                  <a:pt x="204469" y="236220"/>
                </a:lnTo>
                <a:lnTo>
                  <a:pt x="198119" y="204470"/>
                </a:lnTo>
                <a:lnTo>
                  <a:pt x="198119" y="347980"/>
                </a:lnTo>
                <a:lnTo>
                  <a:pt x="208280" y="341630"/>
                </a:lnTo>
                <a:lnTo>
                  <a:pt x="427990" y="341630"/>
                </a:lnTo>
                <a:lnTo>
                  <a:pt x="433069" y="336550"/>
                </a:lnTo>
                <a:lnTo>
                  <a:pt x="443230" y="325120"/>
                </a:lnTo>
                <a:lnTo>
                  <a:pt x="444500" y="323850"/>
                </a:lnTo>
                <a:lnTo>
                  <a:pt x="445769" y="321310"/>
                </a:lnTo>
                <a:close/>
              </a:path>
              <a:path extrusionOk="0" h="609600" w="557530">
                <a:moveTo>
                  <a:pt x="349250" y="67310"/>
                </a:moveTo>
                <a:lnTo>
                  <a:pt x="325119" y="57150"/>
                </a:lnTo>
                <a:lnTo>
                  <a:pt x="317500" y="3810"/>
                </a:lnTo>
                <a:lnTo>
                  <a:pt x="312419" y="0"/>
                </a:lnTo>
                <a:lnTo>
                  <a:pt x="245109" y="0"/>
                </a:lnTo>
                <a:lnTo>
                  <a:pt x="241300" y="3810"/>
                </a:lnTo>
                <a:lnTo>
                  <a:pt x="241300" y="7620"/>
                </a:lnTo>
                <a:lnTo>
                  <a:pt x="233680" y="57150"/>
                </a:lnTo>
                <a:lnTo>
                  <a:pt x="226059" y="58420"/>
                </a:lnTo>
                <a:lnTo>
                  <a:pt x="219709" y="60960"/>
                </a:lnTo>
                <a:lnTo>
                  <a:pt x="213359" y="64770"/>
                </a:lnTo>
                <a:lnTo>
                  <a:pt x="207009" y="67310"/>
                </a:lnTo>
                <a:lnTo>
                  <a:pt x="349250" y="67310"/>
                </a:lnTo>
                <a:close/>
              </a:path>
              <a:path extrusionOk="0" h="609600" w="557530">
                <a:moveTo>
                  <a:pt x="350519" y="341630"/>
                </a:moveTo>
                <a:lnTo>
                  <a:pt x="208280" y="341630"/>
                </a:lnTo>
                <a:lnTo>
                  <a:pt x="213359" y="344170"/>
                </a:lnTo>
                <a:lnTo>
                  <a:pt x="219709" y="347980"/>
                </a:lnTo>
                <a:lnTo>
                  <a:pt x="226059" y="349250"/>
                </a:lnTo>
                <a:lnTo>
                  <a:pt x="232409" y="351790"/>
                </a:lnTo>
                <a:lnTo>
                  <a:pt x="240030" y="405130"/>
                </a:lnTo>
                <a:lnTo>
                  <a:pt x="245109" y="408940"/>
                </a:lnTo>
                <a:lnTo>
                  <a:pt x="312419" y="408940"/>
                </a:lnTo>
                <a:lnTo>
                  <a:pt x="316230" y="405130"/>
                </a:lnTo>
                <a:lnTo>
                  <a:pt x="317500" y="401320"/>
                </a:lnTo>
                <a:lnTo>
                  <a:pt x="323850" y="353060"/>
                </a:lnTo>
                <a:lnTo>
                  <a:pt x="337819" y="347980"/>
                </a:lnTo>
                <a:lnTo>
                  <a:pt x="344169" y="344170"/>
                </a:lnTo>
                <a:lnTo>
                  <a:pt x="350519" y="341630"/>
                </a:lnTo>
                <a:close/>
              </a:path>
              <a:path extrusionOk="0" h="609600" w="557530">
                <a:moveTo>
                  <a:pt x="422909" y="123190"/>
                </a:moveTo>
                <a:lnTo>
                  <a:pt x="278130" y="123190"/>
                </a:lnTo>
                <a:lnTo>
                  <a:pt x="309880" y="129540"/>
                </a:lnTo>
                <a:lnTo>
                  <a:pt x="336550" y="147320"/>
                </a:lnTo>
                <a:lnTo>
                  <a:pt x="353059" y="172720"/>
                </a:lnTo>
                <a:lnTo>
                  <a:pt x="359409" y="204470"/>
                </a:lnTo>
                <a:lnTo>
                  <a:pt x="359409" y="285750"/>
                </a:lnTo>
                <a:lnTo>
                  <a:pt x="415290" y="285750"/>
                </a:lnTo>
                <a:lnTo>
                  <a:pt x="415290" y="133350"/>
                </a:lnTo>
                <a:lnTo>
                  <a:pt x="422909" y="123190"/>
                </a:lnTo>
                <a:close/>
              </a:path>
              <a:path extrusionOk="0" h="609600" w="557530">
                <a:moveTo>
                  <a:pt x="359409" y="285750"/>
                </a:moveTo>
                <a:lnTo>
                  <a:pt x="359409" y="204470"/>
                </a:lnTo>
                <a:lnTo>
                  <a:pt x="353059" y="236220"/>
                </a:lnTo>
                <a:lnTo>
                  <a:pt x="336550" y="261620"/>
                </a:lnTo>
                <a:lnTo>
                  <a:pt x="309880" y="279400"/>
                </a:lnTo>
                <a:lnTo>
                  <a:pt x="278130" y="285750"/>
                </a:lnTo>
                <a:lnTo>
                  <a:pt x="3594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554990" y="443230"/>
                </a:lnTo>
                <a:lnTo>
                  <a:pt x="547369" y="430530"/>
                </a:lnTo>
                <a:lnTo>
                  <a:pt x="544830" y="425450"/>
                </a:lnTo>
                <a:lnTo>
                  <a:pt x="392430" y="425450"/>
                </a:lnTo>
                <a:lnTo>
                  <a:pt x="383540" y="421640"/>
                </a:lnTo>
                <a:lnTo>
                  <a:pt x="370840" y="415290"/>
                </a:lnTo>
                <a:lnTo>
                  <a:pt x="356869" y="410210"/>
                </a:lnTo>
                <a:lnTo>
                  <a:pt x="349250" y="408940"/>
                </a:lnTo>
                <a:lnTo>
                  <a:pt x="346709" y="408940"/>
                </a:lnTo>
                <a:lnTo>
                  <a:pt x="346709" y="410210"/>
                </a:lnTo>
                <a:lnTo>
                  <a:pt x="334009" y="430530"/>
                </a:lnTo>
                <a:lnTo>
                  <a:pt x="327659" y="443230"/>
                </a:lnTo>
                <a:lnTo>
                  <a:pt x="323850" y="449580"/>
                </a:lnTo>
                <a:lnTo>
                  <a:pt x="328930" y="455930"/>
                </a:lnTo>
                <a:lnTo>
                  <a:pt x="340359" y="466090"/>
                </a:lnTo>
                <a:lnTo>
                  <a:pt x="353059" y="474980"/>
                </a:lnTo>
                <a:lnTo>
                  <a:pt x="360680" y="481330"/>
                </a:lnTo>
                <a:lnTo>
                  <a:pt x="360680" y="568778"/>
                </a:lnTo>
                <a:lnTo>
                  <a:pt x="383540" y="560070"/>
                </a:lnTo>
                <a:lnTo>
                  <a:pt x="392430" y="556260"/>
                </a:lnTo>
                <a:lnTo>
                  <a:pt x="400050" y="556260"/>
                </a:lnTo>
                <a:lnTo>
                  <a:pt x="400050" y="490220"/>
                </a:lnTo>
                <a:lnTo>
                  <a:pt x="403859" y="474980"/>
                </a:lnTo>
                <a:lnTo>
                  <a:pt x="412750" y="461010"/>
                </a:lnTo>
                <a:lnTo>
                  <a:pt x="425450" y="452120"/>
                </a:lnTo>
                <a:lnTo>
                  <a:pt x="440690" y="44958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360680" y="568778"/>
                </a:moveTo>
                <a:lnTo>
                  <a:pt x="360680" y="500380"/>
                </a:lnTo>
                <a:lnTo>
                  <a:pt x="353059" y="505460"/>
                </a:lnTo>
                <a:lnTo>
                  <a:pt x="340359" y="515620"/>
                </a:lnTo>
                <a:lnTo>
                  <a:pt x="328930" y="524510"/>
                </a:lnTo>
                <a:lnTo>
                  <a:pt x="323850" y="530860"/>
                </a:lnTo>
                <a:lnTo>
                  <a:pt x="327659" y="537210"/>
                </a:lnTo>
                <a:lnTo>
                  <a:pt x="334009" y="549910"/>
                </a:lnTo>
                <a:lnTo>
                  <a:pt x="346709" y="570230"/>
                </a:lnTo>
                <a:lnTo>
                  <a:pt x="346709" y="571500"/>
                </a:lnTo>
                <a:lnTo>
                  <a:pt x="349250" y="571500"/>
                </a:lnTo>
                <a:lnTo>
                  <a:pt x="356869" y="570230"/>
                </a:lnTo>
                <a:lnTo>
                  <a:pt x="360680" y="568778"/>
                </a:lnTo>
                <a:close/>
              </a:path>
              <a:path extrusionOk="0" h="609600" w="557530">
                <a:moveTo>
                  <a:pt x="429259" y="67310"/>
                </a:moveTo>
                <a:lnTo>
                  <a:pt x="410209" y="48260"/>
                </a:lnTo>
                <a:lnTo>
                  <a:pt x="398780" y="38100"/>
                </a:lnTo>
                <a:lnTo>
                  <a:pt x="397509" y="36830"/>
                </a:lnTo>
                <a:lnTo>
                  <a:pt x="388619" y="36830"/>
                </a:lnTo>
                <a:lnTo>
                  <a:pt x="386080" y="38100"/>
                </a:lnTo>
                <a:lnTo>
                  <a:pt x="359409" y="60960"/>
                </a:lnTo>
                <a:lnTo>
                  <a:pt x="349250" y="67310"/>
                </a:lnTo>
                <a:lnTo>
                  <a:pt x="429259" y="67310"/>
                </a:lnTo>
                <a:close/>
              </a:path>
              <a:path extrusionOk="0" h="609600" w="557530">
                <a:moveTo>
                  <a:pt x="427990" y="341630"/>
                </a:moveTo>
                <a:lnTo>
                  <a:pt x="350519" y="341630"/>
                </a:lnTo>
                <a:lnTo>
                  <a:pt x="359409" y="347980"/>
                </a:lnTo>
                <a:lnTo>
                  <a:pt x="368300" y="355600"/>
                </a:lnTo>
                <a:lnTo>
                  <a:pt x="377190" y="361950"/>
                </a:lnTo>
                <a:lnTo>
                  <a:pt x="386080" y="369570"/>
                </a:lnTo>
                <a:lnTo>
                  <a:pt x="389890" y="372110"/>
                </a:lnTo>
                <a:lnTo>
                  <a:pt x="392430" y="372110"/>
                </a:lnTo>
                <a:lnTo>
                  <a:pt x="402590" y="365760"/>
                </a:lnTo>
                <a:lnTo>
                  <a:pt x="417830" y="351790"/>
                </a:lnTo>
                <a:lnTo>
                  <a:pt x="427990" y="341630"/>
                </a:lnTo>
                <a:close/>
              </a:path>
              <a:path extrusionOk="0" h="609600" w="557530">
                <a:moveTo>
                  <a:pt x="360680" y="500380"/>
                </a:moveTo>
                <a:lnTo>
                  <a:pt x="360680" y="481330"/>
                </a:lnTo>
                <a:lnTo>
                  <a:pt x="359409" y="487680"/>
                </a:lnTo>
                <a:lnTo>
                  <a:pt x="359409" y="494030"/>
                </a:lnTo>
                <a:lnTo>
                  <a:pt x="360680" y="500380"/>
                </a:lnTo>
                <a:close/>
              </a:path>
              <a:path extrusionOk="0" h="609600" w="557530">
                <a:moveTo>
                  <a:pt x="490219" y="425450"/>
                </a:moveTo>
                <a:lnTo>
                  <a:pt x="485140" y="421640"/>
                </a:lnTo>
                <a:lnTo>
                  <a:pt x="478790" y="417830"/>
                </a:lnTo>
                <a:lnTo>
                  <a:pt x="473709" y="415290"/>
                </a:lnTo>
                <a:lnTo>
                  <a:pt x="472440" y="405130"/>
                </a:lnTo>
                <a:lnTo>
                  <a:pt x="469900" y="388620"/>
                </a:lnTo>
                <a:lnTo>
                  <a:pt x="467359" y="374650"/>
                </a:lnTo>
                <a:lnTo>
                  <a:pt x="463550" y="368300"/>
                </a:lnTo>
                <a:lnTo>
                  <a:pt x="419100" y="368300"/>
                </a:lnTo>
                <a:lnTo>
                  <a:pt x="415290" y="374650"/>
                </a:lnTo>
                <a:lnTo>
                  <a:pt x="412750" y="388620"/>
                </a:lnTo>
                <a:lnTo>
                  <a:pt x="410209" y="405130"/>
                </a:lnTo>
                <a:lnTo>
                  <a:pt x="408940" y="415290"/>
                </a:lnTo>
                <a:lnTo>
                  <a:pt x="402590" y="417830"/>
                </a:lnTo>
                <a:lnTo>
                  <a:pt x="392430" y="425450"/>
                </a:lnTo>
                <a:lnTo>
                  <a:pt x="490219" y="425450"/>
                </a:lnTo>
                <a:close/>
              </a:path>
              <a:path extrusionOk="0" h="609600" w="557530">
                <a:moveTo>
                  <a:pt x="490219" y="556260"/>
                </a:moveTo>
                <a:lnTo>
                  <a:pt x="392430" y="556260"/>
                </a:lnTo>
                <a:lnTo>
                  <a:pt x="397509" y="560070"/>
                </a:lnTo>
                <a:lnTo>
                  <a:pt x="402590" y="562610"/>
                </a:lnTo>
                <a:lnTo>
                  <a:pt x="408940" y="565150"/>
                </a:lnTo>
                <a:lnTo>
                  <a:pt x="410209" y="575310"/>
                </a:lnTo>
                <a:lnTo>
                  <a:pt x="412750" y="591820"/>
                </a:lnTo>
                <a:lnTo>
                  <a:pt x="415290" y="605790"/>
                </a:lnTo>
                <a:lnTo>
                  <a:pt x="417830" y="609422"/>
                </a:lnTo>
                <a:lnTo>
                  <a:pt x="464819" y="609422"/>
                </a:lnTo>
                <a:lnTo>
                  <a:pt x="467359" y="605790"/>
                </a:lnTo>
                <a:lnTo>
                  <a:pt x="469900" y="591820"/>
                </a:lnTo>
                <a:lnTo>
                  <a:pt x="472440" y="575310"/>
                </a:lnTo>
                <a:lnTo>
                  <a:pt x="473709" y="565150"/>
                </a:lnTo>
                <a:lnTo>
                  <a:pt x="485140" y="560070"/>
                </a:lnTo>
                <a:lnTo>
                  <a:pt x="490219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440690" y="530860"/>
                </a:lnTo>
                <a:lnTo>
                  <a:pt x="425450" y="528320"/>
                </a:lnTo>
                <a:lnTo>
                  <a:pt x="412750" y="519430"/>
                </a:lnTo>
                <a:lnTo>
                  <a:pt x="403859" y="506730"/>
                </a:lnTo>
                <a:lnTo>
                  <a:pt x="400050" y="490220"/>
                </a:lnTo>
                <a:lnTo>
                  <a:pt x="400050" y="556260"/>
                </a:lnTo>
                <a:lnTo>
                  <a:pt x="543560" y="556260"/>
                </a:lnTo>
                <a:lnTo>
                  <a:pt x="554990" y="537210"/>
                </a:lnTo>
                <a:lnTo>
                  <a:pt x="557530" y="530860"/>
                </a:lnTo>
                <a:close/>
              </a:path>
              <a:path extrusionOk="0" h="609600" w="557530">
                <a:moveTo>
                  <a:pt x="481330" y="238760"/>
                </a:moveTo>
                <a:lnTo>
                  <a:pt x="481330" y="170180"/>
                </a:lnTo>
                <a:lnTo>
                  <a:pt x="478790" y="166370"/>
                </a:lnTo>
                <a:lnTo>
                  <a:pt x="473709" y="165100"/>
                </a:lnTo>
                <a:lnTo>
                  <a:pt x="462280" y="162560"/>
                </a:lnTo>
                <a:lnTo>
                  <a:pt x="449580" y="161290"/>
                </a:lnTo>
                <a:lnTo>
                  <a:pt x="436880" y="158750"/>
                </a:lnTo>
                <a:lnTo>
                  <a:pt x="425450" y="157480"/>
                </a:lnTo>
                <a:lnTo>
                  <a:pt x="422909" y="151130"/>
                </a:lnTo>
                <a:lnTo>
                  <a:pt x="420369" y="146050"/>
                </a:lnTo>
                <a:lnTo>
                  <a:pt x="415290" y="133350"/>
                </a:lnTo>
                <a:lnTo>
                  <a:pt x="415290" y="275590"/>
                </a:lnTo>
                <a:lnTo>
                  <a:pt x="420369" y="262890"/>
                </a:lnTo>
                <a:lnTo>
                  <a:pt x="422909" y="257810"/>
                </a:lnTo>
                <a:lnTo>
                  <a:pt x="425450" y="251460"/>
                </a:lnTo>
                <a:lnTo>
                  <a:pt x="473709" y="243840"/>
                </a:lnTo>
                <a:lnTo>
                  <a:pt x="478790" y="242570"/>
                </a:lnTo>
                <a:lnTo>
                  <a:pt x="481330" y="238760"/>
                </a:lnTo>
                <a:close/>
              </a:path>
              <a:path extrusionOk="0" h="609600" w="557530">
                <a:moveTo>
                  <a:pt x="422909" y="285750"/>
                </a:moveTo>
                <a:lnTo>
                  <a:pt x="415290" y="275590"/>
                </a:lnTo>
                <a:lnTo>
                  <a:pt x="415290" y="285750"/>
                </a:lnTo>
                <a:lnTo>
                  <a:pt x="4229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440690" y="449580"/>
                </a:lnTo>
                <a:lnTo>
                  <a:pt x="457200" y="452120"/>
                </a:lnTo>
                <a:lnTo>
                  <a:pt x="469900" y="461010"/>
                </a:lnTo>
                <a:lnTo>
                  <a:pt x="478790" y="474980"/>
                </a:lnTo>
                <a:lnTo>
                  <a:pt x="481330" y="490220"/>
                </a:lnTo>
                <a:lnTo>
                  <a:pt x="481330" y="530860"/>
                </a:lnTo>
                <a:lnTo>
                  <a:pt x="521969" y="530860"/>
                </a:lnTo>
                <a:lnTo>
                  <a:pt x="521969" y="481330"/>
                </a:lnTo>
                <a:lnTo>
                  <a:pt x="529590" y="474980"/>
                </a:lnTo>
                <a:lnTo>
                  <a:pt x="541019" y="466090"/>
                </a:lnTo>
                <a:lnTo>
                  <a:pt x="552450" y="45593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481330" y="530860"/>
                </a:moveTo>
                <a:lnTo>
                  <a:pt x="481330" y="490220"/>
                </a:lnTo>
                <a:lnTo>
                  <a:pt x="478790" y="506730"/>
                </a:lnTo>
                <a:lnTo>
                  <a:pt x="469900" y="519430"/>
                </a:lnTo>
                <a:lnTo>
                  <a:pt x="457200" y="528320"/>
                </a:lnTo>
                <a:lnTo>
                  <a:pt x="440690" y="530860"/>
                </a:lnTo>
                <a:lnTo>
                  <a:pt x="481330" y="530860"/>
                </a:lnTo>
                <a:close/>
              </a:path>
              <a:path extrusionOk="0" h="609600" w="557530">
                <a:moveTo>
                  <a:pt x="544830" y="425450"/>
                </a:moveTo>
                <a:lnTo>
                  <a:pt x="539750" y="417830"/>
                </a:lnTo>
                <a:lnTo>
                  <a:pt x="535940" y="410210"/>
                </a:lnTo>
                <a:lnTo>
                  <a:pt x="534669" y="408940"/>
                </a:lnTo>
                <a:lnTo>
                  <a:pt x="533400" y="408940"/>
                </a:lnTo>
                <a:lnTo>
                  <a:pt x="525780" y="410210"/>
                </a:lnTo>
                <a:lnTo>
                  <a:pt x="511809" y="415290"/>
                </a:lnTo>
                <a:lnTo>
                  <a:pt x="497840" y="421640"/>
                </a:lnTo>
                <a:lnTo>
                  <a:pt x="490219" y="425450"/>
                </a:lnTo>
                <a:lnTo>
                  <a:pt x="544830" y="425450"/>
                </a:lnTo>
                <a:close/>
              </a:path>
              <a:path extrusionOk="0" h="609600" w="557530">
                <a:moveTo>
                  <a:pt x="543560" y="556260"/>
                </a:moveTo>
                <a:lnTo>
                  <a:pt x="490219" y="556260"/>
                </a:lnTo>
                <a:lnTo>
                  <a:pt x="497840" y="560070"/>
                </a:lnTo>
                <a:lnTo>
                  <a:pt x="524510" y="570230"/>
                </a:lnTo>
                <a:lnTo>
                  <a:pt x="533400" y="571500"/>
                </a:lnTo>
                <a:lnTo>
                  <a:pt x="534669" y="571500"/>
                </a:lnTo>
                <a:lnTo>
                  <a:pt x="535940" y="570230"/>
                </a:lnTo>
                <a:lnTo>
                  <a:pt x="539750" y="562610"/>
                </a:lnTo>
                <a:lnTo>
                  <a:pt x="543560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557530" y="529590"/>
                </a:lnTo>
                <a:lnTo>
                  <a:pt x="548640" y="520700"/>
                </a:lnTo>
                <a:lnTo>
                  <a:pt x="539750" y="514350"/>
                </a:lnTo>
                <a:lnTo>
                  <a:pt x="530860" y="506730"/>
                </a:lnTo>
                <a:lnTo>
                  <a:pt x="521969" y="500380"/>
                </a:lnTo>
                <a:lnTo>
                  <a:pt x="521969" y="530860"/>
                </a:lnTo>
                <a:lnTo>
                  <a:pt x="557530" y="5308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59"/>
          <p:cNvSpPr/>
          <p:nvPr/>
        </p:nvSpPr>
        <p:spPr>
          <a:xfrm>
            <a:off x="1981225" y="294972"/>
            <a:ext cx="5302250" cy="9592311"/>
          </a:xfrm>
          <a:custGeom>
            <a:rect b="b" l="l" r="r" t="t"/>
            <a:pathLst>
              <a:path extrusionOk="0" h="9592310" w="5302250">
                <a:moveTo>
                  <a:pt x="5301703" y="9591748"/>
                </a:moveTo>
                <a:lnTo>
                  <a:pt x="5301703" y="0"/>
                </a:lnTo>
                <a:lnTo>
                  <a:pt x="0" y="0"/>
                </a:lnTo>
                <a:lnTo>
                  <a:pt x="0" y="9591748"/>
                </a:lnTo>
                <a:lnTo>
                  <a:pt x="5301703" y="9591748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/>
          <p:nvPr/>
        </p:nvSpPr>
        <p:spPr>
          <a:xfrm>
            <a:off x="0" y="1368516"/>
            <a:ext cx="10058400" cy="6289674"/>
          </a:xfrm>
          <a:custGeom>
            <a:rect b="b" l="l" r="r" t="t"/>
            <a:pathLst>
              <a:path extrusionOk="0" h="6289675" w="10058400">
                <a:moveTo>
                  <a:pt x="0" y="6289586"/>
                </a:moveTo>
                <a:lnTo>
                  <a:pt x="10058400" y="6289586"/>
                </a:lnTo>
                <a:lnTo>
                  <a:pt x="10058400" y="0"/>
                </a:lnTo>
                <a:lnTo>
                  <a:pt x="0" y="0"/>
                </a:lnTo>
                <a:lnTo>
                  <a:pt x="0" y="6289586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60"/>
          <p:cNvSpPr txBox="1"/>
          <p:nvPr>
            <p:ph type="title"/>
          </p:nvPr>
        </p:nvSpPr>
        <p:spPr>
          <a:xfrm>
            <a:off x="965200" y="542332"/>
            <a:ext cx="2026920" cy="4167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Scope Canvas</a:t>
            </a:r>
            <a:endParaRPr sz="2600"/>
          </a:p>
        </p:txBody>
      </p:sp>
      <p:sp>
        <p:nvSpPr>
          <p:cNvPr id="464" name="Google Shape;464;p60"/>
          <p:cNvSpPr txBox="1"/>
          <p:nvPr/>
        </p:nvSpPr>
        <p:spPr>
          <a:xfrm>
            <a:off x="965204" y="1714899"/>
            <a:ext cx="6824345" cy="4009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Qué logramos</a:t>
            </a:r>
            <a:endParaRPr sz="6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39500"/>
              </a:lnSpc>
              <a:spcBef>
                <a:spcPts val="279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rPr>
              <a:t>Equipos más alineados en torno a metas comunes  Una cultura más explícita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314325" rtl="0" algn="l">
              <a:lnSpc>
                <a:spcPct val="167346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rPr>
              <a:t>La visión de los actores clave, desde el principio  Motivación al mediano/largo plazo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3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rPr>
              <a:t>Mediciones concretas del éxito de nuestro trabajo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1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61"/>
          <p:cNvSpPr txBox="1"/>
          <p:nvPr/>
        </p:nvSpPr>
        <p:spPr>
          <a:xfrm>
            <a:off x="1090571" y="1945120"/>
            <a:ext cx="7855584" cy="948978"/>
          </a:xfrm>
          <a:prstGeom prst="rect">
            <a:avLst/>
          </a:pr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" marR="0" rtl="0" algn="l">
              <a:lnSpc>
                <a:spcPct val="113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 Scope Canvas: </a:t>
            </a:r>
            <a:endParaRPr sz="6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61"/>
          <p:cNvSpPr txBox="1"/>
          <p:nvPr/>
        </p:nvSpPr>
        <p:spPr>
          <a:xfrm>
            <a:off x="1616561" y="2917559"/>
            <a:ext cx="8244362" cy="936154"/>
          </a:xfrm>
          <a:prstGeom prst="rect">
            <a:avLst/>
          </a:pr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 dice cómo trabajar.</a:t>
            </a:r>
            <a:endParaRPr sz="6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1"/>
          <p:cNvSpPr txBox="1"/>
          <p:nvPr/>
        </p:nvSpPr>
        <p:spPr>
          <a:xfrm>
            <a:off x="889004" y="3823098"/>
            <a:ext cx="8082915" cy="30694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1219200" lvl="0" marL="12700" marR="17145" rtl="0" algn="l">
              <a:lnSpc>
                <a:spcPct val="11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19200" lvl="0" marL="12700" marR="17145" rtl="0" algn="l">
              <a:lnSpc>
                <a:spcPct val="118461"/>
              </a:lnSpc>
              <a:spcBef>
                <a:spcPts val="434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 un "retrato" del  aprendizaje del equipo.</a:t>
            </a:r>
            <a:endParaRPr sz="6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2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62"/>
          <p:cNvSpPr txBox="1"/>
          <p:nvPr/>
        </p:nvSpPr>
        <p:spPr>
          <a:xfrm>
            <a:off x="838202" y="2403871"/>
            <a:ext cx="8651875" cy="3526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49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6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USA POST-ITS Y LÁPICES GRANDES</a:t>
            </a:r>
            <a:endParaRPr sz="465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635" lvl="0" marL="1498600" marR="1503680" rtl="0" algn="ctr">
              <a:lnSpc>
                <a:spcPct val="146236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b="1" lang="en-US" sz="465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SÉ SIMPLE Y BREVE  </a:t>
            </a:r>
            <a:r>
              <a:rPr b="1" lang="en-US" sz="4650">
                <a:solidFill>
                  <a:srgbClr val="F96155"/>
                </a:solidFill>
                <a:latin typeface="Arial"/>
                <a:ea typeface="Arial"/>
                <a:cs typeface="Arial"/>
                <a:sym typeface="Arial"/>
              </a:rPr>
              <a:t>DEBATE, NO JUZGUES  </a:t>
            </a:r>
            <a:r>
              <a:rPr lang="en-US" sz="465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TOLERA EL CAOS</a:t>
            </a:r>
            <a:endParaRPr sz="465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79" name="Google Shape;479;p62"/>
          <p:cNvSpPr txBox="1"/>
          <p:nvPr>
            <p:ph type="title"/>
          </p:nvPr>
        </p:nvSpPr>
        <p:spPr>
          <a:xfrm>
            <a:off x="2794000" y="1306315"/>
            <a:ext cx="4753610" cy="84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A6AAA8"/>
                </a:solidFill>
                <a:latin typeface="Arial Narrow"/>
                <a:ea typeface="Arial Narrow"/>
                <a:cs typeface="Arial Narrow"/>
                <a:sym typeface="Arial Narrow"/>
              </a:rPr>
              <a:t>Reglas del juego</a:t>
            </a:r>
            <a:endParaRPr sz="5400"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3"/>
          <p:cNvSpPr txBox="1"/>
          <p:nvPr/>
        </p:nvSpPr>
        <p:spPr>
          <a:xfrm>
            <a:off x="2260604" y="2118322"/>
            <a:ext cx="2265045" cy="725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spAutoFit/>
          </a:bodyPr>
          <a:lstStyle/>
          <a:p>
            <a:pPr indent="-444500" lvl="0" marL="457200" marR="508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Duración típica de  una sesión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63"/>
          <p:cNvSpPr/>
          <p:nvPr/>
        </p:nvSpPr>
        <p:spPr>
          <a:xfrm>
            <a:off x="2149656" y="3154094"/>
            <a:ext cx="2483485" cy="2483486"/>
          </a:xfrm>
          <a:custGeom>
            <a:rect b="b" l="l" r="r" t="t"/>
            <a:pathLst>
              <a:path extrusionOk="0" h="2483485" w="2483485">
                <a:moveTo>
                  <a:pt x="1241609" y="0"/>
                </a:moveTo>
                <a:lnTo>
                  <a:pt x="1196223" y="824"/>
                </a:lnTo>
                <a:lnTo>
                  <a:pt x="1150887" y="3298"/>
                </a:lnTo>
                <a:lnTo>
                  <a:pt x="1105648" y="7421"/>
                </a:lnTo>
                <a:lnTo>
                  <a:pt x="1060555" y="13193"/>
                </a:lnTo>
                <a:lnTo>
                  <a:pt x="1015658" y="20615"/>
                </a:lnTo>
                <a:lnTo>
                  <a:pt x="971005" y="29686"/>
                </a:lnTo>
                <a:lnTo>
                  <a:pt x="926644" y="40406"/>
                </a:lnTo>
                <a:lnTo>
                  <a:pt x="882625" y="52775"/>
                </a:lnTo>
                <a:lnTo>
                  <a:pt x="838997" y="66793"/>
                </a:lnTo>
                <a:lnTo>
                  <a:pt x="795807" y="82461"/>
                </a:lnTo>
                <a:lnTo>
                  <a:pt x="753106" y="99778"/>
                </a:lnTo>
                <a:lnTo>
                  <a:pt x="710941" y="118744"/>
                </a:lnTo>
                <a:lnTo>
                  <a:pt x="669362" y="139359"/>
                </a:lnTo>
                <a:lnTo>
                  <a:pt x="628417" y="161624"/>
                </a:lnTo>
                <a:lnTo>
                  <a:pt x="588155" y="185538"/>
                </a:lnTo>
                <a:lnTo>
                  <a:pt x="548626" y="211101"/>
                </a:lnTo>
                <a:lnTo>
                  <a:pt x="509877" y="238313"/>
                </a:lnTo>
                <a:lnTo>
                  <a:pt x="471957" y="267175"/>
                </a:lnTo>
                <a:lnTo>
                  <a:pt x="434916" y="297685"/>
                </a:lnTo>
                <a:lnTo>
                  <a:pt x="398802" y="329845"/>
                </a:lnTo>
                <a:lnTo>
                  <a:pt x="363664" y="363654"/>
                </a:lnTo>
                <a:lnTo>
                  <a:pt x="329854" y="398793"/>
                </a:lnTo>
                <a:lnTo>
                  <a:pt x="297693" y="434908"/>
                </a:lnTo>
                <a:lnTo>
                  <a:pt x="267182" y="471950"/>
                </a:lnTo>
                <a:lnTo>
                  <a:pt x="238319" y="509870"/>
                </a:lnTo>
                <a:lnTo>
                  <a:pt x="211106" y="548620"/>
                </a:lnTo>
                <a:lnTo>
                  <a:pt x="185543" y="588150"/>
                </a:lnTo>
                <a:lnTo>
                  <a:pt x="161628" y="628413"/>
                </a:lnTo>
                <a:lnTo>
                  <a:pt x="139363" y="669358"/>
                </a:lnTo>
                <a:lnTo>
                  <a:pt x="118747" y="710938"/>
                </a:lnTo>
                <a:lnTo>
                  <a:pt x="99780" y="753103"/>
                </a:lnTo>
                <a:lnTo>
                  <a:pt x="82463" y="795805"/>
                </a:lnTo>
                <a:lnTo>
                  <a:pt x="66795" y="838995"/>
                </a:lnTo>
                <a:lnTo>
                  <a:pt x="52776" y="882624"/>
                </a:lnTo>
                <a:lnTo>
                  <a:pt x="40407" y="926644"/>
                </a:lnTo>
                <a:lnTo>
                  <a:pt x="29686" y="971005"/>
                </a:lnTo>
                <a:lnTo>
                  <a:pt x="20615" y="1015658"/>
                </a:lnTo>
                <a:lnTo>
                  <a:pt x="13194" y="1060556"/>
                </a:lnTo>
                <a:lnTo>
                  <a:pt x="7421" y="1105649"/>
                </a:lnTo>
                <a:lnTo>
                  <a:pt x="3298" y="1150888"/>
                </a:lnTo>
                <a:lnTo>
                  <a:pt x="824" y="1196225"/>
                </a:lnTo>
                <a:lnTo>
                  <a:pt x="0" y="1241610"/>
                </a:lnTo>
                <a:lnTo>
                  <a:pt x="824" y="1286996"/>
                </a:lnTo>
                <a:lnTo>
                  <a:pt x="3298" y="1332332"/>
                </a:lnTo>
                <a:lnTo>
                  <a:pt x="7421" y="1377572"/>
                </a:lnTo>
                <a:lnTo>
                  <a:pt x="13194" y="1422664"/>
                </a:lnTo>
                <a:lnTo>
                  <a:pt x="20615" y="1467562"/>
                </a:lnTo>
                <a:lnTo>
                  <a:pt x="29686" y="1512215"/>
                </a:lnTo>
                <a:lnTo>
                  <a:pt x="40407" y="1556576"/>
                </a:lnTo>
                <a:lnTo>
                  <a:pt x="52776" y="1600595"/>
                </a:lnTo>
                <a:lnTo>
                  <a:pt x="66795" y="1644224"/>
                </a:lnTo>
                <a:lnTo>
                  <a:pt x="82463" y="1687413"/>
                </a:lnTo>
                <a:lnTo>
                  <a:pt x="99780" y="1730115"/>
                </a:lnTo>
                <a:lnTo>
                  <a:pt x="118747" y="1772279"/>
                </a:lnTo>
                <a:lnTo>
                  <a:pt x="139363" y="1813859"/>
                </a:lnTo>
                <a:lnTo>
                  <a:pt x="161628" y="1854804"/>
                </a:lnTo>
                <a:lnTo>
                  <a:pt x="185543" y="1895065"/>
                </a:lnTo>
                <a:lnTo>
                  <a:pt x="211106" y="1934595"/>
                </a:lnTo>
                <a:lnTo>
                  <a:pt x="238319" y="1973344"/>
                </a:lnTo>
                <a:lnTo>
                  <a:pt x="267182" y="2011263"/>
                </a:lnTo>
                <a:lnTo>
                  <a:pt x="297693" y="2048304"/>
                </a:lnTo>
                <a:lnTo>
                  <a:pt x="329854" y="2084418"/>
                </a:lnTo>
                <a:lnTo>
                  <a:pt x="363664" y="2119556"/>
                </a:lnTo>
                <a:lnTo>
                  <a:pt x="398802" y="2153367"/>
                </a:lnTo>
                <a:lnTo>
                  <a:pt x="434916" y="2185527"/>
                </a:lnTo>
                <a:lnTo>
                  <a:pt x="471957" y="2216039"/>
                </a:lnTo>
                <a:lnTo>
                  <a:pt x="509877" y="2244901"/>
                </a:lnTo>
                <a:lnTo>
                  <a:pt x="548626" y="2272114"/>
                </a:lnTo>
                <a:lnTo>
                  <a:pt x="588155" y="2297678"/>
                </a:lnTo>
                <a:lnTo>
                  <a:pt x="628417" y="2321592"/>
                </a:lnTo>
                <a:lnTo>
                  <a:pt x="669362" y="2343857"/>
                </a:lnTo>
                <a:lnTo>
                  <a:pt x="710941" y="2364473"/>
                </a:lnTo>
                <a:lnTo>
                  <a:pt x="753106" y="2383440"/>
                </a:lnTo>
                <a:lnTo>
                  <a:pt x="795807" y="2400757"/>
                </a:lnTo>
                <a:lnTo>
                  <a:pt x="838997" y="2416425"/>
                </a:lnTo>
                <a:lnTo>
                  <a:pt x="882625" y="2430444"/>
                </a:lnTo>
                <a:lnTo>
                  <a:pt x="926644" y="2442814"/>
                </a:lnTo>
                <a:lnTo>
                  <a:pt x="971005" y="2453534"/>
                </a:lnTo>
                <a:lnTo>
                  <a:pt x="1015658" y="2462605"/>
                </a:lnTo>
                <a:lnTo>
                  <a:pt x="1060555" y="2470027"/>
                </a:lnTo>
                <a:lnTo>
                  <a:pt x="1105648" y="2475799"/>
                </a:lnTo>
                <a:lnTo>
                  <a:pt x="1150887" y="2479922"/>
                </a:lnTo>
                <a:lnTo>
                  <a:pt x="1196223" y="2482396"/>
                </a:lnTo>
                <a:lnTo>
                  <a:pt x="1241609" y="2483221"/>
                </a:lnTo>
                <a:lnTo>
                  <a:pt x="1286994" y="2482396"/>
                </a:lnTo>
                <a:lnTo>
                  <a:pt x="1332330" y="2479922"/>
                </a:lnTo>
                <a:lnTo>
                  <a:pt x="1377569" y="2475799"/>
                </a:lnTo>
                <a:lnTo>
                  <a:pt x="1422662" y="2470027"/>
                </a:lnTo>
                <a:lnTo>
                  <a:pt x="1467559" y="2462605"/>
                </a:lnTo>
                <a:lnTo>
                  <a:pt x="1512213" y="2453534"/>
                </a:lnTo>
                <a:lnTo>
                  <a:pt x="1556573" y="2442814"/>
                </a:lnTo>
                <a:lnTo>
                  <a:pt x="1600592" y="2430444"/>
                </a:lnTo>
                <a:lnTo>
                  <a:pt x="1644221" y="2416425"/>
                </a:lnTo>
                <a:lnTo>
                  <a:pt x="1687410" y="2400757"/>
                </a:lnTo>
                <a:lnTo>
                  <a:pt x="1730112" y="2383440"/>
                </a:lnTo>
                <a:lnTo>
                  <a:pt x="1772276" y="2364473"/>
                </a:lnTo>
                <a:lnTo>
                  <a:pt x="1813856" y="2343857"/>
                </a:lnTo>
                <a:lnTo>
                  <a:pt x="1854800" y="2321592"/>
                </a:lnTo>
                <a:lnTo>
                  <a:pt x="1895062" y="2297678"/>
                </a:lnTo>
                <a:lnTo>
                  <a:pt x="1934592" y="2272114"/>
                </a:lnTo>
                <a:lnTo>
                  <a:pt x="1973341" y="2244901"/>
                </a:lnTo>
                <a:lnTo>
                  <a:pt x="2011260" y="2216039"/>
                </a:lnTo>
                <a:lnTo>
                  <a:pt x="2048301" y="2185527"/>
                </a:lnTo>
                <a:lnTo>
                  <a:pt x="2084415" y="2153367"/>
                </a:lnTo>
                <a:lnTo>
                  <a:pt x="2119553" y="2119556"/>
                </a:lnTo>
                <a:lnTo>
                  <a:pt x="2153363" y="2084418"/>
                </a:lnTo>
                <a:lnTo>
                  <a:pt x="2185524" y="2048304"/>
                </a:lnTo>
                <a:lnTo>
                  <a:pt x="2216036" y="2011263"/>
                </a:lnTo>
                <a:lnTo>
                  <a:pt x="2244898" y="1973344"/>
                </a:lnTo>
                <a:lnTo>
                  <a:pt x="2272111" y="1934595"/>
                </a:lnTo>
                <a:lnTo>
                  <a:pt x="2297675" y="1895065"/>
                </a:lnTo>
                <a:lnTo>
                  <a:pt x="2321589" y="1854804"/>
                </a:lnTo>
                <a:lnTo>
                  <a:pt x="2343854" y="1813859"/>
                </a:lnTo>
                <a:lnTo>
                  <a:pt x="2364470" y="1772279"/>
                </a:lnTo>
                <a:lnTo>
                  <a:pt x="2383437" y="1730115"/>
                </a:lnTo>
                <a:lnTo>
                  <a:pt x="2400754" y="1687413"/>
                </a:lnTo>
                <a:lnTo>
                  <a:pt x="2416422" y="1644224"/>
                </a:lnTo>
                <a:lnTo>
                  <a:pt x="2430441" y="1600595"/>
                </a:lnTo>
                <a:lnTo>
                  <a:pt x="2442811" y="1556576"/>
                </a:lnTo>
                <a:lnTo>
                  <a:pt x="2453531" y="1512215"/>
                </a:lnTo>
                <a:lnTo>
                  <a:pt x="2462602" y="1467562"/>
                </a:lnTo>
                <a:lnTo>
                  <a:pt x="2470024" y="1422664"/>
                </a:lnTo>
                <a:lnTo>
                  <a:pt x="2475796" y="1377572"/>
                </a:lnTo>
                <a:lnTo>
                  <a:pt x="2479919" y="1332332"/>
                </a:lnTo>
                <a:lnTo>
                  <a:pt x="2482393" y="1286996"/>
                </a:lnTo>
                <a:lnTo>
                  <a:pt x="2483218" y="1241610"/>
                </a:lnTo>
                <a:lnTo>
                  <a:pt x="2482393" y="1196225"/>
                </a:lnTo>
                <a:lnTo>
                  <a:pt x="2479919" y="1150888"/>
                </a:lnTo>
                <a:lnTo>
                  <a:pt x="2475796" y="1105649"/>
                </a:lnTo>
                <a:lnTo>
                  <a:pt x="2470024" y="1060556"/>
                </a:lnTo>
                <a:lnTo>
                  <a:pt x="2462602" y="1015658"/>
                </a:lnTo>
                <a:lnTo>
                  <a:pt x="2453531" y="971005"/>
                </a:lnTo>
                <a:lnTo>
                  <a:pt x="2442811" y="926644"/>
                </a:lnTo>
                <a:lnTo>
                  <a:pt x="2430441" y="882624"/>
                </a:lnTo>
                <a:lnTo>
                  <a:pt x="2416422" y="838995"/>
                </a:lnTo>
                <a:lnTo>
                  <a:pt x="2400754" y="795805"/>
                </a:lnTo>
                <a:lnTo>
                  <a:pt x="2383437" y="753103"/>
                </a:lnTo>
                <a:lnTo>
                  <a:pt x="2364470" y="710938"/>
                </a:lnTo>
                <a:lnTo>
                  <a:pt x="2343854" y="669358"/>
                </a:lnTo>
                <a:lnTo>
                  <a:pt x="2321589" y="628413"/>
                </a:lnTo>
                <a:lnTo>
                  <a:pt x="2297675" y="588150"/>
                </a:lnTo>
                <a:lnTo>
                  <a:pt x="2272111" y="548620"/>
                </a:lnTo>
                <a:lnTo>
                  <a:pt x="2244898" y="509870"/>
                </a:lnTo>
                <a:lnTo>
                  <a:pt x="2216036" y="471950"/>
                </a:lnTo>
                <a:lnTo>
                  <a:pt x="2185524" y="434908"/>
                </a:lnTo>
                <a:lnTo>
                  <a:pt x="2153363" y="398793"/>
                </a:lnTo>
                <a:lnTo>
                  <a:pt x="2119553" y="363654"/>
                </a:lnTo>
                <a:lnTo>
                  <a:pt x="2084415" y="329845"/>
                </a:lnTo>
                <a:lnTo>
                  <a:pt x="2048301" y="297685"/>
                </a:lnTo>
                <a:lnTo>
                  <a:pt x="2011260" y="267175"/>
                </a:lnTo>
                <a:lnTo>
                  <a:pt x="1973341" y="238313"/>
                </a:lnTo>
                <a:lnTo>
                  <a:pt x="1934592" y="211101"/>
                </a:lnTo>
                <a:lnTo>
                  <a:pt x="1895062" y="185538"/>
                </a:lnTo>
                <a:lnTo>
                  <a:pt x="1854800" y="161624"/>
                </a:lnTo>
                <a:lnTo>
                  <a:pt x="1813856" y="139359"/>
                </a:lnTo>
                <a:lnTo>
                  <a:pt x="1772276" y="118744"/>
                </a:lnTo>
                <a:lnTo>
                  <a:pt x="1730112" y="99778"/>
                </a:lnTo>
                <a:lnTo>
                  <a:pt x="1687410" y="82461"/>
                </a:lnTo>
                <a:lnTo>
                  <a:pt x="1644221" y="66793"/>
                </a:lnTo>
                <a:lnTo>
                  <a:pt x="1600592" y="52775"/>
                </a:lnTo>
                <a:lnTo>
                  <a:pt x="1556573" y="40406"/>
                </a:lnTo>
                <a:lnTo>
                  <a:pt x="1512213" y="29686"/>
                </a:lnTo>
                <a:lnTo>
                  <a:pt x="1467559" y="20615"/>
                </a:lnTo>
                <a:lnTo>
                  <a:pt x="1422662" y="13193"/>
                </a:lnTo>
                <a:lnTo>
                  <a:pt x="1377569" y="7421"/>
                </a:lnTo>
                <a:lnTo>
                  <a:pt x="1332330" y="3298"/>
                </a:lnTo>
                <a:lnTo>
                  <a:pt x="1286994" y="824"/>
                </a:lnTo>
                <a:lnTo>
                  <a:pt x="1241609" y="0"/>
                </a:lnTo>
                <a:close/>
              </a:path>
            </a:pathLst>
          </a:cu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63"/>
          <p:cNvSpPr txBox="1"/>
          <p:nvPr/>
        </p:nvSpPr>
        <p:spPr>
          <a:xfrm>
            <a:off x="3086100" y="3641727"/>
            <a:ext cx="571500" cy="1154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p63"/>
          <p:cNvSpPr txBox="1"/>
          <p:nvPr/>
        </p:nvSpPr>
        <p:spPr>
          <a:xfrm>
            <a:off x="2882900" y="4673900"/>
            <a:ext cx="963930" cy="381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HORAS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8" name="Google Shape;488;p63"/>
          <p:cNvSpPr/>
          <p:nvPr/>
        </p:nvSpPr>
        <p:spPr>
          <a:xfrm>
            <a:off x="5425532" y="3154094"/>
            <a:ext cx="2483485" cy="2483486"/>
          </a:xfrm>
          <a:custGeom>
            <a:rect b="b" l="l" r="r" t="t"/>
            <a:pathLst>
              <a:path extrusionOk="0" h="2483485" w="2483484">
                <a:moveTo>
                  <a:pt x="1241610" y="0"/>
                </a:moveTo>
                <a:lnTo>
                  <a:pt x="1196225" y="824"/>
                </a:lnTo>
                <a:lnTo>
                  <a:pt x="1150888" y="3298"/>
                </a:lnTo>
                <a:lnTo>
                  <a:pt x="1105649" y="7421"/>
                </a:lnTo>
                <a:lnTo>
                  <a:pt x="1060556" y="13193"/>
                </a:lnTo>
                <a:lnTo>
                  <a:pt x="1015659" y="20615"/>
                </a:lnTo>
                <a:lnTo>
                  <a:pt x="971005" y="29686"/>
                </a:lnTo>
                <a:lnTo>
                  <a:pt x="926645" y="40406"/>
                </a:lnTo>
                <a:lnTo>
                  <a:pt x="882626" y="52775"/>
                </a:lnTo>
                <a:lnTo>
                  <a:pt x="838997" y="66793"/>
                </a:lnTo>
                <a:lnTo>
                  <a:pt x="795807" y="82461"/>
                </a:lnTo>
                <a:lnTo>
                  <a:pt x="753106" y="99778"/>
                </a:lnTo>
                <a:lnTo>
                  <a:pt x="710941" y="118744"/>
                </a:lnTo>
                <a:lnTo>
                  <a:pt x="669362" y="139359"/>
                </a:lnTo>
                <a:lnTo>
                  <a:pt x="628417" y="161624"/>
                </a:lnTo>
                <a:lnTo>
                  <a:pt x="588155" y="185538"/>
                </a:lnTo>
                <a:lnTo>
                  <a:pt x="548626" y="211101"/>
                </a:lnTo>
                <a:lnTo>
                  <a:pt x="509877" y="238313"/>
                </a:lnTo>
                <a:lnTo>
                  <a:pt x="471957" y="267175"/>
                </a:lnTo>
                <a:lnTo>
                  <a:pt x="434916" y="297685"/>
                </a:lnTo>
                <a:lnTo>
                  <a:pt x="398802" y="329845"/>
                </a:lnTo>
                <a:lnTo>
                  <a:pt x="363664" y="363654"/>
                </a:lnTo>
                <a:lnTo>
                  <a:pt x="329854" y="398793"/>
                </a:lnTo>
                <a:lnTo>
                  <a:pt x="297693" y="434908"/>
                </a:lnTo>
                <a:lnTo>
                  <a:pt x="267182" y="471950"/>
                </a:lnTo>
                <a:lnTo>
                  <a:pt x="238319" y="509870"/>
                </a:lnTo>
                <a:lnTo>
                  <a:pt x="211106" y="548620"/>
                </a:lnTo>
                <a:lnTo>
                  <a:pt x="185543" y="588150"/>
                </a:lnTo>
                <a:lnTo>
                  <a:pt x="161628" y="628413"/>
                </a:lnTo>
                <a:lnTo>
                  <a:pt x="139363" y="669358"/>
                </a:lnTo>
                <a:lnTo>
                  <a:pt x="118747" y="710938"/>
                </a:lnTo>
                <a:lnTo>
                  <a:pt x="99780" y="753103"/>
                </a:lnTo>
                <a:lnTo>
                  <a:pt x="82463" y="795805"/>
                </a:lnTo>
                <a:lnTo>
                  <a:pt x="66795" y="838995"/>
                </a:lnTo>
                <a:lnTo>
                  <a:pt x="52776" y="882624"/>
                </a:lnTo>
                <a:lnTo>
                  <a:pt x="40407" y="926644"/>
                </a:lnTo>
                <a:lnTo>
                  <a:pt x="29686" y="971005"/>
                </a:lnTo>
                <a:lnTo>
                  <a:pt x="20615" y="1015658"/>
                </a:lnTo>
                <a:lnTo>
                  <a:pt x="13194" y="1060556"/>
                </a:lnTo>
                <a:lnTo>
                  <a:pt x="7421" y="1105649"/>
                </a:lnTo>
                <a:lnTo>
                  <a:pt x="3298" y="1150888"/>
                </a:lnTo>
                <a:lnTo>
                  <a:pt x="824" y="1196225"/>
                </a:lnTo>
                <a:lnTo>
                  <a:pt x="0" y="1241610"/>
                </a:lnTo>
                <a:lnTo>
                  <a:pt x="824" y="1286996"/>
                </a:lnTo>
                <a:lnTo>
                  <a:pt x="3298" y="1332332"/>
                </a:lnTo>
                <a:lnTo>
                  <a:pt x="7421" y="1377572"/>
                </a:lnTo>
                <a:lnTo>
                  <a:pt x="13194" y="1422664"/>
                </a:lnTo>
                <a:lnTo>
                  <a:pt x="20615" y="1467562"/>
                </a:lnTo>
                <a:lnTo>
                  <a:pt x="29686" y="1512215"/>
                </a:lnTo>
                <a:lnTo>
                  <a:pt x="40407" y="1556576"/>
                </a:lnTo>
                <a:lnTo>
                  <a:pt x="52776" y="1600595"/>
                </a:lnTo>
                <a:lnTo>
                  <a:pt x="66795" y="1644224"/>
                </a:lnTo>
                <a:lnTo>
                  <a:pt x="82463" y="1687413"/>
                </a:lnTo>
                <a:lnTo>
                  <a:pt x="99780" y="1730115"/>
                </a:lnTo>
                <a:lnTo>
                  <a:pt x="118747" y="1772279"/>
                </a:lnTo>
                <a:lnTo>
                  <a:pt x="139363" y="1813859"/>
                </a:lnTo>
                <a:lnTo>
                  <a:pt x="161628" y="1854804"/>
                </a:lnTo>
                <a:lnTo>
                  <a:pt x="185543" y="1895065"/>
                </a:lnTo>
                <a:lnTo>
                  <a:pt x="211106" y="1934595"/>
                </a:lnTo>
                <a:lnTo>
                  <a:pt x="238319" y="1973344"/>
                </a:lnTo>
                <a:lnTo>
                  <a:pt x="267182" y="2011263"/>
                </a:lnTo>
                <a:lnTo>
                  <a:pt x="297693" y="2048304"/>
                </a:lnTo>
                <a:lnTo>
                  <a:pt x="329854" y="2084418"/>
                </a:lnTo>
                <a:lnTo>
                  <a:pt x="363664" y="2119556"/>
                </a:lnTo>
                <a:lnTo>
                  <a:pt x="398802" y="2153367"/>
                </a:lnTo>
                <a:lnTo>
                  <a:pt x="434916" y="2185527"/>
                </a:lnTo>
                <a:lnTo>
                  <a:pt x="471957" y="2216039"/>
                </a:lnTo>
                <a:lnTo>
                  <a:pt x="509877" y="2244901"/>
                </a:lnTo>
                <a:lnTo>
                  <a:pt x="548626" y="2272114"/>
                </a:lnTo>
                <a:lnTo>
                  <a:pt x="588155" y="2297678"/>
                </a:lnTo>
                <a:lnTo>
                  <a:pt x="628417" y="2321592"/>
                </a:lnTo>
                <a:lnTo>
                  <a:pt x="669362" y="2343857"/>
                </a:lnTo>
                <a:lnTo>
                  <a:pt x="710941" y="2364473"/>
                </a:lnTo>
                <a:lnTo>
                  <a:pt x="753106" y="2383440"/>
                </a:lnTo>
                <a:lnTo>
                  <a:pt x="795807" y="2400757"/>
                </a:lnTo>
                <a:lnTo>
                  <a:pt x="838997" y="2416425"/>
                </a:lnTo>
                <a:lnTo>
                  <a:pt x="882626" y="2430444"/>
                </a:lnTo>
                <a:lnTo>
                  <a:pt x="926645" y="2442814"/>
                </a:lnTo>
                <a:lnTo>
                  <a:pt x="971005" y="2453534"/>
                </a:lnTo>
                <a:lnTo>
                  <a:pt x="1015659" y="2462605"/>
                </a:lnTo>
                <a:lnTo>
                  <a:pt x="1060556" y="2470027"/>
                </a:lnTo>
                <a:lnTo>
                  <a:pt x="1105649" y="2475799"/>
                </a:lnTo>
                <a:lnTo>
                  <a:pt x="1150888" y="2479922"/>
                </a:lnTo>
                <a:lnTo>
                  <a:pt x="1196225" y="2482396"/>
                </a:lnTo>
                <a:lnTo>
                  <a:pt x="1241610" y="2483221"/>
                </a:lnTo>
                <a:lnTo>
                  <a:pt x="1286996" y="2482396"/>
                </a:lnTo>
                <a:lnTo>
                  <a:pt x="1332333" y="2479922"/>
                </a:lnTo>
                <a:lnTo>
                  <a:pt x="1377572" y="2475799"/>
                </a:lnTo>
                <a:lnTo>
                  <a:pt x="1422665" y="2470027"/>
                </a:lnTo>
                <a:lnTo>
                  <a:pt x="1467562" y="2462605"/>
                </a:lnTo>
                <a:lnTo>
                  <a:pt x="1512216" y="2453534"/>
                </a:lnTo>
                <a:lnTo>
                  <a:pt x="1556577" y="2442814"/>
                </a:lnTo>
                <a:lnTo>
                  <a:pt x="1600596" y="2430444"/>
                </a:lnTo>
                <a:lnTo>
                  <a:pt x="1644225" y="2416425"/>
                </a:lnTo>
                <a:lnTo>
                  <a:pt x="1687415" y="2400757"/>
                </a:lnTo>
                <a:lnTo>
                  <a:pt x="1730117" y="2383440"/>
                </a:lnTo>
                <a:lnTo>
                  <a:pt x="1772283" y="2364473"/>
                </a:lnTo>
                <a:lnTo>
                  <a:pt x="1813862" y="2343857"/>
                </a:lnTo>
                <a:lnTo>
                  <a:pt x="1854808" y="2321592"/>
                </a:lnTo>
                <a:lnTo>
                  <a:pt x="1895070" y="2297678"/>
                </a:lnTo>
                <a:lnTo>
                  <a:pt x="1934600" y="2272114"/>
                </a:lnTo>
                <a:lnTo>
                  <a:pt x="1973350" y="2244901"/>
                </a:lnTo>
                <a:lnTo>
                  <a:pt x="2011270" y="2216039"/>
                </a:lnTo>
                <a:lnTo>
                  <a:pt x="2048312" y="2185527"/>
                </a:lnTo>
                <a:lnTo>
                  <a:pt x="2084427" y="2153367"/>
                </a:lnTo>
                <a:lnTo>
                  <a:pt x="2119566" y="2119556"/>
                </a:lnTo>
                <a:lnTo>
                  <a:pt x="2153375" y="2084418"/>
                </a:lnTo>
                <a:lnTo>
                  <a:pt x="2185535" y="2048304"/>
                </a:lnTo>
                <a:lnTo>
                  <a:pt x="2216046" y="2011263"/>
                </a:lnTo>
                <a:lnTo>
                  <a:pt x="2244907" y="1973344"/>
                </a:lnTo>
                <a:lnTo>
                  <a:pt x="2272120" y="1934595"/>
                </a:lnTo>
                <a:lnTo>
                  <a:pt x="2297683" y="1895065"/>
                </a:lnTo>
                <a:lnTo>
                  <a:pt x="2321597" y="1854804"/>
                </a:lnTo>
                <a:lnTo>
                  <a:pt x="2343861" y="1813859"/>
                </a:lnTo>
                <a:lnTo>
                  <a:pt x="2364476" y="1772279"/>
                </a:lnTo>
                <a:lnTo>
                  <a:pt x="2383443" y="1730115"/>
                </a:lnTo>
                <a:lnTo>
                  <a:pt x="2400760" y="1687413"/>
                </a:lnTo>
                <a:lnTo>
                  <a:pt x="2416427" y="1644224"/>
                </a:lnTo>
                <a:lnTo>
                  <a:pt x="2430446" y="1600595"/>
                </a:lnTo>
                <a:lnTo>
                  <a:pt x="2442815" y="1556576"/>
                </a:lnTo>
                <a:lnTo>
                  <a:pt x="2453535" y="1512215"/>
                </a:lnTo>
                <a:lnTo>
                  <a:pt x="2462606" y="1467562"/>
                </a:lnTo>
                <a:lnTo>
                  <a:pt x="2470027" y="1422664"/>
                </a:lnTo>
                <a:lnTo>
                  <a:pt x="2475799" y="1377572"/>
                </a:lnTo>
                <a:lnTo>
                  <a:pt x="2479923" y="1332332"/>
                </a:lnTo>
                <a:lnTo>
                  <a:pt x="2482396" y="1286996"/>
                </a:lnTo>
                <a:lnTo>
                  <a:pt x="2483221" y="1241610"/>
                </a:lnTo>
                <a:lnTo>
                  <a:pt x="2482396" y="1196225"/>
                </a:lnTo>
                <a:lnTo>
                  <a:pt x="2479923" y="1150888"/>
                </a:lnTo>
                <a:lnTo>
                  <a:pt x="2475799" y="1105649"/>
                </a:lnTo>
                <a:lnTo>
                  <a:pt x="2470027" y="1060556"/>
                </a:lnTo>
                <a:lnTo>
                  <a:pt x="2462606" y="1015658"/>
                </a:lnTo>
                <a:lnTo>
                  <a:pt x="2453535" y="971005"/>
                </a:lnTo>
                <a:lnTo>
                  <a:pt x="2442815" y="926644"/>
                </a:lnTo>
                <a:lnTo>
                  <a:pt x="2430446" y="882624"/>
                </a:lnTo>
                <a:lnTo>
                  <a:pt x="2416427" y="838995"/>
                </a:lnTo>
                <a:lnTo>
                  <a:pt x="2400760" y="795805"/>
                </a:lnTo>
                <a:lnTo>
                  <a:pt x="2383443" y="753103"/>
                </a:lnTo>
                <a:lnTo>
                  <a:pt x="2364476" y="710938"/>
                </a:lnTo>
                <a:lnTo>
                  <a:pt x="2343861" y="669358"/>
                </a:lnTo>
                <a:lnTo>
                  <a:pt x="2321597" y="628413"/>
                </a:lnTo>
                <a:lnTo>
                  <a:pt x="2297683" y="588150"/>
                </a:lnTo>
                <a:lnTo>
                  <a:pt x="2272120" y="548620"/>
                </a:lnTo>
                <a:lnTo>
                  <a:pt x="2244907" y="509870"/>
                </a:lnTo>
                <a:lnTo>
                  <a:pt x="2216046" y="471950"/>
                </a:lnTo>
                <a:lnTo>
                  <a:pt x="2185535" y="434908"/>
                </a:lnTo>
                <a:lnTo>
                  <a:pt x="2153375" y="398793"/>
                </a:lnTo>
                <a:lnTo>
                  <a:pt x="2119566" y="363654"/>
                </a:lnTo>
                <a:lnTo>
                  <a:pt x="2084427" y="329845"/>
                </a:lnTo>
                <a:lnTo>
                  <a:pt x="2048312" y="297685"/>
                </a:lnTo>
                <a:lnTo>
                  <a:pt x="2011270" y="267175"/>
                </a:lnTo>
                <a:lnTo>
                  <a:pt x="1973350" y="238313"/>
                </a:lnTo>
                <a:lnTo>
                  <a:pt x="1934600" y="211101"/>
                </a:lnTo>
                <a:lnTo>
                  <a:pt x="1895070" y="185538"/>
                </a:lnTo>
                <a:lnTo>
                  <a:pt x="1854808" y="161624"/>
                </a:lnTo>
                <a:lnTo>
                  <a:pt x="1813862" y="139359"/>
                </a:lnTo>
                <a:lnTo>
                  <a:pt x="1772283" y="118744"/>
                </a:lnTo>
                <a:lnTo>
                  <a:pt x="1730117" y="99778"/>
                </a:lnTo>
                <a:lnTo>
                  <a:pt x="1687415" y="82461"/>
                </a:lnTo>
                <a:lnTo>
                  <a:pt x="1644225" y="66793"/>
                </a:lnTo>
                <a:lnTo>
                  <a:pt x="1600596" y="52775"/>
                </a:lnTo>
                <a:lnTo>
                  <a:pt x="1556577" y="40406"/>
                </a:lnTo>
                <a:lnTo>
                  <a:pt x="1512216" y="29686"/>
                </a:lnTo>
                <a:lnTo>
                  <a:pt x="1467562" y="20615"/>
                </a:lnTo>
                <a:lnTo>
                  <a:pt x="1422665" y="13193"/>
                </a:lnTo>
                <a:lnTo>
                  <a:pt x="1377572" y="7421"/>
                </a:lnTo>
                <a:lnTo>
                  <a:pt x="1332333" y="3298"/>
                </a:lnTo>
                <a:lnTo>
                  <a:pt x="1286996" y="824"/>
                </a:lnTo>
                <a:lnTo>
                  <a:pt x="1241610" y="0"/>
                </a:lnTo>
                <a:close/>
              </a:path>
            </a:pathLst>
          </a:cu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63"/>
          <p:cNvSpPr txBox="1"/>
          <p:nvPr/>
        </p:nvSpPr>
        <p:spPr>
          <a:xfrm>
            <a:off x="5880104" y="3735388"/>
            <a:ext cx="1472565" cy="12612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0" marR="1270" rtl="0" algn="ctr">
              <a:lnSpc>
                <a:spcPct val="1156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5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r>
            <a:endParaRPr sz="615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8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PERSONAS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0" name="Google Shape;490;p63"/>
          <p:cNvSpPr txBox="1"/>
          <p:nvPr/>
        </p:nvSpPr>
        <p:spPr>
          <a:xfrm>
            <a:off x="5562600" y="2118322"/>
            <a:ext cx="2212340" cy="725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000">
            <a:spAutoFit/>
          </a:bodyPr>
          <a:lstStyle/>
          <a:p>
            <a:pPr indent="-88900" lvl="0" marL="101600" marR="5080" rtl="0" algn="l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Cantidad máxima  de participantes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4"/>
          <p:cNvSpPr/>
          <p:nvPr/>
        </p:nvSpPr>
        <p:spPr>
          <a:xfrm>
            <a:off x="0" y="1054100"/>
            <a:ext cx="10058400" cy="5664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64"/>
          <p:cNvSpPr/>
          <p:nvPr/>
        </p:nvSpPr>
        <p:spPr>
          <a:xfrm>
            <a:off x="0" y="152400"/>
            <a:ext cx="1295400" cy="74676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5"/>
          <p:cNvSpPr/>
          <p:nvPr/>
        </p:nvSpPr>
        <p:spPr>
          <a:xfrm>
            <a:off x="0" y="1054100"/>
            <a:ext cx="10058400" cy="5664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65"/>
          <p:cNvSpPr/>
          <p:nvPr/>
        </p:nvSpPr>
        <p:spPr>
          <a:xfrm>
            <a:off x="0" y="1054100"/>
            <a:ext cx="1371600" cy="6565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6"/>
          <p:cNvSpPr/>
          <p:nvPr/>
        </p:nvSpPr>
        <p:spPr>
          <a:xfrm>
            <a:off x="0" y="1054100"/>
            <a:ext cx="10058400" cy="5664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66"/>
          <p:cNvSpPr/>
          <p:nvPr/>
        </p:nvSpPr>
        <p:spPr>
          <a:xfrm>
            <a:off x="0" y="1054100"/>
            <a:ext cx="1371600" cy="65659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7"/>
          <p:cNvSpPr/>
          <p:nvPr/>
        </p:nvSpPr>
        <p:spPr>
          <a:xfrm>
            <a:off x="0" y="113766"/>
            <a:ext cx="10058400" cy="1647189"/>
          </a:xfrm>
          <a:custGeom>
            <a:rect b="b" l="l" r="r" t="t"/>
            <a:pathLst>
              <a:path extrusionOk="0" h="1647189" w="10058400">
                <a:moveTo>
                  <a:pt x="0" y="0"/>
                </a:moveTo>
                <a:lnTo>
                  <a:pt x="10058400" y="0"/>
                </a:lnTo>
                <a:lnTo>
                  <a:pt x="10058400" y="1646618"/>
                </a:lnTo>
                <a:lnTo>
                  <a:pt x="0" y="1646618"/>
                </a:lnTo>
                <a:lnTo>
                  <a:pt x="0" y="0"/>
                </a:lnTo>
                <a:close/>
              </a:path>
            </a:pathLst>
          </a:cu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67"/>
          <p:cNvSpPr txBox="1"/>
          <p:nvPr>
            <p:ph type="title"/>
          </p:nvPr>
        </p:nvSpPr>
        <p:spPr>
          <a:xfrm>
            <a:off x="952504" y="673896"/>
            <a:ext cx="8143875" cy="488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Canvas Hipotético </a:t>
            </a:r>
            <a:r>
              <a:rPr b="0" lang="en-US" sz="3100">
                <a:latin typeface="Lucida Sans"/>
                <a:ea typeface="Lucida Sans"/>
                <a:cs typeface="Lucida Sans"/>
                <a:sym typeface="Lucida Sans"/>
              </a:rPr>
              <a:t>— Al principio del proyecto UX.</a:t>
            </a:r>
            <a:endParaRPr sz="31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515" name="Google Shape;515;p67"/>
          <p:cNvSpPr/>
          <p:nvPr/>
        </p:nvSpPr>
        <p:spPr>
          <a:xfrm>
            <a:off x="2804595" y="3408643"/>
            <a:ext cx="677545" cy="584200"/>
          </a:xfrm>
          <a:custGeom>
            <a:rect b="b" l="l" r="r" t="t"/>
            <a:pathLst>
              <a:path extrusionOk="0" h="584200" w="677545">
                <a:moveTo>
                  <a:pt x="639445" y="0"/>
                </a:moveTo>
                <a:lnTo>
                  <a:pt x="0" y="44716"/>
                </a:lnTo>
                <a:lnTo>
                  <a:pt x="37693" y="583641"/>
                </a:lnTo>
                <a:lnTo>
                  <a:pt x="677138" y="538924"/>
                </a:lnTo>
                <a:lnTo>
                  <a:pt x="639445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67"/>
          <p:cNvSpPr/>
          <p:nvPr/>
        </p:nvSpPr>
        <p:spPr>
          <a:xfrm>
            <a:off x="2794118" y="3399523"/>
            <a:ext cx="677545" cy="584200"/>
          </a:xfrm>
          <a:custGeom>
            <a:rect b="b" l="l" r="r" t="t"/>
            <a:pathLst>
              <a:path extrusionOk="0" h="584200" w="677545">
                <a:moveTo>
                  <a:pt x="639444" y="0"/>
                </a:moveTo>
                <a:lnTo>
                  <a:pt x="0" y="44716"/>
                </a:lnTo>
                <a:lnTo>
                  <a:pt x="37680" y="583641"/>
                </a:lnTo>
                <a:lnTo>
                  <a:pt x="677125" y="538937"/>
                </a:lnTo>
                <a:lnTo>
                  <a:pt x="639444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67"/>
          <p:cNvSpPr txBox="1"/>
          <p:nvPr/>
        </p:nvSpPr>
        <p:spPr>
          <a:xfrm rot="-240000">
            <a:off x="2894580" y="3636363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7"/>
          <p:cNvSpPr txBox="1"/>
          <p:nvPr/>
        </p:nvSpPr>
        <p:spPr>
          <a:xfrm rot="-240000">
            <a:off x="3020219" y="3704951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7"/>
          <p:cNvSpPr/>
          <p:nvPr/>
        </p:nvSpPr>
        <p:spPr>
          <a:xfrm>
            <a:off x="2763392" y="4118281"/>
            <a:ext cx="641350" cy="540385"/>
          </a:xfrm>
          <a:custGeom>
            <a:rect b="b" l="l" r="r" t="t"/>
            <a:pathLst>
              <a:path extrusionOk="0" h="540385" w="641350">
                <a:moveTo>
                  <a:pt x="0" y="0"/>
                </a:moveTo>
                <a:lnTo>
                  <a:pt x="641007" y="0"/>
                </a:lnTo>
                <a:lnTo>
                  <a:pt x="641007" y="540245"/>
                </a:lnTo>
                <a:lnTo>
                  <a:pt x="0" y="540245"/>
                </a:lnTo>
                <a:lnTo>
                  <a:pt x="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67"/>
          <p:cNvSpPr/>
          <p:nvPr/>
        </p:nvSpPr>
        <p:spPr>
          <a:xfrm>
            <a:off x="2753563" y="4108452"/>
            <a:ext cx="641350" cy="540385"/>
          </a:xfrm>
          <a:custGeom>
            <a:rect b="b" l="l" r="r" t="t"/>
            <a:pathLst>
              <a:path extrusionOk="0" h="540385" w="641350">
                <a:moveTo>
                  <a:pt x="0" y="0"/>
                </a:moveTo>
                <a:lnTo>
                  <a:pt x="641007" y="0"/>
                </a:lnTo>
                <a:lnTo>
                  <a:pt x="641007" y="540257"/>
                </a:lnTo>
                <a:lnTo>
                  <a:pt x="0" y="540257"/>
                </a:lnTo>
                <a:lnTo>
                  <a:pt x="0" y="0"/>
                </a:lnTo>
                <a:close/>
              </a:path>
            </a:pathLst>
          </a:custGeom>
          <a:solidFill>
            <a:srgbClr val="9DFD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67"/>
          <p:cNvSpPr txBox="1"/>
          <p:nvPr/>
        </p:nvSpPr>
        <p:spPr>
          <a:xfrm>
            <a:off x="2844800" y="4297164"/>
            <a:ext cx="481330" cy="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-114300" lvl="0" marL="114300" marR="508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  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7"/>
          <p:cNvSpPr/>
          <p:nvPr/>
        </p:nvSpPr>
        <p:spPr>
          <a:xfrm>
            <a:off x="2854147" y="4805692"/>
            <a:ext cx="629920" cy="530860"/>
          </a:xfrm>
          <a:custGeom>
            <a:rect b="b" l="l" r="r" t="t"/>
            <a:pathLst>
              <a:path extrusionOk="0" h="530860" w="629920">
                <a:moveTo>
                  <a:pt x="0" y="0"/>
                </a:moveTo>
                <a:lnTo>
                  <a:pt x="629551" y="0"/>
                </a:lnTo>
                <a:lnTo>
                  <a:pt x="629551" y="530593"/>
                </a:lnTo>
                <a:lnTo>
                  <a:pt x="0" y="530593"/>
                </a:lnTo>
                <a:lnTo>
                  <a:pt x="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67"/>
          <p:cNvSpPr/>
          <p:nvPr/>
        </p:nvSpPr>
        <p:spPr>
          <a:xfrm>
            <a:off x="2844495" y="4796040"/>
            <a:ext cx="629920" cy="530860"/>
          </a:xfrm>
          <a:custGeom>
            <a:rect b="b" l="l" r="r" t="t"/>
            <a:pathLst>
              <a:path extrusionOk="0" h="530860" w="629920">
                <a:moveTo>
                  <a:pt x="0" y="0"/>
                </a:moveTo>
                <a:lnTo>
                  <a:pt x="629564" y="0"/>
                </a:lnTo>
                <a:lnTo>
                  <a:pt x="629564" y="530606"/>
                </a:lnTo>
                <a:lnTo>
                  <a:pt x="0" y="530606"/>
                </a:lnTo>
                <a:lnTo>
                  <a:pt x="0" y="0"/>
                </a:lnTo>
                <a:close/>
              </a:path>
            </a:pathLst>
          </a:custGeom>
          <a:solidFill>
            <a:srgbClr val="FDA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67"/>
          <p:cNvSpPr txBox="1"/>
          <p:nvPr/>
        </p:nvSpPr>
        <p:spPr>
          <a:xfrm>
            <a:off x="2921000" y="4982964"/>
            <a:ext cx="481330" cy="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-127000" lvl="0" marL="127000" marR="508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  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7"/>
          <p:cNvSpPr/>
          <p:nvPr/>
        </p:nvSpPr>
        <p:spPr>
          <a:xfrm>
            <a:off x="3289046" y="3696563"/>
            <a:ext cx="647700" cy="552450"/>
          </a:xfrm>
          <a:custGeom>
            <a:rect b="b" l="l" r="r" t="t"/>
            <a:pathLst>
              <a:path extrusionOk="0" h="552450" w="647700">
                <a:moveTo>
                  <a:pt x="18516" y="0"/>
                </a:moveTo>
                <a:lnTo>
                  <a:pt x="0" y="530275"/>
                </a:lnTo>
                <a:lnTo>
                  <a:pt x="629170" y="552246"/>
                </a:lnTo>
                <a:lnTo>
                  <a:pt x="647687" y="21971"/>
                </a:lnTo>
                <a:lnTo>
                  <a:pt x="18516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67"/>
          <p:cNvSpPr/>
          <p:nvPr/>
        </p:nvSpPr>
        <p:spPr>
          <a:xfrm>
            <a:off x="3279737" y="3686595"/>
            <a:ext cx="647700" cy="552450"/>
          </a:xfrm>
          <a:custGeom>
            <a:rect b="b" l="l" r="r" t="t"/>
            <a:pathLst>
              <a:path extrusionOk="0" h="552450" w="647700">
                <a:moveTo>
                  <a:pt x="18516" y="0"/>
                </a:moveTo>
                <a:lnTo>
                  <a:pt x="0" y="530263"/>
                </a:lnTo>
                <a:lnTo>
                  <a:pt x="629170" y="552246"/>
                </a:lnTo>
                <a:lnTo>
                  <a:pt x="647687" y="21970"/>
                </a:lnTo>
                <a:lnTo>
                  <a:pt x="18516" y="0"/>
                </a:lnTo>
                <a:close/>
              </a:path>
            </a:pathLst>
          </a:custGeom>
          <a:solidFill>
            <a:srgbClr val="FDA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67"/>
          <p:cNvSpPr txBox="1"/>
          <p:nvPr/>
        </p:nvSpPr>
        <p:spPr>
          <a:xfrm rot="120000">
            <a:off x="3368428" y="3911873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7"/>
          <p:cNvSpPr txBox="1"/>
          <p:nvPr/>
        </p:nvSpPr>
        <p:spPr>
          <a:xfrm rot="120000">
            <a:off x="3486872" y="3980584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7"/>
          <p:cNvSpPr/>
          <p:nvPr/>
        </p:nvSpPr>
        <p:spPr>
          <a:xfrm>
            <a:off x="1960054" y="3182507"/>
            <a:ext cx="641350" cy="540385"/>
          </a:xfrm>
          <a:custGeom>
            <a:rect b="b" l="l" r="r" t="t"/>
            <a:pathLst>
              <a:path extrusionOk="0" h="540385" w="641350">
                <a:moveTo>
                  <a:pt x="0" y="0"/>
                </a:moveTo>
                <a:lnTo>
                  <a:pt x="641007" y="0"/>
                </a:lnTo>
                <a:lnTo>
                  <a:pt x="641007" y="540245"/>
                </a:lnTo>
                <a:lnTo>
                  <a:pt x="0" y="540245"/>
                </a:lnTo>
                <a:lnTo>
                  <a:pt x="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67"/>
          <p:cNvSpPr/>
          <p:nvPr/>
        </p:nvSpPr>
        <p:spPr>
          <a:xfrm>
            <a:off x="1950224" y="3172688"/>
            <a:ext cx="641350" cy="540385"/>
          </a:xfrm>
          <a:custGeom>
            <a:rect b="b" l="l" r="r" t="t"/>
            <a:pathLst>
              <a:path extrusionOk="0" h="540385" w="641350">
                <a:moveTo>
                  <a:pt x="0" y="0"/>
                </a:moveTo>
                <a:lnTo>
                  <a:pt x="641007" y="0"/>
                </a:lnTo>
                <a:lnTo>
                  <a:pt x="641007" y="540245"/>
                </a:lnTo>
                <a:lnTo>
                  <a:pt x="0" y="540245"/>
                </a:lnTo>
                <a:lnTo>
                  <a:pt x="0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67"/>
          <p:cNvSpPr txBox="1"/>
          <p:nvPr/>
        </p:nvSpPr>
        <p:spPr>
          <a:xfrm>
            <a:off x="2032000" y="3357364"/>
            <a:ext cx="481330" cy="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-127000" lvl="0" marL="127000" marR="508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  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67"/>
          <p:cNvSpPr/>
          <p:nvPr/>
        </p:nvSpPr>
        <p:spPr>
          <a:xfrm>
            <a:off x="1797282" y="3609797"/>
            <a:ext cx="659765" cy="562610"/>
          </a:xfrm>
          <a:custGeom>
            <a:rect b="b" l="l" r="r" t="t"/>
            <a:pathLst>
              <a:path extrusionOk="0" h="562610" w="659764">
                <a:moveTo>
                  <a:pt x="640613" y="0"/>
                </a:moveTo>
                <a:lnTo>
                  <a:pt x="0" y="22364"/>
                </a:lnTo>
                <a:lnTo>
                  <a:pt x="18859" y="562279"/>
                </a:lnTo>
                <a:lnTo>
                  <a:pt x="659472" y="539915"/>
                </a:lnTo>
                <a:lnTo>
                  <a:pt x="640613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67"/>
          <p:cNvSpPr/>
          <p:nvPr/>
        </p:nvSpPr>
        <p:spPr>
          <a:xfrm>
            <a:off x="1787122" y="3600322"/>
            <a:ext cx="659765" cy="562610"/>
          </a:xfrm>
          <a:custGeom>
            <a:rect b="b" l="l" r="r" t="t"/>
            <a:pathLst>
              <a:path extrusionOk="0" h="562610" w="659764">
                <a:moveTo>
                  <a:pt x="640613" y="0"/>
                </a:moveTo>
                <a:lnTo>
                  <a:pt x="0" y="22364"/>
                </a:lnTo>
                <a:lnTo>
                  <a:pt x="18859" y="562279"/>
                </a:lnTo>
                <a:lnTo>
                  <a:pt x="659472" y="539915"/>
                </a:lnTo>
                <a:lnTo>
                  <a:pt x="640613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67"/>
          <p:cNvSpPr txBox="1"/>
          <p:nvPr/>
        </p:nvSpPr>
        <p:spPr>
          <a:xfrm rot="-120000">
            <a:off x="1879779" y="3826425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7"/>
          <p:cNvSpPr txBox="1"/>
          <p:nvPr/>
        </p:nvSpPr>
        <p:spPr>
          <a:xfrm rot="-120000">
            <a:off x="2003024" y="3895137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67"/>
          <p:cNvSpPr/>
          <p:nvPr/>
        </p:nvSpPr>
        <p:spPr>
          <a:xfrm>
            <a:off x="1863678" y="4790097"/>
            <a:ext cx="659765" cy="562610"/>
          </a:xfrm>
          <a:custGeom>
            <a:rect b="b" l="l" r="r" t="t"/>
            <a:pathLst>
              <a:path extrusionOk="0" h="562610" w="659764">
                <a:moveTo>
                  <a:pt x="18846" y="0"/>
                </a:moveTo>
                <a:lnTo>
                  <a:pt x="0" y="539915"/>
                </a:lnTo>
                <a:lnTo>
                  <a:pt x="640613" y="562292"/>
                </a:lnTo>
                <a:lnTo>
                  <a:pt x="659460" y="22377"/>
                </a:lnTo>
                <a:lnTo>
                  <a:pt x="18846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67"/>
          <p:cNvSpPr/>
          <p:nvPr/>
        </p:nvSpPr>
        <p:spPr>
          <a:xfrm>
            <a:off x="1854204" y="4779936"/>
            <a:ext cx="659765" cy="562610"/>
          </a:xfrm>
          <a:custGeom>
            <a:rect b="b" l="l" r="r" t="t"/>
            <a:pathLst>
              <a:path extrusionOk="0" h="562610" w="659764">
                <a:moveTo>
                  <a:pt x="18846" y="0"/>
                </a:moveTo>
                <a:lnTo>
                  <a:pt x="0" y="539927"/>
                </a:lnTo>
                <a:lnTo>
                  <a:pt x="640613" y="562292"/>
                </a:lnTo>
                <a:lnTo>
                  <a:pt x="659460" y="22377"/>
                </a:lnTo>
                <a:lnTo>
                  <a:pt x="18846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67"/>
          <p:cNvSpPr txBox="1"/>
          <p:nvPr/>
        </p:nvSpPr>
        <p:spPr>
          <a:xfrm rot="120000">
            <a:off x="1948923" y="5006053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67"/>
          <p:cNvSpPr txBox="1"/>
          <p:nvPr/>
        </p:nvSpPr>
        <p:spPr>
          <a:xfrm rot="120000">
            <a:off x="2067368" y="5074767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67"/>
          <p:cNvSpPr/>
          <p:nvPr/>
        </p:nvSpPr>
        <p:spPr>
          <a:xfrm>
            <a:off x="1376248" y="3415120"/>
            <a:ext cx="647700" cy="552450"/>
          </a:xfrm>
          <a:custGeom>
            <a:rect b="b" l="l" r="r" t="t"/>
            <a:pathLst>
              <a:path extrusionOk="0" h="552450" w="647700">
                <a:moveTo>
                  <a:pt x="629170" y="0"/>
                </a:moveTo>
                <a:lnTo>
                  <a:pt x="0" y="21971"/>
                </a:lnTo>
                <a:lnTo>
                  <a:pt x="18516" y="552246"/>
                </a:lnTo>
                <a:lnTo>
                  <a:pt x="647687" y="530275"/>
                </a:lnTo>
                <a:lnTo>
                  <a:pt x="62917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67"/>
          <p:cNvSpPr/>
          <p:nvPr/>
        </p:nvSpPr>
        <p:spPr>
          <a:xfrm>
            <a:off x="1366266" y="3405810"/>
            <a:ext cx="647700" cy="552450"/>
          </a:xfrm>
          <a:custGeom>
            <a:rect b="b" l="l" r="r" t="t"/>
            <a:pathLst>
              <a:path extrusionOk="0" h="552450" w="647700">
                <a:moveTo>
                  <a:pt x="629183" y="0"/>
                </a:moveTo>
                <a:lnTo>
                  <a:pt x="0" y="21971"/>
                </a:lnTo>
                <a:lnTo>
                  <a:pt x="18516" y="552246"/>
                </a:lnTo>
                <a:lnTo>
                  <a:pt x="647700" y="530275"/>
                </a:lnTo>
                <a:lnTo>
                  <a:pt x="629183" y="0"/>
                </a:lnTo>
                <a:close/>
              </a:path>
            </a:pathLst>
          </a:custGeom>
          <a:solidFill>
            <a:srgbClr val="FDA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67"/>
          <p:cNvSpPr txBox="1"/>
          <p:nvPr/>
        </p:nvSpPr>
        <p:spPr>
          <a:xfrm rot="-120000">
            <a:off x="1453186" y="3631097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67"/>
          <p:cNvSpPr txBox="1"/>
          <p:nvPr/>
        </p:nvSpPr>
        <p:spPr>
          <a:xfrm rot="-120000">
            <a:off x="1576443" y="3699812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67"/>
          <p:cNvSpPr/>
          <p:nvPr/>
        </p:nvSpPr>
        <p:spPr>
          <a:xfrm>
            <a:off x="4689068" y="3321444"/>
            <a:ext cx="629920" cy="530860"/>
          </a:xfrm>
          <a:custGeom>
            <a:rect b="b" l="l" r="r" t="t"/>
            <a:pathLst>
              <a:path extrusionOk="0" h="530860" w="629920">
                <a:moveTo>
                  <a:pt x="0" y="0"/>
                </a:moveTo>
                <a:lnTo>
                  <a:pt x="629551" y="0"/>
                </a:lnTo>
                <a:lnTo>
                  <a:pt x="629551" y="530605"/>
                </a:lnTo>
                <a:lnTo>
                  <a:pt x="0" y="530605"/>
                </a:lnTo>
                <a:lnTo>
                  <a:pt x="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67"/>
          <p:cNvSpPr/>
          <p:nvPr/>
        </p:nvSpPr>
        <p:spPr>
          <a:xfrm>
            <a:off x="4679416" y="3311804"/>
            <a:ext cx="629920" cy="530860"/>
          </a:xfrm>
          <a:custGeom>
            <a:rect b="b" l="l" r="r" t="t"/>
            <a:pathLst>
              <a:path extrusionOk="0" h="530860" w="629920">
                <a:moveTo>
                  <a:pt x="0" y="0"/>
                </a:moveTo>
                <a:lnTo>
                  <a:pt x="629564" y="0"/>
                </a:lnTo>
                <a:lnTo>
                  <a:pt x="629564" y="530593"/>
                </a:lnTo>
                <a:lnTo>
                  <a:pt x="0" y="530593"/>
                </a:lnTo>
                <a:lnTo>
                  <a:pt x="0" y="0"/>
                </a:lnTo>
                <a:close/>
              </a:path>
            </a:pathLst>
          </a:custGeom>
          <a:solidFill>
            <a:srgbClr val="FDA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67"/>
          <p:cNvSpPr txBox="1"/>
          <p:nvPr/>
        </p:nvSpPr>
        <p:spPr>
          <a:xfrm>
            <a:off x="4762500" y="3497064"/>
            <a:ext cx="481330" cy="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-114300" lvl="0" marL="114300" marR="508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  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67"/>
          <p:cNvSpPr/>
          <p:nvPr/>
        </p:nvSpPr>
        <p:spPr>
          <a:xfrm>
            <a:off x="5795035" y="4569130"/>
            <a:ext cx="629920" cy="530860"/>
          </a:xfrm>
          <a:custGeom>
            <a:rect b="b" l="l" r="r" t="t"/>
            <a:pathLst>
              <a:path extrusionOk="0" h="530860" w="629920">
                <a:moveTo>
                  <a:pt x="0" y="0"/>
                </a:moveTo>
                <a:lnTo>
                  <a:pt x="629551" y="0"/>
                </a:lnTo>
                <a:lnTo>
                  <a:pt x="629551" y="530593"/>
                </a:lnTo>
                <a:lnTo>
                  <a:pt x="0" y="530593"/>
                </a:lnTo>
                <a:lnTo>
                  <a:pt x="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7"/>
          <p:cNvSpPr/>
          <p:nvPr/>
        </p:nvSpPr>
        <p:spPr>
          <a:xfrm>
            <a:off x="5785396" y="4559477"/>
            <a:ext cx="629920" cy="530860"/>
          </a:xfrm>
          <a:custGeom>
            <a:rect b="b" l="l" r="r" t="t"/>
            <a:pathLst>
              <a:path extrusionOk="0" h="530860" w="629920">
                <a:moveTo>
                  <a:pt x="0" y="0"/>
                </a:moveTo>
                <a:lnTo>
                  <a:pt x="629551" y="0"/>
                </a:lnTo>
                <a:lnTo>
                  <a:pt x="629551" y="530606"/>
                </a:lnTo>
                <a:lnTo>
                  <a:pt x="0" y="530606"/>
                </a:lnTo>
                <a:lnTo>
                  <a:pt x="0" y="0"/>
                </a:lnTo>
                <a:close/>
              </a:path>
            </a:pathLst>
          </a:custGeom>
          <a:solidFill>
            <a:srgbClr val="FDA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67"/>
          <p:cNvSpPr txBox="1"/>
          <p:nvPr/>
        </p:nvSpPr>
        <p:spPr>
          <a:xfrm>
            <a:off x="5867400" y="4736189"/>
            <a:ext cx="481330" cy="165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127000" lvl="0" marL="127000" marR="5080" rtl="0" algn="l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  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67"/>
          <p:cNvSpPr/>
          <p:nvPr/>
        </p:nvSpPr>
        <p:spPr>
          <a:xfrm>
            <a:off x="6656946" y="6320675"/>
            <a:ext cx="629920" cy="530860"/>
          </a:xfrm>
          <a:custGeom>
            <a:rect b="b" l="l" r="r" t="t"/>
            <a:pathLst>
              <a:path extrusionOk="0" h="530859" w="629920">
                <a:moveTo>
                  <a:pt x="0" y="0"/>
                </a:moveTo>
                <a:lnTo>
                  <a:pt x="629551" y="0"/>
                </a:lnTo>
                <a:lnTo>
                  <a:pt x="629551" y="530600"/>
                </a:lnTo>
                <a:lnTo>
                  <a:pt x="0" y="530600"/>
                </a:lnTo>
                <a:lnTo>
                  <a:pt x="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67"/>
          <p:cNvSpPr/>
          <p:nvPr/>
        </p:nvSpPr>
        <p:spPr>
          <a:xfrm>
            <a:off x="6647294" y="6311036"/>
            <a:ext cx="629920" cy="530860"/>
          </a:xfrm>
          <a:custGeom>
            <a:rect b="b" l="l" r="r" t="t"/>
            <a:pathLst>
              <a:path extrusionOk="0" h="530859" w="629920">
                <a:moveTo>
                  <a:pt x="0" y="0"/>
                </a:moveTo>
                <a:lnTo>
                  <a:pt x="629551" y="0"/>
                </a:lnTo>
                <a:lnTo>
                  <a:pt x="629551" y="530593"/>
                </a:lnTo>
                <a:lnTo>
                  <a:pt x="0" y="530593"/>
                </a:lnTo>
                <a:lnTo>
                  <a:pt x="0" y="0"/>
                </a:lnTo>
                <a:close/>
              </a:path>
            </a:pathLst>
          </a:custGeom>
          <a:solidFill>
            <a:srgbClr val="FDA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67"/>
          <p:cNvSpPr txBox="1"/>
          <p:nvPr/>
        </p:nvSpPr>
        <p:spPr>
          <a:xfrm>
            <a:off x="6731000" y="6494264"/>
            <a:ext cx="481330" cy="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-114300" lvl="0" marL="114300" marR="508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  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67"/>
          <p:cNvSpPr/>
          <p:nvPr/>
        </p:nvSpPr>
        <p:spPr>
          <a:xfrm>
            <a:off x="7406640" y="3321444"/>
            <a:ext cx="629920" cy="530860"/>
          </a:xfrm>
          <a:custGeom>
            <a:rect b="b" l="l" r="r" t="t"/>
            <a:pathLst>
              <a:path extrusionOk="0" h="530860" w="629920">
                <a:moveTo>
                  <a:pt x="0" y="0"/>
                </a:moveTo>
                <a:lnTo>
                  <a:pt x="629551" y="0"/>
                </a:lnTo>
                <a:lnTo>
                  <a:pt x="629551" y="530605"/>
                </a:lnTo>
                <a:lnTo>
                  <a:pt x="0" y="530605"/>
                </a:lnTo>
                <a:lnTo>
                  <a:pt x="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67"/>
          <p:cNvSpPr/>
          <p:nvPr/>
        </p:nvSpPr>
        <p:spPr>
          <a:xfrm>
            <a:off x="7396988" y="3311804"/>
            <a:ext cx="629920" cy="530860"/>
          </a:xfrm>
          <a:custGeom>
            <a:rect b="b" l="l" r="r" t="t"/>
            <a:pathLst>
              <a:path extrusionOk="0" h="530860" w="629920">
                <a:moveTo>
                  <a:pt x="0" y="0"/>
                </a:moveTo>
                <a:lnTo>
                  <a:pt x="629564" y="0"/>
                </a:lnTo>
                <a:lnTo>
                  <a:pt x="629564" y="530593"/>
                </a:lnTo>
                <a:lnTo>
                  <a:pt x="0" y="530593"/>
                </a:lnTo>
                <a:lnTo>
                  <a:pt x="0" y="0"/>
                </a:lnTo>
                <a:close/>
              </a:path>
            </a:pathLst>
          </a:custGeom>
          <a:solidFill>
            <a:srgbClr val="FDA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67"/>
          <p:cNvSpPr txBox="1"/>
          <p:nvPr/>
        </p:nvSpPr>
        <p:spPr>
          <a:xfrm>
            <a:off x="7480300" y="3497064"/>
            <a:ext cx="481330" cy="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-114300" lvl="0" marL="114300" marR="508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  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67"/>
          <p:cNvSpPr/>
          <p:nvPr/>
        </p:nvSpPr>
        <p:spPr>
          <a:xfrm>
            <a:off x="3466033" y="6320675"/>
            <a:ext cx="629920" cy="530860"/>
          </a:xfrm>
          <a:custGeom>
            <a:rect b="b" l="l" r="r" t="t"/>
            <a:pathLst>
              <a:path extrusionOk="0" h="530859" w="629920">
                <a:moveTo>
                  <a:pt x="0" y="0"/>
                </a:moveTo>
                <a:lnTo>
                  <a:pt x="629551" y="0"/>
                </a:lnTo>
                <a:lnTo>
                  <a:pt x="629551" y="530600"/>
                </a:lnTo>
                <a:lnTo>
                  <a:pt x="0" y="530600"/>
                </a:lnTo>
                <a:lnTo>
                  <a:pt x="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67"/>
          <p:cNvSpPr/>
          <p:nvPr/>
        </p:nvSpPr>
        <p:spPr>
          <a:xfrm>
            <a:off x="3456381" y="6311036"/>
            <a:ext cx="629920" cy="530860"/>
          </a:xfrm>
          <a:custGeom>
            <a:rect b="b" l="l" r="r" t="t"/>
            <a:pathLst>
              <a:path extrusionOk="0" h="530859" w="629920">
                <a:moveTo>
                  <a:pt x="0" y="0"/>
                </a:moveTo>
                <a:lnTo>
                  <a:pt x="629564" y="0"/>
                </a:lnTo>
                <a:lnTo>
                  <a:pt x="629564" y="530593"/>
                </a:lnTo>
                <a:lnTo>
                  <a:pt x="0" y="530593"/>
                </a:lnTo>
                <a:lnTo>
                  <a:pt x="0" y="0"/>
                </a:lnTo>
                <a:close/>
              </a:path>
            </a:pathLst>
          </a:custGeom>
          <a:solidFill>
            <a:srgbClr val="FDA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67"/>
          <p:cNvSpPr txBox="1"/>
          <p:nvPr/>
        </p:nvSpPr>
        <p:spPr>
          <a:xfrm>
            <a:off x="3543300" y="6520519"/>
            <a:ext cx="9842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7"/>
          <p:cNvSpPr txBox="1"/>
          <p:nvPr/>
        </p:nvSpPr>
        <p:spPr>
          <a:xfrm>
            <a:off x="3641590" y="6494264"/>
            <a:ext cx="382905" cy="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-15875" lvl="0" marL="15875" marR="508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m ipsum dolor  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7"/>
          <p:cNvSpPr/>
          <p:nvPr/>
        </p:nvSpPr>
        <p:spPr>
          <a:xfrm>
            <a:off x="4314406" y="4041265"/>
            <a:ext cx="629920" cy="530860"/>
          </a:xfrm>
          <a:custGeom>
            <a:rect b="b" l="l" r="r" t="t"/>
            <a:pathLst>
              <a:path extrusionOk="0" h="530860" w="629920">
                <a:moveTo>
                  <a:pt x="0" y="0"/>
                </a:moveTo>
                <a:lnTo>
                  <a:pt x="629551" y="0"/>
                </a:lnTo>
                <a:lnTo>
                  <a:pt x="629551" y="530606"/>
                </a:lnTo>
                <a:lnTo>
                  <a:pt x="0" y="530606"/>
                </a:lnTo>
                <a:lnTo>
                  <a:pt x="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67"/>
          <p:cNvSpPr/>
          <p:nvPr/>
        </p:nvSpPr>
        <p:spPr>
          <a:xfrm>
            <a:off x="4304753" y="4031615"/>
            <a:ext cx="629920" cy="530860"/>
          </a:xfrm>
          <a:custGeom>
            <a:rect b="b" l="l" r="r" t="t"/>
            <a:pathLst>
              <a:path extrusionOk="0" h="530860" w="629920">
                <a:moveTo>
                  <a:pt x="0" y="0"/>
                </a:moveTo>
                <a:lnTo>
                  <a:pt x="629564" y="0"/>
                </a:lnTo>
                <a:lnTo>
                  <a:pt x="629564" y="530606"/>
                </a:lnTo>
                <a:lnTo>
                  <a:pt x="0" y="530606"/>
                </a:lnTo>
                <a:lnTo>
                  <a:pt x="0" y="0"/>
                </a:lnTo>
                <a:close/>
              </a:path>
            </a:pathLst>
          </a:custGeom>
          <a:solidFill>
            <a:srgbClr val="FDA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67"/>
          <p:cNvSpPr txBox="1"/>
          <p:nvPr/>
        </p:nvSpPr>
        <p:spPr>
          <a:xfrm>
            <a:off x="4314406" y="4220964"/>
            <a:ext cx="629920" cy="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-127000" lvl="0" marL="193675" marR="8636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  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67"/>
          <p:cNvSpPr/>
          <p:nvPr/>
        </p:nvSpPr>
        <p:spPr>
          <a:xfrm>
            <a:off x="5940526" y="3426447"/>
            <a:ext cx="647700" cy="552450"/>
          </a:xfrm>
          <a:custGeom>
            <a:rect b="b" l="l" r="r" t="t"/>
            <a:pathLst>
              <a:path extrusionOk="0" h="552450" w="647700">
                <a:moveTo>
                  <a:pt x="18516" y="0"/>
                </a:moveTo>
                <a:lnTo>
                  <a:pt x="0" y="530275"/>
                </a:lnTo>
                <a:lnTo>
                  <a:pt x="629183" y="552246"/>
                </a:lnTo>
                <a:lnTo>
                  <a:pt x="647700" y="21971"/>
                </a:lnTo>
                <a:lnTo>
                  <a:pt x="18516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67"/>
          <p:cNvSpPr/>
          <p:nvPr/>
        </p:nvSpPr>
        <p:spPr>
          <a:xfrm>
            <a:off x="5931230" y="3416467"/>
            <a:ext cx="647700" cy="552450"/>
          </a:xfrm>
          <a:custGeom>
            <a:rect b="b" l="l" r="r" t="t"/>
            <a:pathLst>
              <a:path extrusionOk="0" h="552450" w="647700">
                <a:moveTo>
                  <a:pt x="18516" y="0"/>
                </a:moveTo>
                <a:lnTo>
                  <a:pt x="0" y="530275"/>
                </a:lnTo>
                <a:lnTo>
                  <a:pt x="629170" y="552246"/>
                </a:lnTo>
                <a:lnTo>
                  <a:pt x="647687" y="21971"/>
                </a:lnTo>
                <a:lnTo>
                  <a:pt x="18516" y="0"/>
                </a:lnTo>
                <a:close/>
              </a:path>
            </a:pathLst>
          </a:custGeom>
          <a:solidFill>
            <a:srgbClr val="FDA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67"/>
          <p:cNvSpPr txBox="1"/>
          <p:nvPr/>
        </p:nvSpPr>
        <p:spPr>
          <a:xfrm rot="120000">
            <a:off x="6019909" y="3641744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67"/>
          <p:cNvSpPr txBox="1"/>
          <p:nvPr/>
        </p:nvSpPr>
        <p:spPr>
          <a:xfrm rot="120000">
            <a:off x="6138350" y="3710468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67"/>
          <p:cNvSpPr/>
          <p:nvPr/>
        </p:nvSpPr>
        <p:spPr>
          <a:xfrm>
            <a:off x="7397407" y="5028412"/>
            <a:ext cx="647700" cy="552450"/>
          </a:xfrm>
          <a:custGeom>
            <a:rect b="b" l="l" r="r" t="t"/>
            <a:pathLst>
              <a:path extrusionOk="0" h="552450" w="647700">
                <a:moveTo>
                  <a:pt x="18516" y="0"/>
                </a:moveTo>
                <a:lnTo>
                  <a:pt x="0" y="530263"/>
                </a:lnTo>
                <a:lnTo>
                  <a:pt x="629170" y="552246"/>
                </a:lnTo>
                <a:lnTo>
                  <a:pt x="647687" y="21971"/>
                </a:lnTo>
                <a:lnTo>
                  <a:pt x="18516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67"/>
          <p:cNvSpPr/>
          <p:nvPr/>
        </p:nvSpPr>
        <p:spPr>
          <a:xfrm>
            <a:off x="7388097" y="5018432"/>
            <a:ext cx="647700" cy="552450"/>
          </a:xfrm>
          <a:custGeom>
            <a:rect b="b" l="l" r="r" t="t"/>
            <a:pathLst>
              <a:path extrusionOk="0" h="552450" w="647700">
                <a:moveTo>
                  <a:pt x="18516" y="0"/>
                </a:moveTo>
                <a:lnTo>
                  <a:pt x="0" y="530275"/>
                </a:lnTo>
                <a:lnTo>
                  <a:pt x="629170" y="552246"/>
                </a:lnTo>
                <a:lnTo>
                  <a:pt x="647687" y="21971"/>
                </a:lnTo>
                <a:lnTo>
                  <a:pt x="18516" y="0"/>
                </a:lnTo>
                <a:close/>
              </a:path>
            </a:pathLst>
          </a:custGeom>
          <a:solidFill>
            <a:srgbClr val="FDA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67"/>
          <p:cNvSpPr txBox="1"/>
          <p:nvPr/>
        </p:nvSpPr>
        <p:spPr>
          <a:xfrm rot="120000">
            <a:off x="7476777" y="5243709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67"/>
          <p:cNvSpPr txBox="1"/>
          <p:nvPr/>
        </p:nvSpPr>
        <p:spPr>
          <a:xfrm rot="120000">
            <a:off x="7595234" y="5312434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67"/>
          <p:cNvSpPr/>
          <p:nvPr/>
        </p:nvSpPr>
        <p:spPr>
          <a:xfrm>
            <a:off x="4683429" y="4433951"/>
            <a:ext cx="641350" cy="540385"/>
          </a:xfrm>
          <a:custGeom>
            <a:rect b="b" l="l" r="r" t="t"/>
            <a:pathLst>
              <a:path extrusionOk="0" h="540385" w="641350">
                <a:moveTo>
                  <a:pt x="0" y="0"/>
                </a:moveTo>
                <a:lnTo>
                  <a:pt x="641007" y="0"/>
                </a:lnTo>
                <a:lnTo>
                  <a:pt x="641007" y="540245"/>
                </a:lnTo>
                <a:lnTo>
                  <a:pt x="0" y="540245"/>
                </a:lnTo>
                <a:lnTo>
                  <a:pt x="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67"/>
          <p:cNvSpPr/>
          <p:nvPr/>
        </p:nvSpPr>
        <p:spPr>
          <a:xfrm>
            <a:off x="4673612" y="4424121"/>
            <a:ext cx="641350" cy="540385"/>
          </a:xfrm>
          <a:custGeom>
            <a:rect b="b" l="l" r="r" t="t"/>
            <a:pathLst>
              <a:path extrusionOk="0" h="540385" w="641350">
                <a:moveTo>
                  <a:pt x="0" y="0"/>
                </a:moveTo>
                <a:lnTo>
                  <a:pt x="641007" y="0"/>
                </a:lnTo>
                <a:lnTo>
                  <a:pt x="641007" y="540245"/>
                </a:lnTo>
                <a:lnTo>
                  <a:pt x="0" y="540245"/>
                </a:lnTo>
                <a:lnTo>
                  <a:pt x="0" y="0"/>
                </a:lnTo>
                <a:close/>
              </a:path>
            </a:pathLst>
          </a:custGeom>
          <a:solidFill>
            <a:srgbClr val="9DFD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67"/>
          <p:cNvSpPr txBox="1"/>
          <p:nvPr/>
        </p:nvSpPr>
        <p:spPr>
          <a:xfrm>
            <a:off x="4683429" y="4614664"/>
            <a:ext cx="641350" cy="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-114300" lvl="0" marL="193040" marR="85725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  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67"/>
          <p:cNvSpPr/>
          <p:nvPr/>
        </p:nvSpPr>
        <p:spPr>
          <a:xfrm>
            <a:off x="1600987" y="6315938"/>
            <a:ext cx="641350" cy="540385"/>
          </a:xfrm>
          <a:custGeom>
            <a:rect b="b" l="l" r="r" t="t"/>
            <a:pathLst>
              <a:path extrusionOk="0" h="540384" w="641350">
                <a:moveTo>
                  <a:pt x="0" y="0"/>
                </a:moveTo>
                <a:lnTo>
                  <a:pt x="640994" y="0"/>
                </a:lnTo>
                <a:lnTo>
                  <a:pt x="640994" y="540250"/>
                </a:lnTo>
                <a:lnTo>
                  <a:pt x="0" y="540250"/>
                </a:lnTo>
                <a:lnTo>
                  <a:pt x="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67"/>
          <p:cNvSpPr/>
          <p:nvPr/>
        </p:nvSpPr>
        <p:spPr>
          <a:xfrm>
            <a:off x="1591157" y="6306121"/>
            <a:ext cx="641350" cy="540385"/>
          </a:xfrm>
          <a:custGeom>
            <a:rect b="b" l="l" r="r" t="t"/>
            <a:pathLst>
              <a:path extrusionOk="0" h="540384" w="641350">
                <a:moveTo>
                  <a:pt x="0" y="0"/>
                </a:moveTo>
                <a:lnTo>
                  <a:pt x="641007" y="0"/>
                </a:lnTo>
                <a:lnTo>
                  <a:pt x="641007" y="540244"/>
                </a:lnTo>
                <a:lnTo>
                  <a:pt x="0" y="540244"/>
                </a:lnTo>
                <a:lnTo>
                  <a:pt x="0" y="0"/>
                </a:lnTo>
                <a:close/>
              </a:path>
            </a:pathLst>
          </a:custGeom>
          <a:solidFill>
            <a:srgbClr val="9DFD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67"/>
          <p:cNvSpPr txBox="1"/>
          <p:nvPr/>
        </p:nvSpPr>
        <p:spPr>
          <a:xfrm>
            <a:off x="1676400" y="6494264"/>
            <a:ext cx="481330" cy="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-127000" lvl="0" marL="127000" marR="508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  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7"/>
          <p:cNvSpPr/>
          <p:nvPr/>
        </p:nvSpPr>
        <p:spPr>
          <a:xfrm>
            <a:off x="5846728" y="6305093"/>
            <a:ext cx="659765" cy="562610"/>
          </a:xfrm>
          <a:custGeom>
            <a:rect b="b" l="l" r="r" t="t"/>
            <a:pathLst>
              <a:path extrusionOk="0" h="562609" w="659765">
                <a:moveTo>
                  <a:pt x="18859" y="0"/>
                </a:moveTo>
                <a:lnTo>
                  <a:pt x="0" y="539913"/>
                </a:lnTo>
                <a:lnTo>
                  <a:pt x="640613" y="562284"/>
                </a:lnTo>
                <a:lnTo>
                  <a:pt x="659472" y="22364"/>
                </a:lnTo>
                <a:lnTo>
                  <a:pt x="18859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67"/>
          <p:cNvSpPr/>
          <p:nvPr/>
        </p:nvSpPr>
        <p:spPr>
          <a:xfrm>
            <a:off x="5837254" y="6294932"/>
            <a:ext cx="659765" cy="562610"/>
          </a:xfrm>
          <a:custGeom>
            <a:rect b="b" l="l" r="r" t="t"/>
            <a:pathLst>
              <a:path extrusionOk="0" h="562609" w="659764">
                <a:moveTo>
                  <a:pt x="18859" y="0"/>
                </a:moveTo>
                <a:lnTo>
                  <a:pt x="0" y="539915"/>
                </a:lnTo>
                <a:lnTo>
                  <a:pt x="640613" y="562284"/>
                </a:lnTo>
                <a:lnTo>
                  <a:pt x="659472" y="22364"/>
                </a:lnTo>
                <a:lnTo>
                  <a:pt x="18859" y="0"/>
                </a:lnTo>
                <a:close/>
              </a:path>
            </a:pathLst>
          </a:custGeom>
          <a:solidFill>
            <a:srgbClr val="9DFD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67"/>
          <p:cNvSpPr txBox="1"/>
          <p:nvPr/>
        </p:nvSpPr>
        <p:spPr>
          <a:xfrm rot="120000">
            <a:off x="5931974" y="6521035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67"/>
          <p:cNvSpPr txBox="1"/>
          <p:nvPr/>
        </p:nvSpPr>
        <p:spPr>
          <a:xfrm rot="120000">
            <a:off x="6050414" y="6589753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67"/>
          <p:cNvSpPr/>
          <p:nvPr/>
        </p:nvSpPr>
        <p:spPr>
          <a:xfrm>
            <a:off x="6895363" y="4118281"/>
            <a:ext cx="641350" cy="540385"/>
          </a:xfrm>
          <a:custGeom>
            <a:rect b="b" l="l" r="r" t="t"/>
            <a:pathLst>
              <a:path extrusionOk="0" h="540385" w="641350">
                <a:moveTo>
                  <a:pt x="0" y="0"/>
                </a:moveTo>
                <a:lnTo>
                  <a:pt x="641007" y="0"/>
                </a:lnTo>
                <a:lnTo>
                  <a:pt x="641007" y="540245"/>
                </a:lnTo>
                <a:lnTo>
                  <a:pt x="0" y="540245"/>
                </a:lnTo>
                <a:lnTo>
                  <a:pt x="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67"/>
          <p:cNvSpPr/>
          <p:nvPr/>
        </p:nvSpPr>
        <p:spPr>
          <a:xfrm>
            <a:off x="6885546" y="4108452"/>
            <a:ext cx="641350" cy="540385"/>
          </a:xfrm>
          <a:custGeom>
            <a:rect b="b" l="l" r="r" t="t"/>
            <a:pathLst>
              <a:path extrusionOk="0" h="540385" w="641350">
                <a:moveTo>
                  <a:pt x="0" y="0"/>
                </a:moveTo>
                <a:lnTo>
                  <a:pt x="641007" y="0"/>
                </a:lnTo>
                <a:lnTo>
                  <a:pt x="641007" y="540257"/>
                </a:lnTo>
                <a:lnTo>
                  <a:pt x="0" y="540257"/>
                </a:lnTo>
                <a:lnTo>
                  <a:pt x="0" y="0"/>
                </a:lnTo>
                <a:close/>
              </a:path>
            </a:pathLst>
          </a:custGeom>
          <a:solidFill>
            <a:srgbClr val="9DFD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67"/>
          <p:cNvSpPr txBox="1"/>
          <p:nvPr/>
        </p:nvSpPr>
        <p:spPr>
          <a:xfrm>
            <a:off x="6972300" y="4297164"/>
            <a:ext cx="481330" cy="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-127000" lvl="0" marL="127000" marR="508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  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67"/>
          <p:cNvSpPr/>
          <p:nvPr/>
        </p:nvSpPr>
        <p:spPr>
          <a:xfrm>
            <a:off x="5504412" y="4107078"/>
            <a:ext cx="659765" cy="562610"/>
          </a:xfrm>
          <a:custGeom>
            <a:rect b="b" l="l" r="r" t="t"/>
            <a:pathLst>
              <a:path extrusionOk="0" h="562610" w="659764">
                <a:moveTo>
                  <a:pt x="640613" y="0"/>
                </a:moveTo>
                <a:lnTo>
                  <a:pt x="0" y="22377"/>
                </a:lnTo>
                <a:lnTo>
                  <a:pt x="18859" y="562292"/>
                </a:lnTo>
                <a:lnTo>
                  <a:pt x="659472" y="539927"/>
                </a:lnTo>
                <a:lnTo>
                  <a:pt x="640613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67"/>
          <p:cNvSpPr/>
          <p:nvPr/>
        </p:nvSpPr>
        <p:spPr>
          <a:xfrm>
            <a:off x="5494252" y="4097603"/>
            <a:ext cx="659765" cy="562610"/>
          </a:xfrm>
          <a:custGeom>
            <a:rect b="b" l="l" r="r" t="t"/>
            <a:pathLst>
              <a:path extrusionOk="0" h="562610" w="659764">
                <a:moveTo>
                  <a:pt x="640613" y="0"/>
                </a:moveTo>
                <a:lnTo>
                  <a:pt x="0" y="22377"/>
                </a:lnTo>
                <a:lnTo>
                  <a:pt x="18859" y="562292"/>
                </a:lnTo>
                <a:lnTo>
                  <a:pt x="659472" y="539927"/>
                </a:lnTo>
                <a:lnTo>
                  <a:pt x="640613" y="0"/>
                </a:lnTo>
                <a:close/>
              </a:path>
            </a:pathLst>
          </a:custGeom>
          <a:solidFill>
            <a:srgbClr val="9DFD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67"/>
          <p:cNvSpPr txBox="1"/>
          <p:nvPr/>
        </p:nvSpPr>
        <p:spPr>
          <a:xfrm rot="-120000">
            <a:off x="5710167" y="4392432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67"/>
          <p:cNvSpPr/>
          <p:nvPr/>
        </p:nvSpPr>
        <p:spPr>
          <a:xfrm>
            <a:off x="2956983" y="5221261"/>
            <a:ext cx="659765" cy="562610"/>
          </a:xfrm>
          <a:custGeom>
            <a:rect b="b" l="l" r="r" t="t"/>
            <a:pathLst>
              <a:path extrusionOk="0" h="562610" w="659764">
                <a:moveTo>
                  <a:pt x="18859" y="0"/>
                </a:moveTo>
                <a:lnTo>
                  <a:pt x="0" y="539915"/>
                </a:lnTo>
                <a:lnTo>
                  <a:pt x="640613" y="562292"/>
                </a:lnTo>
                <a:lnTo>
                  <a:pt x="659460" y="22377"/>
                </a:lnTo>
                <a:lnTo>
                  <a:pt x="18859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67"/>
          <p:cNvSpPr/>
          <p:nvPr/>
        </p:nvSpPr>
        <p:spPr>
          <a:xfrm>
            <a:off x="2947508" y="5211102"/>
            <a:ext cx="659765" cy="562610"/>
          </a:xfrm>
          <a:custGeom>
            <a:rect b="b" l="l" r="r" t="t"/>
            <a:pathLst>
              <a:path extrusionOk="0" h="562610" w="659764">
                <a:moveTo>
                  <a:pt x="18859" y="0"/>
                </a:moveTo>
                <a:lnTo>
                  <a:pt x="0" y="539927"/>
                </a:lnTo>
                <a:lnTo>
                  <a:pt x="640613" y="562292"/>
                </a:lnTo>
                <a:lnTo>
                  <a:pt x="659472" y="22377"/>
                </a:lnTo>
                <a:lnTo>
                  <a:pt x="18859" y="0"/>
                </a:lnTo>
                <a:close/>
              </a:path>
            </a:pathLst>
          </a:custGeom>
          <a:solidFill>
            <a:srgbClr val="9DFD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67"/>
          <p:cNvSpPr txBox="1"/>
          <p:nvPr/>
        </p:nvSpPr>
        <p:spPr>
          <a:xfrm rot="120000">
            <a:off x="3042228" y="5437218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67"/>
          <p:cNvSpPr txBox="1"/>
          <p:nvPr/>
        </p:nvSpPr>
        <p:spPr>
          <a:xfrm rot="120000">
            <a:off x="3160672" y="5505931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67"/>
          <p:cNvSpPr/>
          <p:nvPr/>
        </p:nvSpPr>
        <p:spPr>
          <a:xfrm>
            <a:off x="4135860" y="4695687"/>
            <a:ext cx="677545" cy="584200"/>
          </a:xfrm>
          <a:custGeom>
            <a:rect b="b" l="l" r="r" t="t"/>
            <a:pathLst>
              <a:path extrusionOk="0" h="584200" w="677545">
                <a:moveTo>
                  <a:pt x="639444" y="0"/>
                </a:moveTo>
                <a:lnTo>
                  <a:pt x="0" y="44716"/>
                </a:lnTo>
                <a:lnTo>
                  <a:pt x="37693" y="583641"/>
                </a:lnTo>
                <a:lnTo>
                  <a:pt x="677138" y="538924"/>
                </a:lnTo>
                <a:lnTo>
                  <a:pt x="639444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67"/>
          <p:cNvSpPr/>
          <p:nvPr/>
        </p:nvSpPr>
        <p:spPr>
          <a:xfrm>
            <a:off x="4125383" y="4686567"/>
            <a:ext cx="677545" cy="584200"/>
          </a:xfrm>
          <a:custGeom>
            <a:rect b="b" l="l" r="r" t="t"/>
            <a:pathLst>
              <a:path extrusionOk="0" h="584200" w="677545">
                <a:moveTo>
                  <a:pt x="639444" y="0"/>
                </a:moveTo>
                <a:lnTo>
                  <a:pt x="0" y="44716"/>
                </a:lnTo>
                <a:lnTo>
                  <a:pt x="37680" y="583641"/>
                </a:lnTo>
                <a:lnTo>
                  <a:pt x="677125" y="538937"/>
                </a:lnTo>
                <a:lnTo>
                  <a:pt x="639444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67"/>
          <p:cNvSpPr txBox="1"/>
          <p:nvPr/>
        </p:nvSpPr>
        <p:spPr>
          <a:xfrm rot="-240000">
            <a:off x="4225845" y="4923406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67"/>
          <p:cNvSpPr txBox="1"/>
          <p:nvPr/>
        </p:nvSpPr>
        <p:spPr>
          <a:xfrm rot="-240000">
            <a:off x="4351486" y="4991995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67"/>
          <p:cNvSpPr/>
          <p:nvPr/>
        </p:nvSpPr>
        <p:spPr>
          <a:xfrm>
            <a:off x="1302231" y="2970202"/>
            <a:ext cx="1375410" cy="2939415"/>
          </a:xfrm>
          <a:custGeom>
            <a:rect b="b" l="l" r="r" t="t"/>
            <a:pathLst>
              <a:path extrusionOk="0" h="2939415" w="1375410">
                <a:moveTo>
                  <a:pt x="0" y="2939365"/>
                </a:moveTo>
                <a:lnTo>
                  <a:pt x="1375084" y="2939365"/>
                </a:lnTo>
                <a:lnTo>
                  <a:pt x="1375084" y="0"/>
                </a:lnTo>
                <a:lnTo>
                  <a:pt x="0" y="0"/>
                </a:lnTo>
                <a:lnTo>
                  <a:pt x="0" y="2939365"/>
                </a:lnTo>
                <a:close/>
              </a:path>
            </a:pathLst>
          </a:custGeom>
          <a:noFill/>
          <a:ln cap="flat" cmpd="sng" w="95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67"/>
          <p:cNvSpPr/>
          <p:nvPr/>
        </p:nvSpPr>
        <p:spPr>
          <a:xfrm>
            <a:off x="2677122" y="2970202"/>
            <a:ext cx="1375410" cy="2939415"/>
          </a:xfrm>
          <a:custGeom>
            <a:rect b="b" l="l" r="r" t="t"/>
            <a:pathLst>
              <a:path extrusionOk="0" h="2939415" w="1375410">
                <a:moveTo>
                  <a:pt x="0" y="2939365"/>
                </a:moveTo>
                <a:lnTo>
                  <a:pt x="1375084" y="2939365"/>
                </a:lnTo>
                <a:lnTo>
                  <a:pt x="1375084" y="0"/>
                </a:lnTo>
                <a:lnTo>
                  <a:pt x="0" y="0"/>
                </a:lnTo>
                <a:lnTo>
                  <a:pt x="0" y="2939365"/>
                </a:lnTo>
                <a:close/>
              </a:path>
            </a:pathLst>
          </a:custGeom>
          <a:noFill/>
          <a:ln cap="flat" cmpd="sng" w="95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67"/>
          <p:cNvSpPr/>
          <p:nvPr/>
        </p:nvSpPr>
        <p:spPr>
          <a:xfrm>
            <a:off x="4052010" y="2970202"/>
            <a:ext cx="1375410" cy="2939415"/>
          </a:xfrm>
          <a:custGeom>
            <a:rect b="b" l="l" r="r" t="t"/>
            <a:pathLst>
              <a:path extrusionOk="0" h="2939415" w="1375410">
                <a:moveTo>
                  <a:pt x="0" y="2939365"/>
                </a:moveTo>
                <a:lnTo>
                  <a:pt x="1375084" y="2939365"/>
                </a:lnTo>
                <a:lnTo>
                  <a:pt x="1375084" y="0"/>
                </a:lnTo>
                <a:lnTo>
                  <a:pt x="0" y="0"/>
                </a:lnTo>
                <a:lnTo>
                  <a:pt x="0" y="2939365"/>
                </a:lnTo>
                <a:close/>
              </a:path>
            </a:pathLst>
          </a:custGeom>
          <a:noFill/>
          <a:ln cap="flat" cmpd="sng" w="95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67"/>
          <p:cNvSpPr/>
          <p:nvPr/>
        </p:nvSpPr>
        <p:spPr>
          <a:xfrm>
            <a:off x="5426898" y="2970202"/>
            <a:ext cx="1375410" cy="2939415"/>
          </a:xfrm>
          <a:custGeom>
            <a:rect b="b" l="l" r="r" t="t"/>
            <a:pathLst>
              <a:path extrusionOk="0" h="2939415" w="1375409">
                <a:moveTo>
                  <a:pt x="0" y="2939365"/>
                </a:moveTo>
                <a:lnTo>
                  <a:pt x="1375084" y="2939365"/>
                </a:lnTo>
                <a:lnTo>
                  <a:pt x="1375084" y="0"/>
                </a:lnTo>
                <a:lnTo>
                  <a:pt x="0" y="0"/>
                </a:lnTo>
                <a:lnTo>
                  <a:pt x="0" y="2939365"/>
                </a:lnTo>
                <a:close/>
              </a:path>
            </a:pathLst>
          </a:custGeom>
          <a:noFill/>
          <a:ln cap="flat" cmpd="sng" w="95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67"/>
          <p:cNvSpPr/>
          <p:nvPr/>
        </p:nvSpPr>
        <p:spPr>
          <a:xfrm>
            <a:off x="6801793" y="2970202"/>
            <a:ext cx="1375410" cy="2939415"/>
          </a:xfrm>
          <a:custGeom>
            <a:rect b="b" l="l" r="r" t="t"/>
            <a:pathLst>
              <a:path extrusionOk="0" h="2939415" w="1375409">
                <a:moveTo>
                  <a:pt x="0" y="2939365"/>
                </a:moveTo>
                <a:lnTo>
                  <a:pt x="1375084" y="2939365"/>
                </a:lnTo>
                <a:lnTo>
                  <a:pt x="1375084" y="0"/>
                </a:lnTo>
                <a:lnTo>
                  <a:pt x="0" y="0"/>
                </a:lnTo>
                <a:lnTo>
                  <a:pt x="0" y="2939365"/>
                </a:lnTo>
                <a:close/>
              </a:path>
            </a:pathLst>
          </a:custGeom>
          <a:noFill/>
          <a:ln cap="flat" cmpd="sng" w="95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67"/>
          <p:cNvSpPr/>
          <p:nvPr/>
        </p:nvSpPr>
        <p:spPr>
          <a:xfrm>
            <a:off x="1302228" y="5909561"/>
            <a:ext cx="3437890" cy="1268096"/>
          </a:xfrm>
          <a:custGeom>
            <a:rect b="b" l="l" r="r" t="t"/>
            <a:pathLst>
              <a:path extrusionOk="0" h="1268095" w="3437890">
                <a:moveTo>
                  <a:pt x="0" y="1267513"/>
                </a:moveTo>
                <a:lnTo>
                  <a:pt x="3437700" y="1267513"/>
                </a:lnTo>
                <a:lnTo>
                  <a:pt x="3437700" y="0"/>
                </a:lnTo>
                <a:lnTo>
                  <a:pt x="0" y="0"/>
                </a:lnTo>
                <a:lnTo>
                  <a:pt x="0" y="1267513"/>
                </a:lnTo>
                <a:close/>
              </a:path>
            </a:pathLst>
          </a:custGeom>
          <a:noFill/>
          <a:ln cap="flat" cmpd="sng" w="95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67"/>
          <p:cNvSpPr/>
          <p:nvPr/>
        </p:nvSpPr>
        <p:spPr>
          <a:xfrm>
            <a:off x="4739934" y="5909561"/>
            <a:ext cx="3437254" cy="1268096"/>
          </a:xfrm>
          <a:custGeom>
            <a:rect b="b" l="l" r="r" t="t"/>
            <a:pathLst>
              <a:path extrusionOk="0" h="1268095" w="3437254">
                <a:moveTo>
                  <a:pt x="0" y="1267513"/>
                </a:moveTo>
                <a:lnTo>
                  <a:pt x="3436943" y="1267513"/>
                </a:lnTo>
                <a:lnTo>
                  <a:pt x="3436943" y="0"/>
                </a:lnTo>
                <a:lnTo>
                  <a:pt x="0" y="0"/>
                </a:lnTo>
                <a:lnTo>
                  <a:pt x="0" y="1267513"/>
                </a:lnTo>
                <a:close/>
              </a:path>
            </a:pathLst>
          </a:custGeom>
          <a:noFill/>
          <a:ln cap="flat" cmpd="sng" w="95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67"/>
          <p:cNvSpPr/>
          <p:nvPr/>
        </p:nvSpPr>
        <p:spPr>
          <a:xfrm>
            <a:off x="1302236" y="2877301"/>
            <a:ext cx="3413125" cy="0"/>
          </a:xfrm>
          <a:custGeom>
            <a:rect b="b" l="l" r="r" t="t"/>
            <a:pathLst>
              <a:path extrusionOk="0" h="120000" w="3413125">
                <a:moveTo>
                  <a:pt x="0" y="0"/>
                </a:moveTo>
                <a:lnTo>
                  <a:pt x="3412604" y="0"/>
                </a:lnTo>
              </a:path>
            </a:pathLst>
          </a:custGeom>
          <a:noFill/>
          <a:ln cap="flat" cmpd="sng" w="52625">
            <a:solidFill>
              <a:srgbClr val="ED1C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67"/>
          <p:cNvSpPr/>
          <p:nvPr/>
        </p:nvSpPr>
        <p:spPr>
          <a:xfrm>
            <a:off x="4763418" y="2877722"/>
            <a:ext cx="3414395" cy="0"/>
          </a:xfrm>
          <a:custGeom>
            <a:rect b="b" l="l" r="r" t="t"/>
            <a:pathLst>
              <a:path extrusionOk="0" h="120000" w="3414395">
                <a:moveTo>
                  <a:pt x="0" y="0"/>
                </a:moveTo>
                <a:lnTo>
                  <a:pt x="3413836" y="0"/>
                </a:lnTo>
              </a:path>
            </a:pathLst>
          </a:custGeom>
          <a:noFill/>
          <a:ln cap="flat" cmpd="sng" w="52625">
            <a:solidFill>
              <a:srgbClr val="00AE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67"/>
          <p:cNvSpPr txBox="1"/>
          <p:nvPr/>
        </p:nvSpPr>
        <p:spPr>
          <a:xfrm>
            <a:off x="2637095" y="2639971"/>
            <a:ext cx="4055745" cy="176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ED1C24"/>
                </a:solidFill>
                <a:latin typeface="Gill Sans"/>
                <a:ea typeface="Gill Sans"/>
                <a:cs typeface="Gill Sans"/>
                <a:sym typeface="Gill Sans"/>
              </a:rPr>
              <a:t>Usuarios	</a:t>
            </a:r>
            <a:r>
              <a:rPr b="1" lang="en-US" sz="1050">
                <a:solidFill>
                  <a:srgbClr val="00AEEF"/>
                </a:solidFill>
                <a:latin typeface="Gill Sans"/>
                <a:ea typeface="Gill Sans"/>
                <a:cs typeface="Gill Sans"/>
                <a:sym typeface="Gill Sans"/>
              </a:rPr>
              <a:t>Negocio</a:t>
            </a:r>
            <a:endParaRPr sz="1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5" name="Google Shape;605;p67"/>
          <p:cNvSpPr txBox="1"/>
          <p:nvPr/>
        </p:nvSpPr>
        <p:spPr>
          <a:xfrm>
            <a:off x="1289570" y="2284873"/>
            <a:ext cx="976630" cy="235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454957"/>
                </a:solidFill>
                <a:latin typeface="Gill Sans"/>
                <a:ea typeface="Gill Sans"/>
                <a:cs typeface="Gill Sans"/>
                <a:sym typeface="Gill Sans"/>
              </a:rPr>
              <a:t>PROYECTO:</a:t>
            </a:r>
            <a:endParaRPr sz="14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6" name="Google Shape;606;p67"/>
          <p:cNvSpPr/>
          <p:nvPr/>
        </p:nvSpPr>
        <p:spPr>
          <a:xfrm>
            <a:off x="8388735" y="4554029"/>
            <a:ext cx="268269" cy="260882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67"/>
          <p:cNvSpPr/>
          <p:nvPr/>
        </p:nvSpPr>
        <p:spPr>
          <a:xfrm>
            <a:off x="4132669" y="3053637"/>
            <a:ext cx="107378" cy="964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67"/>
          <p:cNvSpPr/>
          <p:nvPr/>
        </p:nvSpPr>
        <p:spPr>
          <a:xfrm>
            <a:off x="5512121" y="3053055"/>
            <a:ext cx="105079" cy="964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67"/>
          <p:cNvSpPr/>
          <p:nvPr/>
        </p:nvSpPr>
        <p:spPr>
          <a:xfrm>
            <a:off x="1389341" y="3051710"/>
            <a:ext cx="103758" cy="10375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67"/>
          <p:cNvSpPr/>
          <p:nvPr/>
        </p:nvSpPr>
        <p:spPr>
          <a:xfrm>
            <a:off x="2773633" y="3041662"/>
            <a:ext cx="116725" cy="1021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67"/>
          <p:cNvSpPr/>
          <p:nvPr/>
        </p:nvSpPr>
        <p:spPr>
          <a:xfrm>
            <a:off x="6894960" y="3050897"/>
            <a:ext cx="103759" cy="10377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67"/>
          <p:cNvSpPr/>
          <p:nvPr/>
        </p:nvSpPr>
        <p:spPr>
          <a:xfrm>
            <a:off x="1432890" y="6020678"/>
            <a:ext cx="60960" cy="113030"/>
          </a:xfrm>
          <a:custGeom>
            <a:rect b="b" l="l" r="r" t="t"/>
            <a:pathLst>
              <a:path extrusionOk="0" h="113029" w="60959">
                <a:moveTo>
                  <a:pt x="50212" y="54381"/>
                </a:moveTo>
                <a:lnTo>
                  <a:pt x="31419" y="54381"/>
                </a:lnTo>
                <a:lnTo>
                  <a:pt x="17767" y="110375"/>
                </a:lnTo>
                <a:lnTo>
                  <a:pt x="18643" y="111798"/>
                </a:lnTo>
                <a:lnTo>
                  <a:pt x="20129" y="112268"/>
                </a:lnTo>
                <a:lnTo>
                  <a:pt x="20815" y="112407"/>
                </a:lnTo>
                <a:lnTo>
                  <a:pt x="22301" y="112407"/>
                </a:lnTo>
                <a:lnTo>
                  <a:pt x="23380" y="111734"/>
                </a:lnTo>
                <a:lnTo>
                  <a:pt x="23914" y="110718"/>
                </a:lnTo>
                <a:lnTo>
                  <a:pt x="50212" y="54381"/>
                </a:lnTo>
                <a:close/>
              </a:path>
              <a:path extrusionOk="0" h="113029" w="60959">
                <a:moveTo>
                  <a:pt x="40601" y="0"/>
                </a:moveTo>
                <a:lnTo>
                  <a:pt x="15341" y="0"/>
                </a:lnTo>
                <a:lnTo>
                  <a:pt x="14122" y="876"/>
                </a:lnTo>
                <a:lnTo>
                  <a:pt x="13779" y="2159"/>
                </a:lnTo>
                <a:lnTo>
                  <a:pt x="203" y="57886"/>
                </a:lnTo>
                <a:lnTo>
                  <a:pt x="0" y="58839"/>
                </a:lnTo>
                <a:lnTo>
                  <a:pt x="279" y="59855"/>
                </a:lnTo>
                <a:lnTo>
                  <a:pt x="1625" y="60998"/>
                </a:lnTo>
                <a:lnTo>
                  <a:pt x="2438" y="61264"/>
                </a:lnTo>
                <a:lnTo>
                  <a:pt x="3721" y="61264"/>
                </a:lnTo>
                <a:lnTo>
                  <a:pt x="31419" y="54381"/>
                </a:lnTo>
                <a:lnTo>
                  <a:pt x="50212" y="54381"/>
                </a:lnTo>
                <a:lnTo>
                  <a:pt x="59104" y="35331"/>
                </a:lnTo>
                <a:lnTo>
                  <a:pt x="30060" y="35331"/>
                </a:lnTo>
                <a:lnTo>
                  <a:pt x="41617" y="4051"/>
                </a:lnTo>
                <a:lnTo>
                  <a:pt x="41821" y="3644"/>
                </a:lnTo>
                <a:lnTo>
                  <a:pt x="41948" y="3238"/>
                </a:lnTo>
                <a:lnTo>
                  <a:pt x="41948" y="1282"/>
                </a:lnTo>
                <a:lnTo>
                  <a:pt x="40601" y="0"/>
                </a:lnTo>
                <a:close/>
              </a:path>
              <a:path extrusionOk="0" h="113029" w="60959">
                <a:moveTo>
                  <a:pt x="58496" y="28575"/>
                </a:moveTo>
                <a:lnTo>
                  <a:pt x="57353" y="28575"/>
                </a:lnTo>
                <a:lnTo>
                  <a:pt x="30060" y="35331"/>
                </a:lnTo>
                <a:lnTo>
                  <a:pt x="59104" y="35331"/>
                </a:lnTo>
                <a:lnTo>
                  <a:pt x="60871" y="31546"/>
                </a:lnTo>
                <a:lnTo>
                  <a:pt x="60667" y="30391"/>
                </a:lnTo>
                <a:lnTo>
                  <a:pt x="59309" y="28968"/>
                </a:lnTo>
                <a:lnTo>
                  <a:pt x="58496" y="28575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67"/>
          <p:cNvSpPr/>
          <p:nvPr/>
        </p:nvSpPr>
        <p:spPr>
          <a:xfrm>
            <a:off x="4823942" y="6111876"/>
            <a:ext cx="138430" cy="0"/>
          </a:xfrm>
          <a:custGeom>
            <a:rect b="b" l="l" r="r" t="t"/>
            <a:pathLst>
              <a:path extrusionOk="0" h="120000" w="138429">
                <a:moveTo>
                  <a:pt x="0" y="0"/>
                </a:moveTo>
                <a:lnTo>
                  <a:pt x="138353" y="0"/>
                </a:lnTo>
              </a:path>
            </a:pathLst>
          </a:custGeom>
          <a:noFill/>
          <a:ln cap="flat" cmpd="sng" w="9525">
            <a:solidFill>
              <a:srgbClr val="A19F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67"/>
          <p:cNvSpPr/>
          <p:nvPr/>
        </p:nvSpPr>
        <p:spPr>
          <a:xfrm>
            <a:off x="4828266" y="6013452"/>
            <a:ext cx="0" cy="93980"/>
          </a:xfrm>
          <a:custGeom>
            <a:rect b="b" l="l" r="r" t="t"/>
            <a:pathLst>
              <a:path extrusionOk="0" h="93979" w="120000">
                <a:moveTo>
                  <a:pt x="0" y="0"/>
                </a:moveTo>
                <a:lnTo>
                  <a:pt x="0" y="93980"/>
                </a:lnTo>
              </a:path>
            </a:pathLst>
          </a:custGeom>
          <a:noFill/>
          <a:ln cap="flat" cmpd="sng" w="9525">
            <a:solidFill>
              <a:srgbClr val="A19F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67"/>
          <p:cNvSpPr/>
          <p:nvPr/>
        </p:nvSpPr>
        <p:spPr>
          <a:xfrm>
            <a:off x="4849888" y="6064695"/>
            <a:ext cx="17780" cy="34926"/>
          </a:xfrm>
          <a:custGeom>
            <a:rect b="b" l="l" r="r" t="t"/>
            <a:pathLst>
              <a:path extrusionOk="0" h="34925" w="17779">
                <a:moveTo>
                  <a:pt x="17297" y="0"/>
                </a:moveTo>
                <a:lnTo>
                  <a:pt x="0" y="0"/>
                </a:lnTo>
                <a:lnTo>
                  <a:pt x="0" y="34594"/>
                </a:lnTo>
                <a:lnTo>
                  <a:pt x="17297" y="34594"/>
                </a:lnTo>
                <a:lnTo>
                  <a:pt x="17297" y="0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67"/>
          <p:cNvSpPr/>
          <p:nvPr/>
        </p:nvSpPr>
        <p:spPr>
          <a:xfrm>
            <a:off x="4875822" y="6030113"/>
            <a:ext cx="17780" cy="69215"/>
          </a:xfrm>
          <a:custGeom>
            <a:rect b="b" l="l" r="r" t="t"/>
            <a:pathLst>
              <a:path extrusionOk="0" h="69214" w="17779">
                <a:moveTo>
                  <a:pt x="17297" y="0"/>
                </a:moveTo>
                <a:lnTo>
                  <a:pt x="0" y="0"/>
                </a:lnTo>
                <a:lnTo>
                  <a:pt x="0" y="69176"/>
                </a:lnTo>
                <a:lnTo>
                  <a:pt x="17297" y="69176"/>
                </a:lnTo>
                <a:lnTo>
                  <a:pt x="17297" y="0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67"/>
          <p:cNvSpPr/>
          <p:nvPr/>
        </p:nvSpPr>
        <p:spPr>
          <a:xfrm>
            <a:off x="4901768" y="6047399"/>
            <a:ext cx="17780" cy="52069"/>
          </a:xfrm>
          <a:custGeom>
            <a:rect b="b" l="l" r="r" t="t"/>
            <a:pathLst>
              <a:path extrusionOk="0" h="52070" w="17779">
                <a:moveTo>
                  <a:pt x="17284" y="0"/>
                </a:moveTo>
                <a:lnTo>
                  <a:pt x="0" y="0"/>
                </a:lnTo>
                <a:lnTo>
                  <a:pt x="0" y="51892"/>
                </a:lnTo>
                <a:lnTo>
                  <a:pt x="17284" y="51892"/>
                </a:lnTo>
                <a:lnTo>
                  <a:pt x="17284" y="0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67"/>
          <p:cNvSpPr/>
          <p:nvPr/>
        </p:nvSpPr>
        <p:spPr>
          <a:xfrm>
            <a:off x="4927701" y="6021465"/>
            <a:ext cx="17780" cy="78105"/>
          </a:xfrm>
          <a:custGeom>
            <a:rect b="b" l="l" r="r" t="t"/>
            <a:pathLst>
              <a:path extrusionOk="0" h="78104" w="17779">
                <a:moveTo>
                  <a:pt x="17297" y="0"/>
                </a:moveTo>
                <a:lnTo>
                  <a:pt x="0" y="0"/>
                </a:lnTo>
                <a:lnTo>
                  <a:pt x="0" y="77825"/>
                </a:lnTo>
                <a:lnTo>
                  <a:pt x="17297" y="77825"/>
                </a:lnTo>
                <a:lnTo>
                  <a:pt x="17297" y="0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67"/>
          <p:cNvSpPr txBox="1"/>
          <p:nvPr/>
        </p:nvSpPr>
        <p:spPr>
          <a:xfrm>
            <a:off x="1289850" y="7214853"/>
            <a:ext cx="2581910" cy="137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A19FA7"/>
                </a:solidFill>
                <a:latin typeface="Gill Sans"/>
                <a:ea typeface="Gill Sans"/>
                <a:cs typeface="Gill Sans"/>
                <a:sym typeface="Gill Sans"/>
              </a:rPr>
              <a:t>Más info en </a:t>
            </a:r>
            <a:r>
              <a:rPr b="1" lang="en-US" sz="400">
                <a:solidFill>
                  <a:srgbClr val="A19FA7"/>
                </a:solidFill>
                <a:latin typeface="Gill Sans"/>
                <a:ea typeface="Gill Sans"/>
                <a:cs typeface="Gill Sans"/>
                <a:sym typeface="Gill Sans"/>
              </a:rPr>
              <a:t>www.scopecanvas.com. </a:t>
            </a:r>
            <a:r>
              <a:rPr lang="en-US" sz="400">
                <a:solidFill>
                  <a:srgbClr val="A19FA7"/>
                </a:solidFill>
                <a:latin typeface="Gill Sans"/>
                <a:ea typeface="Gill Sans"/>
                <a:cs typeface="Gill Sans"/>
                <a:sym typeface="Gill Sans"/>
              </a:rPr>
              <a:t>Licencia de uso: Creative Commons Attribution-ShareAlike 4.0 International.</a:t>
            </a:r>
            <a:endParaRPr sz="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0" name="Google Shape;620;p67"/>
          <p:cNvSpPr txBox="1"/>
          <p:nvPr/>
        </p:nvSpPr>
        <p:spPr>
          <a:xfrm>
            <a:off x="7737592" y="7214851"/>
            <a:ext cx="450215" cy="76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">
                <a:solidFill>
                  <a:srgbClr val="A19FA7"/>
                </a:solidFill>
                <a:latin typeface="Gill Sans"/>
                <a:ea typeface="Gill Sans"/>
                <a:cs typeface="Gill Sans"/>
                <a:sym typeface="Gill Sans"/>
              </a:rPr>
              <a:t>continuumhq.com</a:t>
            </a:r>
            <a:endParaRPr sz="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1" name="Google Shape;621;p67"/>
          <p:cNvSpPr txBox="1"/>
          <p:nvPr/>
        </p:nvSpPr>
        <p:spPr>
          <a:xfrm>
            <a:off x="4312551" y="3013634"/>
            <a:ext cx="900430" cy="28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50">
                <a:solidFill>
                  <a:srgbClr val="454957"/>
                </a:solidFill>
                <a:latin typeface="Gill Sans"/>
                <a:ea typeface="Gill Sans"/>
                <a:cs typeface="Gill Sans"/>
                <a:sym typeface="Gill Sans"/>
              </a:rPr>
              <a:t>Propósito</a:t>
            </a:r>
            <a:endParaRPr sz="8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hace que esto valga la pena?</a:t>
            </a:r>
            <a:endParaRPr sz="4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2" name="Google Shape;622;p67"/>
          <p:cNvSpPr txBox="1"/>
          <p:nvPr/>
        </p:nvSpPr>
        <p:spPr>
          <a:xfrm>
            <a:off x="1572171" y="3013520"/>
            <a:ext cx="1013460" cy="2840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3175" marR="0" rtl="0" algn="l">
              <a:lnSpc>
                <a:spcPct val="1198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50">
                <a:solidFill>
                  <a:srgbClr val="ED1C24"/>
                </a:solidFill>
                <a:latin typeface="Gill Sans"/>
                <a:ea typeface="Gill Sans"/>
                <a:cs typeface="Gill Sans"/>
                <a:sym typeface="Gill Sans"/>
              </a:rPr>
              <a:t>Necesidades</a:t>
            </a:r>
            <a:endParaRPr sz="8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necesitan o desean los usuarios?</a:t>
            </a:r>
            <a:endParaRPr sz="4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3" name="Google Shape;623;p67"/>
          <p:cNvSpPr txBox="1"/>
          <p:nvPr/>
        </p:nvSpPr>
        <p:spPr>
          <a:xfrm>
            <a:off x="1599403" y="5981817"/>
            <a:ext cx="1090295" cy="29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50">
                <a:solidFill>
                  <a:srgbClr val="ED1C24"/>
                </a:solidFill>
                <a:latin typeface="Gill Sans"/>
                <a:ea typeface="Gill Sans"/>
                <a:cs typeface="Gill Sans"/>
                <a:sym typeface="Gill Sans"/>
              </a:rPr>
              <a:t>Acciones</a:t>
            </a:r>
            <a:endParaRPr sz="8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esperamos que hagan los usuarios?</a:t>
            </a:r>
            <a:endParaRPr sz="4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4" name="Google Shape;624;p67"/>
          <p:cNvSpPr txBox="1"/>
          <p:nvPr/>
        </p:nvSpPr>
        <p:spPr>
          <a:xfrm>
            <a:off x="5018061" y="5983633"/>
            <a:ext cx="1144270" cy="28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50">
                <a:solidFill>
                  <a:srgbClr val="00AEEF"/>
                </a:solidFill>
                <a:latin typeface="Gill Sans"/>
                <a:ea typeface="Gill Sans"/>
                <a:cs typeface="Gill Sans"/>
                <a:sym typeface="Gill Sans"/>
              </a:rPr>
              <a:t>Métricas</a:t>
            </a:r>
            <a:endParaRPr sz="8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381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mediremos para saber si vamos bien?</a:t>
            </a:r>
            <a:endParaRPr sz="4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5" name="Google Shape;625;p67"/>
          <p:cNvSpPr txBox="1"/>
          <p:nvPr/>
        </p:nvSpPr>
        <p:spPr>
          <a:xfrm>
            <a:off x="2939389" y="3013520"/>
            <a:ext cx="830580" cy="2840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" marR="0" rtl="0" algn="l">
              <a:lnSpc>
                <a:spcPct val="1198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50">
                <a:solidFill>
                  <a:srgbClr val="ED1C24"/>
                </a:solidFill>
                <a:latin typeface="Gill Sans"/>
                <a:ea typeface="Gill Sans"/>
                <a:cs typeface="Gill Sans"/>
                <a:sym typeface="Gill Sans"/>
              </a:rPr>
              <a:t>Motivadores</a:t>
            </a:r>
            <a:endParaRPr sz="8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mejora les entregaremos?</a:t>
            </a:r>
            <a:endParaRPr sz="4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6" name="Google Shape;626;p67"/>
          <p:cNvSpPr txBox="1"/>
          <p:nvPr/>
        </p:nvSpPr>
        <p:spPr>
          <a:xfrm>
            <a:off x="5664568" y="3012154"/>
            <a:ext cx="855980" cy="288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FA4DA"/>
                </a:solidFill>
                <a:latin typeface="Gill Sans"/>
                <a:ea typeface="Gill Sans"/>
                <a:cs typeface="Gill Sans"/>
                <a:sym typeface="Gill Sans"/>
              </a:rPr>
              <a:t>Impacto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381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tan lejos podríamos llegar?</a:t>
            </a:r>
            <a:endParaRPr sz="4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7" name="Google Shape;627;p67"/>
          <p:cNvSpPr txBox="1"/>
          <p:nvPr/>
        </p:nvSpPr>
        <p:spPr>
          <a:xfrm>
            <a:off x="7065200" y="3013521"/>
            <a:ext cx="1085850" cy="286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5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50">
                <a:solidFill>
                  <a:srgbClr val="00AEEF"/>
                </a:solidFill>
                <a:latin typeface="Gill Sans"/>
                <a:ea typeface="Gill Sans"/>
                <a:cs typeface="Gill Sans"/>
                <a:sym typeface="Gill Sans"/>
              </a:rPr>
              <a:t>Objetivos</a:t>
            </a:r>
            <a:endParaRPr sz="8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queremos lograr con este proyecto?</a:t>
            </a:r>
            <a:endParaRPr sz="4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8" name="Google Shape;628;p67"/>
          <p:cNvSpPr/>
          <p:nvPr/>
        </p:nvSpPr>
        <p:spPr>
          <a:xfrm>
            <a:off x="5599569" y="5028412"/>
            <a:ext cx="647700" cy="552450"/>
          </a:xfrm>
          <a:custGeom>
            <a:rect b="b" l="l" r="r" t="t"/>
            <a:pathLst>
              <a:path extrusionOk="0" h="552450" w="647700">
                <a:moveTo>
                  <a:pt x="18529" y="0"/>
                </a:moveTo>
                <a:lnTo>
                  <a:pt x="0" y="530263"/>
                </a:lnTo>
                <a:lnTo>
                  <a:pt x="629183" y="552246"/>
                </a:lnTo>
                <a:lnTo>
                  <a:pt x="647700" y="21971"/>
                </a:lnTo>
                <a:lnTo>
                  <a:pt x="18529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67"/>
          <p:cNvSpPr/>
          <p:nvPr/>
        </p:nvSpPr>
        <p:spPr>
          <a:xfrm>
            <a:off x="5590273" y="5018432"/>
            <a:ext cx="647700" cy="552450"/>
          </a:xfrm>
          <a:custGeom>
            <a:rect b="b" l="l" r="r" t="t"/>
            <a:pathLst>
              <a:path extrusionOk="0" h="552450" w="647700">
                <a:moveTo>
                  <a:pt x="18516" y="0"/>
                </a:moveTo>
                <a:lnTo>
                  <a:pt x="0" y="530275"/>
                </a:lnTo>
                <a:lnTo>
                  <a:pt x="629170" y="552246"/>
                </a:lnTo>
                <a:lnTo>
                  <a:pt x="647687" y="21971"/>
                </a:lnTo>
                <a:lnTo>
                  <a:pt x="18516" y="0"/>
                </a:lnTo>
                <a:close/>
              </a:path>
            </a:pathLst>
          </a:custGeom>
          <a:solidFill>
            <a:srgbClr val="FDA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67"/>
          <p:cNvSpPr txBox="1"/>
          <p:nvPr/>
        </p:nvSpPr>
        <p:spPr>
          <a:xfrm rot="120000">
            <a:off x="5678952" y="5243709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67"/>
          <p:cNvSpPr txBox="1"/>
          <p:nvPr/>
        </p:nvSpPr>
        <p:spPr>
          <a:xfrm rot="120000">
            <a:off x="5797395" y="5312434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67"/>
          <p:cNvSpPr/>
          <p:nvPr/>
        </p:nvSpPr>
        <p:spPr>
          <a:xfrm>
            <a:off x="4262060" y="3609797"/>
            <a:ext cx="659765" cy="562610"/>
          </a:xfrm>
          <a:custGeom>
            <a:rect b="b" l="l" r="r" t="t"/>
            <a:pathLst>
              <a:path extrusionOk="0" h="562610" w="659764">
                <a:moveTo>
                  <a:pt x="640613" y="0"/>
                </a:moveTo>
                <a:lnTo>
                  <a:pt x="0" y="22364"/>
                </a:lnTo>
                <a:lnTo>
                  <a:pt x="18859" y="562279"/>
                </a:lnTo>
                <a:lnTo>
                  <a:pt x="659472" y="539915"/>
                </a:lnTo>
                <a:lnTo>
                  <a:pt x="640613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67"/>
          <p:cNvSpPr/>
          <p:nvPr/>
        </p:nvSpPr>
        <p:spPr>
          <a:xfrm>
            <a:off x="4251900" y="3600322"/>
            <a:ext cx="659765" cy="562610"/>
          </a:xfrm>
          <a:custGeom>
            <a:rect b="b" l="l" r="r" t="t"/>
            <a:pathLst>
              <a:path extrusionOk="0" h="562610" w="659764">
                <a:moveTo>
                  <a:pt x="640613" y="0"/>
                </a:moveTo>
                <a:lnTo>
                  <a:pt x="0" y="22364"/>
                </a:lnTo>
                <a:lnTo>
                  <a:pt x="18859" y="562279"/>
                </a:lnTo>
                <a:lnTo>
                  <a:pt x="659472" y="539915"/>
                </a:lnTo>
                <a:lnTo>
                  <a:pt x="640613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67"/>
          <p:cNvSpPr txBox="1"/>
          <p:nvPr/>
        </p:nvSpPr>
        <p:spPr>
          <a:xfrm rot="-120000">
            <a:off x="4344557" y="3826425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67"/>
          <p:cNvSpPr txBox="1"/>
          <p:nvPr/>
        </p:nvSpPr>
        <p:spPr>
          <a:xfrm rot="-120000">
            <a:off x="4467802" y="3895137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67"/>
          <p:cNvSpPr/>
          <p:nvPr/>
        </p:nvSpPr>
        <p:spPr>
          <a:xfrm>
            <a:off x="5935067" y="4107078"/>
            <a:ext cx="659765" cy="562610"/>
          </a:xfrm>
          <a:custGeom>
            <a:rect b="b" l="l" r="r" t="t"/>
            <a:pathLst>
              <a:path extrusionOk="0" h="562610" w="659765">
                <a:moveTo>
                  <a:pt x="640613" y="0"/>
                </a:moveTo>
                <a:lnTo>
                  <a:pt x="0" y="22377"/>
                </a:lnTo>
                <a:lnTo>
                  <a:pt x="18859" y="562292"/>
                </a:lnTo>
                <a:lnTo>
                  <a:pt x="659472" y="539927"/>
                </a:lnTo>
                <a:lnTo>
                  <a:pt x="640613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67"/>
          <p:cNvSpPr/>
          <p:nvPr/>
        </p:nvSpPr>
        <p:spPr>
          <a:xfrm>
            <a:off x="5924907" y="4097603"/>
            <a:ext cx="659765" cy="562610"/>
          </a:xfrm>
          <a:custGeom>
            <a:rect b="b" l="l" r="r" t="t"/>
            <a:pathLst>
              <a:path extrusionOk="0" h="562610" w="659765">
                <a:moveTo>
                  <a:pt x="640613" y="0"/>
                </a:moveTo>
                <a:lnTo>
                  <a:pt x="0" y="22377"/>
                </a:lnTo>
                <a:lnTo>
                  <a:pt x="18859" y="562292"/>
                </a:lnTo>
                <a:lnTo>
                  <a:pt x="659472" y="539927"/>
                </a:lnTo>
                <a:lnTo>
                  <a:pt x="640613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67"/>
          <p:cNvSpPr txBox="1"/>
          <p:nvPr/>
        </p:nvSpPr>
        <p:spPr>
          <a:xfrm rot="-120000">
            <a:off x="5587929" y="4323717"/>
            <a:ext cx="901097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5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</a:t>
            </a:r>
            <a:r>
              <a:rPr baseline="-25000" lang="en-US" sz="675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</a:t>
            </a: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baseline="-25000" lang="en-US" sz="675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rem ipsum dolor</a:t>
            </a:r>
            <a:endParaRPr baseline="-25000" sz="67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67"/>
          <p:cNvSpPr txBox="1"/>
          <p:nvPr/>
        </p:nvSpPr>
        <p:spPr>
          <a:xfrm rot="-120000">
            <a:off x="6140824" y="4392432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67"/>
          <p:cNvSpPr/>
          <p:nvPr/>
        </p:nvSpPr>
        <p:spPr>
          <a:xfrm>
            <a:off x="5504412" y="3609797"/>
            <a:ext cx="659765" cy="562610"/>
          </a:xfrm>
          <a:custGeom>
            <a:rect b="b" l="l" r="r" t="t"/>
            <a:pathLst>
              <a:path extrusionOk="0" h="562610" w="659764">
                <a:moveTo>
                  <a:pt x="640613" y="0"/>
                </a:moveTo>
                <a:lnTo>
                  <a:pt x="0" y="22364"/>
                </a:lnTo>
                <a:lnTo>
                  <a:pt x="18859" y="562279"/>
                </a:lnTo>
                <a:lnTo>
                  <a:pt x="659472" y="539915"/>
                </a:lnTo>
                <a:lnTo>
                  <a:pt x="640613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67"/>
          <p:cNvSpPr/>
          <p:nvPr/>
        </p:nvSpPr>
        <p:spPr>
          <a:xfrm>
            <a:off x="5494252" y="3600322"/>
            <a:ext cx="659765" cy="562610"/>
          </a:xfrm>
          <a:custGeom>
            <a:rect b="b" l="l" r="r" t="t"/>
            <a:pathLst>
              <a:path extrusionOk="0" h="562610" w="659764">
                <a:moveTo>
                  <a:pt x="640613" y="0"/>
                </a:moveTo>
                <a:lnTo>
                  <a:pt x="0" y="22364"/>
                </a:lnTo>
                <a:lnTo>
                  <a:pt x="18859" y="562279"/>
                </a:lnTo>
                <a:lnTo>
                  <a:pt x="659472" y="539915"/>
                </a:lnTo>
                <a:lnTo>
                  <a:pt x="640613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67"/>
          <p:cNvSpPr txBox="1"/>
          <p:nvPr/>
        </p:nvSpPr>
        <p:spPr>
          <a:xfrm rot="-120000">
            <a:off x="5586909" y="3826425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7"/>
          <p:cNvSpPr txBox="1"/>
          <p:nvPr/>
        </p:nvSpPr>
        <p:spPr>
          <a:xfrm rot="-120000">
            <a:off x="5710167" y="3895137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7"/>
          <p:cNvSpPr/>
          <p:nvPr/>
        </p:nvSpPr>
        <p:spPr>
          <a:xfrm>
            <a:off x="7090628" y="3764215"/>
            <a:ext cx="659765" cy="562610"/>
          </a:xfrm>
          <a:custGeom>
            <a:rect b="b" l="l" r="r" t="t"/>
            <a:pathLst>
              <a:path extrusionOk="0" h="562610" w="659765">
                <a:moveTo>
                  <a:pt x="640613" y="0"/>
                </a:moveTo>
                <a:lnTo>
                  <a:pt x="0" y="22364"/>
                </a:lnTo>
                <a:lnTo>
                  <a:pt x="18859" y="562292"/>
                </a:lnTo>
                <a:lnTo>
                  <a:pt x="659472" y="539915"/>
                </a:lnTo>
                <a:lnTo>
                  <a:pt x="640613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67"/>
          <p:cNvSpPr/>
          <p:nvPr/>
        </p:nvSpPr>
        <p:spPr>
          <a:xfrm>
            <a:off x="7080470" y="3754743"/>
            <a:ext cx="659765" cy="562610"/>
          </a:xfrm>
          <a:custGeom>
            <a:rect b="b" l="l" r="r" t="t"/>
            <a:pathLst>
              <a:path extrusionOk="0" h="562610" w="659765">
                <a:moveTo>
                  <a:pt x="640613" y="0"/>
                </a:moveTo>
                <a:lnTo>
                  <a:pt x="0" y="22364"/>
                </a:lnTo>
                <a:lnTo>
                  <a:pt x="18859" y="562292"/>
                </a:lnTo>
                <a:lnTo>
                  <a:pt x="659472" y="539915"/>
                </a:lnTo>
                <a:lnTo>
                  <a:pt x="640613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67"/>
          <p:cNvSpPr txBox="1"/>
          <p:nvPr/>
        </p:nvSpPr>
        <p:spPr>
          <a:xfrm rot="-120000">
            <a:off x="7173139" y="3980843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7"/>
          <p:cNvSpPr txBox="1"/>
          <p:nvPr/>
        </p:nvSpPr>
        <p:spPr>
          <a:xfrm rot="-120000">
            <a:off x="7296384" y="4049558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7"/>
          <p:cNvSpPr/>
          <p:nvPr/>
        </p:nvSpPr>
        <p:spPr>
          <a:xfrm>
            <a:off x="7090628" y="4553203"/>
            <a:ext cx="659765" cy="562610"/>
          </a:xfrm>
          <a:custGeom>
            <a:rect b="b" l="l" r="r" t="t"/>
            <a:pathLst>
              <a:path extrusionOk="0" h="562610" w="659765">
                <a:moveTo>
                  <a:pt x="640613" y="0"/>
                </a:moveTo>
                <a:lnTo>
                  <a:pt x="0" y="22364"/>
                </a:lnTo>
                <a:lnTo>
                  <a:pt x="18859" y="562279"/>
                </a:lnTo>
                <a:lnTo>
                  <a:pt x="659472" y="539915"/>
                </a:lnTo>
                <a:lnTo>
                  <a:pt x="640613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67"/>
          <p:cNvSpPr/>
          <p:nvPr/>
        </p:nvSpPr>
        <p:spPr>
          <a:xfrm>
            <a:off x="7080470" y="4543729"/>
            <a:ext cx="659765" cy="562610"/>
          </a:xfrm>
          <a:custGeom>
            <a:rect b="b" l="l" r="r" t="t"/>
            <a:pathLst>
              <a:path extrusionOk="0" h="562610" w="659765">
                <a:moveTo>
                  <a:pt x="640613" y="0"/>
                </a:moveTo>
                <a:lnTo>
                  <a:pt x="0" y="22364"/>
                </a:lnTo>
                <a:lnTo>
                  <a:pt x="18859" y="562279"/>
                </a:lnTo>
                <a:lnTo>
                  <a:pt x="659472" y="539915"/>
                </a:lnTo>
                <a:lnTo>
                  <a:pt x="640613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67"/>
          <p:cNvSpPr txBox="1"/>
          <p:nvPr/>
        </p:nvSpPr>
        <p:spPr>
          <a:xfrm rot="-120000">
            <a:off x="7173139" y="4769830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67"/>
          <p:cNvSpPr txBox="1"/>
          <p:nvPr/>
        </p:nvSpPr>
        <p:spPr>
          <a:xfrm rot="-120000">
            <a:off x="7296384" y="4838545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67"/>
          <p:cNvSpPr/>
          <p:nvPr/>
        </p:nvSpPr>
        <p:spPr>
          <a:xfrm>
            <a:off x="6076788" y="5285752"/>
            <a:ext cx="659765" cy="562610"/>
          </a:xfrm>
          <a:custGeom>
            <a:rect b="b" l="l" r="r" t="t"/>
            <a:pathLst>
              <a:path extrusionOk="0" h="562610" w="659765">
                <a:moveTo>
                  <a:pt x="640613" y="0"/>
                </a:moveTo>
                <a:lnTo>
                  <a:pt x="0" y="22377"/>
                </a:lnTo>
                <a:lnTo>
                  <a:pt x="18846" y="562292"/>
                </a:lnTo>
                <a:lnTo>
                  <a:pt x="659460" y="539915"/>
                </a:lnTo>
                <a:lnTo>
                  <a:pt x="640613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67"/>
          <p:cNvSpPr/>
          <p:nvPr/>
        </p:nvSpPr>
        <p:spPr>
          <a:xfrm>
            <a:off x="6066626" y="5276278"/>
            <a:ext cx="659765" cy="562610"/>
          </a:xfrm>
          <a:custGeom>
            <a:rect b="b" l="l" r="r" t="t"/>
            <a:pathLst>
              <a:path extrusionOk="0" h="562610" w="659765">
                <a:moveTo>
                  <a:pt x="640613" y="0"/>
                </a:moveTo>
                <a:lnTo>
                  <a:pt x="0" y="22377"/>
                </a:lnTo>
                <a:lnTo>
                  <a:pt x="18846" y="562292"/>
                </a:lnTo>
                <a:lnTo>
                  <a:pt x="659472" y="539915"/>
                </a:lnTo>
                <a:lnTo>
                  <a:pt x="640613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67"/>
          <p:cNvSpPr txBox="1"/>
          <p:nvPr/>
        </p:nvSpPr>
        <p:spPr>
          <a:xfrm rot="-120000">
            <a:off x="6159285" y="5502380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7"/>
          <p:cNvSpPr txBox="1"/>
          <p:nvPr/>
        </p:nvSpPr>
        <p:spPr>
          <a:xfrm rot="-120000">
            <a:off x="6282528" y="5571105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67"/>
          <p:cNvSpPr/>
          <p:nvPr/>
        </p:nvSpPr>
        <p:spPr>
          <a:xfrm>
            <a:off x="4477325" y="5023129"/>
            <a:ext cx="659765" cy="562610"/>
          </a:xfrm>
          <a:custGeom>
            <a:rect b="b" l="l" r="r" t="t"/>
            <a:pathLst>
              <a:path extrusionOk="0" h="562610" w="659764">
                <a:moveTo>
                  <a:pt x="640613" y="0"/>
                </a:moveTo>
                <a:lnTo>
                  <a:pt x="0" y="22377"/>
                </a:lnTo>
                <a:lnTo>
                  <a:pt x="18859" y="562292"/>
                </a:lnTo>
                <a:lnTo>
                  <a:pt x="659472" y="539927"/>
                </a:lnTo>
                <a:lnTo>
                  <a:pt x="640613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67"/>
          <p:cNvSpPr/>
          <p:nvPr/>
        </p:nvSpPr>
        <p:spPr>
          <a:xfrm>
            <a:off x="4467165" y="5013655"/>
            <a:ext cx="659765" cy="562610"/>
          </a:xfrm>
          <a:custGeom>
            <a:rect b="b" l="l" r="r" t="t"/>
            <a:pathLst>
              <a:path extrusionOk="0" h="562610" w="659764">
                <a:moveTo>
                  <a:pt x="640613" y="0"/>
                </a:moveTo>
                <a:lnTo>
                  <a:pt x="0" y="22377"/>
                </a:lnTo>
                <a:lnTo>
                  <a:pt x="18859" y="562292"/>
                </a:lnTo>
                <a:lnTo>
                  <a:pt x="659472" y="539927"/>
                </a:lnTo>
                <a:lnTo>
                  <a:pt x="640613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67"/>
          <p:cNvSpPr txBox="1"/>
          <p:nvPr/>
        </p:nvSpPr>
        <p:spPr>
          <a:xfrm rot="-120000">
            <a:off x="4559822" y="5239768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67"/>
          <p:cNvSpPr txBox="1"/>
          <p:nvPr/>
        </p:nvSpPr>
        <p:spPr>
          <a:xfrm rot="-120000">
            <a:off x="4683067" y="5308483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67"/>
          <p:cNvSpPr/>
          <p:nvPr/>
        </p:nvSpPr>
        <p:spPr>
          <a:xfrm>
            <a:off x="3095006" y="4553203"/>
            <a:ext cx="659765" cy="562610"/>
          </a:xfrm>
          <a:custGeom>
            <a:rect b="b" l="l" r="r" t="t"/>
            <a:pathLst>
              <a:path extrusionOk="0" h="562610" w="659764">
                <a:moveTo>
                  <a:pt x="640613" y="0"/>
                </a:moveTo>
                <a:lnTo>
                  <a:pt x="0" y="22364"/>
                </a:lnTo>
                <a:lnTo>
                  <a:pt x="18846" y="562279"/>
                </a:lnTo>
                <a:lnTo>
                  <a:pt x="659460" y="539915"/>
                </a:lnTo>
                <a:lnTo>
                  <a:pt x="640613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67"/>
          <p:cNvSpPr/>
          <p:nvPr/>
        </p:nvSpPr>
        <p:spPr>
          <a:xfrm>
            <a:off x="3084846" y="4543729"/>
            <a:ext cx="659765" cy="562610"/>
          </a:xfrm>
          <a:custGeom>
            <a:rect b="b" l="l" r="r" t="t"/>
            <a:pathLst>
              <a:path extrusionOk="0" h="562610" w="659764">
                <a:moveTo>
                  <a:pt x="640613" y="0"/>
                </a:moveTo>
                <a:lnTo>
                  <a:pt x="0" y="22364"/>
                </a:lnTo>
                <a:lnTo>
                  <a:pt x="18846" y="562279"/>
                </a:lnTo>
                <a:lnTo>
                  <a:pt x="659460" y="539915"/>
                </a:lnTo>
                <a:lnTo>
                  <a:pt x="640613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67"/>
          <p:cNvSpPr txBox="1"/>
          <p:nvPr/>
        </p:nvSpPr>
        <p:spPr>
          <a:xfrm rot="-120000">
            <a:off x="3177503" y="4769830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7"/>
          <p:cNvSpPr txBox="1"/>
          <p:nvPr/>
        </p:nvSpPr>
        <p:spPr>
          <a:xfrm rot="-120000">
            <a:off x="3300745" y="4838545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67"/>
          <p:cNvSpPr/>
          <p:nvPr/>
        </p:nvSpPr>
        <p:spPr>
          <a:xfrm>
            <a:off x="1600987" y="4433951"/>
            <a:ext cx="641350" cy="540385"/>
          </a:xfrm>
          <a:custGeom>
            <a:rect b="b" l="l" r="r" t="t"/>
            <a:pathLst>
              <a:path extrusionOk="0" h="540385" w="641350">
                <a:moveTo>
                  <a:pt x="0" y="0"/>
                </a:moveTo>
                <a:lnTo>
                  <a:pt x="640994" y="0"/>
                </a:lnTo>
                <a:lnTo>
                  <a:pt x="640994" y="540245"/>
                </a:lnTo>
                <a:lnTo>
                  <a:pt x="0" y="540245"/>
                </a:lnTo>
                <a:lnTo>
                  <a:pt x="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67"/>
          <p:cNvSpPr/>
          <p:nvPr/>
        </p:nvSpPr>
        <p:spPr>
          <a:xfrm>
            <a:off x="1591157" y="4424121"/>
            <a:ext cx="641350" cy="540385"/>
          </a:xfrm>
          <a:custGeom>
            <a:rect b="b" l="l" r="r" t="t"/>
            <a:pathLst>
              <a:path extrusionOk="0" h="540385" w="641350">
                <a:moveTo>
                  <a:pt x="0" y="0"/>
                </a:moveTo>
                <a:lnTo>
                  <a:pt x="641007" y="0"/>
                </a:lnTo>
                <a:lnTo>
                  <a:pt x="641007" y="540245"/>
                </a:lnTo>
                <a:lnTo>
                  <a:pt x="0" y="540245"/>
                </a:lnTo>
                <a:lnTo>
                  <a:pt x="0" y="0"/>
                </a:lnTo>
                <a:close/>
              </a:path>
            </a:pathLst>
          </a:custGeom>
          <a:solidFill>
            <a:srgbClr val="9DFD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67"/>
          <p:cNvSpPr txBox="1"/>
          <p:nvPr/>
        </p:nvSpPr>
        <p:spPr>
          <a:xfrm>
            <a:off x="1676400" y="4614664"/>
            <a:ext cx="481330" cy="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-127000" lvl="0" marL="127000" marR="508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  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7"/>
          <p:cNvSpPr/>
          <p:nvPr/>
        </p:nvSpPr>
        <p:spPr>
          <a:xfrm>
            <a:off x="2963811" y="6256352"/>
            <a:ext cx="641350" cy="540385"/>
          </a:xfrm>
          <a:custGeom>
            <a:rect b="b" l="l" r="r" t="t"/>
            <a:pathLst>
              <a:path extrusionOk="0" h="540384" w="641350">
                <a:moveTo>
                  <a:pt x="0" y="0"/>
                </a:moveTo>
                <a:lnTo>
                  <a:pt x="641007" y="0"/>
                </a:lnTo>
                <a:lnTo>
                  <a:pt x="641007" y="540249"/>
                </a:lnTo>
                <a:lnTo>
                  <a:pt x="0" y="540249"/>
                </a:lnTo>
                <a:lnTo>
                  <a:pt x="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67"/>
          <p:cNvSpPr/>
          <p:nvPr/>
        </p:nvSpPr>
        <p:spPr>
          <a:xfrm>
            <a:off x="2953994" y="6246535"/>
            <a:ext cx="641350" cy="540385"/>
          </a:xfrm>
          <a:custGeom>
            <a:rect b="b" l="l" r="r" t="t"/>
            <a:pathLst>
              <a:path extrusionOk="0" h="540384" w="641350">
                <a:moveTo>
                  <a:pt x="0" y="0"/>
                </a:moveTo>
                <a:lnTo>
                  <a:pt x="640994" y="0"/>
                </a:lnTo>
                <a:lnTo>
                  <a:pt x="640994" y="540242"/>
                </a:lnTo>
                <a:lnTo>
                  <a:pt x="0" y="540242"/>
                </a:lnTo>
                <a:lnTo>
                  <a:pt x="0" y="0"/>
                </a:lnTo>
                <a:close/>
              </a:path>
            </a:pathLst>
          </a:custGeom>
          <a:solidFill>
            <a:srgbClr val="9DFD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67"/>
          <p:cNvSpPr txBox="1"/>
          <p:nvPr/>
        </p:nvSpPr>
        <p:spPr>
          <a:xfrm>
            <a:off x="2963811" y="6430764"/>
            <a:ext cx="631190" cy="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950">
            <a:spAutoFit/>
          </a:bodyPr>
          <a:lstStyle/>
          <a:p>
            <a:pPr indent="-127000" lvl="0" marL="198120" marR="83185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  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67"/>
          <p:cNvSpPr/>
          <p:nvPr/>
        </p:nvSpPr>
        <p:spPr>
          <a:xfrm>
            <a:off x="2627494" y="6595662"/>
            <a:ext cx="659765" cy="562610"/>
          </a:xfrm>
          <a:custGeom>
            <a:rect b="b" l="l" r="r" t="t"/>
            <a:pathLst>
              <a:path extrusionOk="0" h="562609" w="659764">
                <a:moveTo>
                  <a:pt x="18859" y="0"/>
                </a:moveTo>
                <a:lnTo>
                  <a:pt x="0" y="539916"/>
                </a:lnTo>
                <a:lnTo>
                  <a:pt x="640613" y="562287"/>
                </a:lnTo>
                <a:lnTo>
                  <a:pt x="659472" y="22371"/>
                </a:lnTo>
                <a:lnTo>
                  <a:pt x="18859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67"/>
          <p:cNvSpPr/>
          <p:nvPr/>
        </p:nvSpPr>
        <p:spPr>
          <a:xfrm>
            <a:off x="2618019" y="6585502"/>
            <a:ext cx="659765" cy="562610"/>
          </a:xfrm>
          <a:custGeom>
            <a:rect b="b" l="l" r="r" t="t"/>
            <a:pathLst>
              <a:path extrusionOk="0" h="562609" w="659764">
                <a:moveTo>
                  <a:pt x="18859" y="0"/>
                </a:moveTo>
                <a:lnTo>
                  <a:pt x="0" y="539917"/>
                </a:lnTo>
                <a:lnTo>
                  <a:pt x="640613" y="562288"/>
                </a:lnTo>
                <a:lnTo>
                  <a:pt x="659472" y="22371"/>
                </a:lnTo>
                <a:lnTo>
                  <a:pt x="18859" y="0"/>
                </a:lnTo>
                <a:close/>
              </a:path>
            </a:pathLst>
          </a:custGeom>
          <a:solidFill>
            <a:srgbClr val="9DFD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67"/>
          <p:cNvSpPr txBox="1"/>
          <p:nvPr/>
        </p:nvSpPr>
        <p:spPr>
          <a:xfrm rot="120000">
            <a:off x="2712740" y="6811609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67"/>
          <p:cNvSpPr txBox="1"/>
          <p:nvPr/>
        </p:nvSpPr>
        <p:spPr>
          <a:xfrm rot="120000">
            <a:off x="2831184" y="6880324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67"/>
          <p:cNvSpPr/>
          <p:nvPr/>
        </p:nvSpPr>
        <p:spPr>
          <a:xfrm>
            <a:off x="3944915" y="6026177"/>
            <a:ext cx="677545" cy="584200"/>
          </a:xfrm>
          <a:custGeom>
            <a:rect b="b" l="l" r="r" t="t"/>
            <a:pathLst>
              <a:path extrusionOk="0" h="584200" w="677545">
                <a:moveTo>
                  <a:pt x="639445" y="0"/>
                </a:moveTo>
                <a:lnTo>
                  <a:pt x="0" y="44716"/>
                </a:lnTo>
                <a:lnTo>
                  <a:pt x="37693" y="583639"/>
                </a:lnTo>
                <a:lnTo>
                  <a:pt x="677125" y="538925"/>
                </a:lnTo>
                <a:lnTo>
                  <a:pt x="639445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67"/>
          <p:cNvSpPr/>
          <p:nvPr/>
        </p:nvSpPr>
        <p:spPr>
          <a:xfrm>
            <a:off x="3934438" y="6017056"/>
            <a:ext cx="677545" cy="584200"/>
          </a:xfrm>
          <a:custGeom>
            <a:rect b="b" l="l" r="r" t="t"/>
            <a:pathLst>
              <a:path extrusionOk="0" h="584200" w="677545">
                <a:moveTo>
                  <a:pt x="639445" y="0"/>
                </a:moveTo>
                <a:lnTo>
                  <a:pt x="0" y="44716"/>
                </a:lnTo>
                <a:lnTo>
                  <a:pt x="37680" y="583645"/>
                </a:lnTo>
                <a:lnTo>
                  <a:pt x="677125" y="538930"/>
                </a:lnTo>
                <a:lnTo>
                  <a:pt x="639445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67"/>
          <p:cNvSpPr txBox="1"/>
          <p:nvPr/>
        </p:nvSpPr>
        <p:spPr>
          <a:xfrm rot="-240000">
            <a:off x="4034900" y="6253896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67"/>
          <p:cNvSpPr txBox="1"/>
          <p:nvPr/>
        </p:nvSpPr>
        <p:spPr>
          <a:xfrm rot="-240000">
            <a:off x="4160541" y="6322485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67"/>
          <p:cNvSpPr/>
          <p:nvPr/>
        </p:nvSpPr>
        <p:spPr>
          <a:xfrm>
            <a:off x="7145100" y="6155894"/>
            <a:ext cx="677545" cy="584200"/>
          </a:xfrm>
          <a:custGeom>
            <a:rect b="b" l="l" r="r" t="t"/>
            <a:pathLst>
              <a:path extrusionOk="0" h="584200" w="677545">
                <a:moveTo>
                  <a:pt x="639432" y="0"/>
                </a:moveTo>
                <a:lnTo>
                  <a:pt x="0" y="44716"/>
                </a:lnTo>
                <a:lnTo>
                  <a:pt x="37680" y="583641"/>
                </a:lnTo>
                <a:lnTo>
                  <a:pt x="677125" y="538927"/>
                </a:lnTo>
                <a:lnTo>
                  <a:pt x="639432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67"/>
          <p:cNvSpPr/>
          <p:nvPr/>
        </p:nvSpPr>
        <p:spPr>
          <a:xfrm>
            <a:off x="7134606" y="6146776"/>
            <a:ext cx="677545" cy="584200"/>
          </a:xfrm>
          <a:custGeom>
            <a:rect b="b" l="l" r="r" t="t"/>
            <a:pathLst>
              <a:path extrusionOk="0" h="584200" w="677545">
                <a:moveTo>
                  <a:pt x="639445" y="0"/>
                </a:moveTo>
                <a:lnTo>
                  <a:pt x="0" y="44716"/>
                </a:lnTo>
                <a:lnTo>
                  <a:pt x="37693" y="583646"/>
                </a:lnTo>
                <a:lnTo>
                  <a:pt x="677125" y="538932"/>
                </a:lnTo>
                <a:lnTo>
                  <a:pt x="639445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67"/>
          <p:cNvSpPr txBox="1"/>
          <p:nvPr/>
        </p:nvSpPr>
        <p:spPr>
          <a:xfrm rot="-240000">
            <a:off x="7235071" y="6383613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67"/>
          <p:cNvSpPr txBox="1"/>
          <p:nvPr/>
        </p:nvSpPr>
        <p:spPr>
          <a:xfrm rot="-240000">
            <a:off x="7360712" y="6452201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67"/>
          <p:cNvSpPr/>
          <p:nvPr/>
        </p:nvSpPr>
        <p:spPr>
          <a:xfrm>
            <a:off x="5145015" y="6312446"/>
            <a:ext cx="668655" cy="573405"/>
          </a:xfrm>
          <a:custGeom>
            <a:rect b="b" l="l" r="r" t="t"/>
            <a:pathLst>
              <a:path extrusionOk="0" h="573404" w="668654">
                <a:moveTo>
                  <a:pt x="28270" y="0"/>
                </a:moveTo>
                <a:lnTo>
                  <a:pt x="0" y="539511"/>
                </a:lnTo>
                <a:lnTo>
                  <a:pt x="640118" y="573058"/>
                </a:lnTo>
                <a:lnTo>
                  <a:pt x="668388" y="33553"/>
                </a:lnTo>
                <a:lnTo>
                  <a:pt x="2827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67"/>
          <p:cNvSpPr/>
          <p:nvPr/>
        </p:nvSpPr>
        <p:spPr>
          <a:xfrm>
            <a:off x="5135718" y="6302133"/>
            <a:ext cx="668655" cy="573405"/>
          </a:xfrm>
          <a:custGeom>
            <a:rect b="b" l="l" r="r" t="t"/>
            <a:pathLst>
              <a:path extrusionOk="0" h="573404" w="668654">
                <a:moveTo>
                  <a:pt x="28270" y="0"/>
                </a:moveTo>
                <a:lnTo>
                  <a:pt x="0" y="539499"/>
                </a:lnTo>
                <a:lnTo>
                  <a:pt x="640118" y="573048"/>
                </a:lnTo>
                <a:lnTo>
                  <a:pt x="668401" y="33540"/>
                </a:lnTo>
                <a:lnTo>
                  <a:pt x="28270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67"/>
          <p:cNvSpPr txBox="1"/>
          <p:nvPr/>
        </p:nvSpPr>
        <p:spPr>
          <a:xfrm rot="180000">
            <a:off x="5235414" y="6533640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7"/>
          <p:cNvSpPr txBox="1"/>
          <p:nvPr/>
        </p:nvSpPr>
        <p:spPr>
          <a:xfrm rot="180000">
            <a:off x="5352657" y="6602303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67"/>
          <p:cNvSpPr/>
          <p:nvPr/>
        </p:nvSpPr>
        <p:spPr>
          <a:xfrm>
            <a:off x="6329197" y="6034621"/>
            <a:ext cx="659765" cy="562610"/>
          </a:xfrm>
          <a:custGeom>
            <a:rect b="b" l="l" r="r" t="t"/>
            <a:pathLst>
              <a:path extrusionOk="0" h="562609" w="659765">
                <a:moveTo>
                  <a:pt x="640613" y="0"/>
                </a:moveTo>
                <a:lnTo>
                  <a:pt x="0" y="22377"/>
                </a:lnTo>
                <a:lnTo>
                  <a:pt x="18859" y="562291"/>
                </a:lnTo>
                <a:lnTo>
                  <a:pt x="659472" y="539920"/>
                </a:lnTo>
                <a:lnTo>
                  <a:pt x="640613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67"/>
          <p:cNvSpPr/>
          <p:nvPr/>
        </p:nvSpPr>
        <p:spPr>
          <a:xfrm>
            <a:off x="6319041" y="6025146"/>
            <a:ext cx="659765" cy="562610"/>
          </a:xfrm>
          <a:custGeom>
            <a:rect b="b" l="l" r="r" t="t"/>
            <a:pathLst>
              <a:path extrusionOk="0" h="562609" w="659765">
                <a:moveTo>
                  <a:pt x="640613" y="0"/>
                </a:moveTo>
                <a:lnTo>
                  <a:pt x="0" y="22377"/>
                </a:lnTo>
                <a:lnTo>
                  <a:pt x="18859" y="562291"/>
                </a:lnTo>
                <a:lnTo>
                  <a:pt x="659472" y="539920"/>
                </a:lnTo>
                <a:lnTo>
                  <a:pt x="640613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67"/>
          <p:cNvSpPr txBox="1"/>
          <p:nvPr/>
        </p:nvSpPr>
        <p:spPr>
          <a:xfrm rot="-120000">
            <a:off x="6411698" y="6251247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7"/>
          <p:cNvSpPr txBox="1"/>
          <p:nvPr/>
        </p:nvSpPr>
        <p:spPr>
          <a:xfrm rot="-120000">
            <a:off x="6534955" y="6319975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7"/>
          <p:cNvSpPr/>
          <p:nvPr/>
        </p:nvSpPr>
        <p:spPr>
          <a:xfrm>
            <a:off x="4806861" y="6436640"/>
            <a:ext cx="647700" cy="552450"/>
          </a:xfrm>
          <a:custGeom>
            <a:rect b="b" l="l" r="r" t="t"/>
            <a:pathLst>
              <a:path extrusionOk="0" h="552450" w="647700">
                <a:moveTo>
                  <a:pt x="18516" y="0"/>
                </a:moveTo>
                <a:lnTo>
                  <a:pt x="0" y="530270"/>
                </a:lnTo>
                <a:lnTo>
                  <a:pt x="629170" y="552241"/>
                </a:lnTo>
                <a:lnTo>
                  <a:pt x="647687" y="21971"/>
                </a:lnTo>
                <a:lnTo>
                  <a:pt x="18516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67"/>
          <p:cNvSpPr/>
          <p:nvPr/>
        </p:nvSpPr>
        <p:spPr>
          <a:xfrm>
            <a:off x="4797552" y="6426657"/>
            <a:ext cx="647700" cy="552450"/>
          </a:xfrm>
          <a:custGeom>
            <a:rect b="b" l="l" r="r" t="t"/>
            <a:pathLst>
              <a:path extrusionOk="0" h="552450" w="647700">
                <a:moveTo>
                  <a:pt x="18516" y="0"/>
                </a:moveTo>
                <a:lnTo>
                  <a:pt x="0" y="530275"/>
                </a:lnTo>
                <a:lnTo>
                  <a:pt x="629183" y="552246"/>
                </a:lnTo>
                <a:lnTo>
                  <a:pt x="647700" y="21971"/>
                </a:lnTo>
                <a:lnTo>
                  <a:pt x="18516" y="0"/>
                </a:lnTo>
                <a:close/>
              </a:path>
            </a:pathLst>
          </a:custGeom>
          <a:solidFill>
            <a:srgbClr val="FDA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67"/>
          <p:cNvSpPr txBox="1"/>
          <p:nvPr/>
        </p:nvSpPr>
        <p:spPr>
          <a:xfrm rot="120000">
            <a:off x="4886243" y="6651942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67"/>
          <p:cNvSpPr txBox="1"/>
          <p:nvPr/>
        </p:nvSpPr>
        <p:spPr>
          <a:xfrm rot="120000">
            <a:off x="5004688" y="6720657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67"/>
          <p:cNvSpPr/>
          <p:nvPr/>
        </p:nvSpPr>
        <p:spPr>
          <a:xfrm>
            <a:off x="2072004" y="6109716"/>
            <a:ext cx="647700" cy="552450"/>
          </a:xfrm>
          <a:custGeom>
            <a:rect b="b" l="l" r="r" t="t"/>
            <a:pathLst>
              <a:path extrusionOk="0" h="552450" w="647700">
                <a:moveTo>
                  <a:pt x="18516" y="0"/>
                </a:moveTo>
                <a:lnTo>
                  <a:pt x="0" y="530280"/>
                </a:lnTo>
                <a:lnTo>
                  <a:pt x="629170" y="552251"/>
                </a:lnTo>
                <a:lnTo>
                  <a:pt x="647687" y="21970"/>
                </a:lnTo>
                <a:lnTo>
                  <a:pt x="18516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67"/>
          <p:cNvSpPr/>
          <p:nvPr/>
        </p:nvSpPr>
        <p:spPr>
          <a:xfrm>
            <a:off x="2062695" y="6099746"/>
            <a:ext cx="647700" cy="552450"/>
          </a:xfrm>
          <a:custGeom>
            <a:rect b="b" l="l" r="r" t="t"/>
            <a:pathLst>
              <a:path extrusionOk="0" h="552450" w="647700">
                <a:moveTo>
                  <a:pt x="18516" y="0"/>
                </a:moveTo>
                <a:lnTo>
                  <a:pt x="0" y="530271"/>
                </a:lnTo>
                <a:lnTo>
                  <a:pt x="629183" y="552242"/>
                </a:lnTo>
                <a:lnTo>
                  <a:pt x="647700" y="21971"/>
                </a:lnTo>
                <a:lnTo>
                  <a:pt x="18516" y="0"/>
                </a:lnTo>
                <a:close/>
              </a:path>
            </a:pathLst>
          </a:custGeom>
          <a:solidFill>
            <a:srgbClr val="FDA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67"/>
          <p:cNvSpPr txBox="1"/>
          <p:nvPr/>
        </p:nvSpPr>
        <p:spPr>
          <a:xfrm rot="120000">
            <a:off x="2151387" y="6325026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67"/>
          <p:cNvSpPr txBox="1"/>
          <p:nvPr/>
        </p:nvSpPr>
        <p:spPr>
          <a:xfrm rot="120000">
            <a:off x="2269831" y="6393737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67"/>
          <p:cNvSpPr/>
          <p:nvPr/>
        </p:nvSpPr>
        <p:spPr>
          <a:xfrm>
            <a:off x="1371434" y="4962933"/>
            <a:ext cx="656590" cy="563245"/>
          </a:xfrm>
          <a:custGeom>
            <a:rect b="b" l="l" r="r" t="t"/>
            <a:pathLst>
              <a:path extrusionOk="0" h="563245" w="656589">
                <a:moveTo>
                  <a:pt x="27774" y="0"/>
                </a:moveTo>
                <a:lnTo>
                  <a:pt x="0" y="529869"/>
                </a:lnTo>
                <a:lnTo>
                  <a:pt x="628700" y="562813"/>
                </a:lnTo>
                <a:lnTo>
                  <a:pt x="656463" y="32943"/>
                </a:lnTo>
                <a:lnTo>
                  <a:pt x="27774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67"/>
          <p:cNvSpPr/>
          <p:nvPr/>
        </p:nvSpPr>
        <p:spPr>
          <a:xfrm>
            <a:off x="1362316" y="4952799"/>
            <a:ext cx="656590" cy="563245"/>
          </a:xfrm>
          <a:custGeom>
            <a:rect b="b" l="l" r="r" t="t"/>
            <a:pathLst>
              <a:path extrusionOk="0" h="563245" w="656589">
                <a:moveTo>
                  <a:pt x="27762" y="0"/>
                </a:moveTo>
                <a:lnTo>
                  <a:pt x="0" y="529869"/>
                </a:lnTo>
                <a:lnTo>
                  <a:pt x="628688" y="562813"/>
                </a:lnTo>
                <a:lnTo>
                  <a:pt x="656463" y="32943"/>
                </a:lnTo>
                <a:lnTo>
                  <a:pt x="27762" y="0"/>
                </a:lnTo>
                <a:close/>
              </a:path>
            </a:pathLst>
          </a:custGeom>
          <a:solidFill>
            <a:srgbClr val="FDA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67"/>
          <p:cNvSpPr txBox="1"/>
          <p:nvPr/>
        </p:nvSpPr>
        <p:spPr>
          <a:xfrm rot="180000">
            <a:off x="1455818" y="5183377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67"/>
          <p:cNvSpPr txBox="1"/>
          <p:nvPr/>
        </p:nvSpPr>
        <p:spPr>
          <a:xfrm rot="180000">
            <a:off x="1573073" y="5252043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67"/>
          <p:cNvSpPr/>
          <p:nvPr/>
        </p:nvSpPr>
        <p:spPr>
          <a:xfrm>
            <a:off x="1956790" y="4026803"/>
            <a:ext cx="647700" cy="552450"/>
          </a:xfrm>
          <a:custGeom>
            <a:rect b="b" l="l" r="r" t="t"/>
            <a:pathLst>
              <a:path extrusionOk="0" h="552450" w="647700">
                <a:moveTo>
                  <a:pt x="629170" y="0"/>
                </a:moveTo>
                <a:lnTo>
                  <a:pt x="0" y="21970"/>
                </a:lnTo>
                <a:lnTo>
                  <a:pt x="18516" y="552246"/>
                </a:lnTo>
                <a:lnTo>
                  <a:pt x="647687" y="530275"/>
                </a:lnTo>
                <a:lnTo>
                  <a:pt x="62917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67"/>
          <p:cNvSpPr/>
          <p:nvPr/>
        </p:nvSpPr>
        <p:spPr>
          <a:xfrm>
            <a:off x="1946808" y="4017494"/>
            <a:ext cx="647700" cy="552450"/>
          </a:xfrm>
          <a:custGeom>
            <a:rect b="b" l="l" r="r" t="t"/>
            <a:pathLst>
              <a:path extrusionOk="0" h="552450" w="647700">
                <a:moveTo>
                  <a:pt x="629170" y="0"/>
                </a:moveTo>
                <a:lnTo>
                  <a:pt x="0" y="21970"/>
                </a:lnTo>
                <a:lnTo>
                  <a:pt x="18516" y="552246"/>
                </a:lnTo>
                <a:lnTo>
                  <a:pt x="647687" y="530275"/>
                </a:lnTo>
                <a:lnTo>
                  <a:pt x="629170" y="0"/>
                </a:lnTo>
                <a:close/>
              </a:path>
            </a:pathLst>
          </a:custGeom>
          <a:solidFill>
            <a:srgbClr val="FDA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67"/>
          <p:cNvSpPr txBox="1"/>
          <p:nvPr/>
        </p:nvSpPr>
        <p:spPr>
          <a:xfrm rot="-120000">
            <a:off x="2033728" y="4242780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7"/>
          <p:cNvSpPr txBox="1"/>
          <p:nvPr/>
        </p:nvSpPr>
        <p:spPr>
          <a:xfrm rot="-120000">
            <a:off x="2156973" y="4311495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67"/>
          <p:cNvSpPr/>
          <p:nvPr/>
        </p:nvSpPr>
        <p:spPr>
          <a:xfrm>
            <a:off x="1249717" y="3974947"/>
            <a:ext cx="659765" cy="562610"/>
          </a:xfrm>
          <a:custGeom>
            <a:rect b="b" l="l" r="r" t="t"/>
            <a:pathLst>
              <a:path extrusionOk="0" h="562610" w="659764">
                <a:moveTo>
                  <a:pt x="640614" y="0"/>
                </a:moveTo>
                <a:lnTo>
                  <a:pt x="0" y="22364"/>
                </a:lnTo>
                <a:lnTo>
                  <a:pt x="18854" y="562279"/>
                </a:lnTo>
                <a:lnTo>
                  <a:pt x="659461" y="539915"/>
                </a:lnTo>
                <a:lnTo>
                  <a:pt x="640614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67"/>
          <p:cNvSpPr/>
          <p:nvPr/>
        </p:nvSpPr>
        <p:spPr>
          <a:xfrm>
            <a:off x="1239559" y="3965473"/>
            <a:ext cx="659765" cy="562610"/>
          </a:xfrm>
          <a:custGeom>
            <a:rect b="b" l="l" r="r" t="t"/>
            <a:pathLst>
              <a:path extrusionOk="0" h="562610" w="659764">
                <a:moveTo>
                  <a:pt x="640614" y="0"/>
                </a:moveTo>
                <a:lnTo>
                  <a:pt x="0" y="22364"/>
                </a:lnTo>
                <a:lnTo>
                  <a:pt x="18854" y="562279"/>
                </a:lnTo>
                <a:lnTo>
                  <a:pt x="659461" y="539915"/>
                </a:lnTo>
                <a:lnTo>
                  <a:pt x="640614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67"/>
          <p:cNvSpPr txBox="1"/>
          <p:nvPr/>
        </p:nvSpPr>
        <p:spPr>
          <a:xfrm rot="-120000">
            <a:off x="1332218" y="4191573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67"/>
          <p:cNvSpPr txBox="1"/>
          <p:nvPr/>
        </p:nvSpPr>
        <p:spPr>
          <a:xfrm rot="-120000">
            <a:off x="1455463" y="4260288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67"/>
          <p:cNvSpPr/>
          <p:nvPr/>
        </p:nvSpPr>
        <p:spPr>
          <a:xfrm>
            <a:off x="2524535" y="6104445"/>
            <a:ext cx="659765" cy="562610"/>
          </a:xfrm>
          <a:custGeom>
            <a:rect b="b" l="l" r="r" t="t"/>
            <a:pathLst>
              <a:path extrusionOk="0" h="562609" w="659764">
                <a:moveTo>
                  <a:pt x="640613" y="0"/>
                </a:moveTo>
                <a:lnTo>
                  <a:pt x="0" y="22377"/>
                </a:lnTo>
                <a:lnTo>
                  <a:pt x="18859" y="562291"/>
                </a:lnTo>
                <a:lnTo>
                  <a:pt x="659472" y="539920"/>
                </a:lnTo>
                <a:lnTo>
                  <a:pt x="640613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67"/>
          <p:cNvSpPr/>
          <p:nvPr/>
        </p:nvSpPr>
        <p:spPr>
          <a:xfrm>
            <a:off x="2514375" y="6094971"/>
            <a:ext cx="659765" cy="562610"/>
          </a:xfrm>
          <a:custGeom>
            <a:rect b="b" l="l" r="r" t="t"/>
            <a:pathLst>
              <a:path extrusionOk="0" h="562609" w="659764">
                <a:moveTo>
                  <a:pt x="640613" y="0"/>
                </a:moveTo>
                <a:lnTo>
                  <a:pt x="0" y="22377"/>
                </a:lnTo>
                <a:lnTo>
                  <a:pt x="18859" y="562291"/>
                </a:lnTo>
                <a:lnTo>
                  <a:pt x="659472" y="539920"/>
                </a:lnTo>
                <a:lnTo>
                  <a:pt x="640613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67"/>
          <p:cNvSpPr txBox="1"/>
          <p:nvPr/>
        </p:nvSpPr>
        <p:spPr>
          <a:xfrm rot="-120000">
            <a:off x="2607032" y="6321072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7"/>
          <p:cNvSpPr txBox="1"/>
          <p:nvPr/>
        </p:nvSpPr>
        <p:spPr>
          <a:xfrm rot="-120000">
            <a:off x="2730274" y="6389799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7"/>
          <p:cNvSpPr/>
          <p:nvPr/>
        </p:nvSpPr>
        <p:spPr>
          <a:xfrm>
            <a:off x="5330164" y="4706543"/>
            <a:ext cx="659765" cy="562610"/>
          </a:xfrm>
          <a:custGeom>
            <a:rect b="b" l="l" r="r" t="t"/>
            <a:pathLst>
              <a:path extrusionOk="0" h="562610" w="659764">
                <a:moveTo>
                  <a:pt x="640613" y="0"/>
                </a:moveTo>
                <a:lnTo>
                  <a:pt x="0" y="22364"/>
                </a:lnTo>
                <a:lnTo>
                  <a:pt x="18859" y="562279"/>
                </a:lnTo>
                <a:lnTo>
                  <a:pt x="659472" y="539915"/>
                </a:lnTo>
                <a:lnTo>
                  <a:pt x="640613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67"/>
          <p:cNvSpPr/>
          <p:nvPr/>
        </p:nvSpPr>
        <p:spPr>
          <a:xfrm>
            <a:off x="5320004" y="4697069"/>
            <a:ext cx="659765" cy="562610"/>
          </a:xfrm>
          <a:custGeom>
            <a:rect b="b" l="l" r="r" t="t"/>
            <a:pathLst>
              <a:path extrusionOk="0" h="562610" w="659764">
                <a:moveTo>
                  <a:pt x="640613" y="0"/>
                </a:moveTo>
                <a:lnTo>
                  <a:pt x="0" y="22364"/>
                </a:lnTo>
                <a:lnTo>
                  <a:pt x="18859" y="562279"/>
                </a:lnTo>
                <a:lnTo>
                  <a:pt x="659472" y="539915"/>
                </a:lnTo>
                <a:lnTo>
                  <a:pt x="640613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67"/>
          <p:cNvSpPr txBox="1"/>
          <p:nvPr/>
        </p:nvSpPr>
        <p:spPr>
          <a:xfrm rot="-120000">
            <a:off x="5412665" y="4923170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7"/>
          <p:cNvSpPr txBox="1"/>
          <p:nvPr/>
        </p:nvSpPr>
        <p:spPr>
          <a:xfrm rot="-120000">
            <a:off x="5535910" y="4991885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67"/>
          <p:cNvSpPr/>
          <p:nvPr/>
        </p:nvSpPr>
        <p:spPr>
          <a:xfrm>
            <a:off x="6885969" y="3197453"/>
            <a:ext cx="659765" cy="562610"/>
          </a:xfrm>
          <a:custGeom>
            <a:rect b="b" l="l" r="r" t="t"/>
            <a:pathLst>
              <a:path extrusionOk="0" h="562610" w="659765">
                <a:moveTo>
                  <a:pt x="18846" y="0"/>
                </a:moveTo>
                <a:lnTo>
                  <a:pt x="0" y="539915"/>
                </a:lnTo>
                <a:lnTo>
                  <a:pt x="640613" y="562292"/>
                </a:lnTo>
                <a:lnTo>
                  <a:pt x="659460" y="22377"/>
                </a:lnTo>
                <a:lnTo>
                  <a:pt x="18846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67"/>
          <p:cNvSpPr/>
          <p:nvPr/>
        </p:nvSpPr>
        <p:spPr>
          <a:xfrm>
            <a:off x="6876495" y="3187293"/>
            <a:ext cx="659765" cy="562610"/>
          </a:xfrm>
          <a:custGeom>
            <a:rect b="b" l="l" r="r" t="t"/>
            <a:pathLst>
              <a:path extrusionOk="0" h="562610" w="659765">
                <a:moveTo>
                  <a:pt x="18846" y="0"/>
                </a:moveTo>
                <a:lnTo>
                  <a:pt x="0" y="539915"/>
                </a:lnTo>
                <a:lnTo>
                  <a:pt x="640613" y="562292"/>
                </a:lnTo>
                <a:lnTo>
                  <a:pt x="659460" y="22377"/>
                </a:lnTo>
                <a:lnTo>
                  <a:pt x="18846" y="0"/>
                </a:lnTo>
                <a:close/>
              </a:path>
            </a:pathLst>
          </a:custGeom>
          <a:solidFill>
            <a:srgbClr val="9DFD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7"/>
          <p:cNvSpPr txBox="1"/>
          <p:nvPr/>
        </p:nvSpPr>
        <p:spPr>
          <a:xfrm rot="120000">
            <a:off x="6971202" y="3413397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67"/>
          <p:cNvSpPr txBox="1"/>
          <p:nvPr/>
        </p:nvSpPr>
        <p:spPr>
          <a:xfrm rot="120000">
            <a:off x="7089659" y="3482122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7"/>
          <p:cNvSpPr/>
          <p:nvPr/>
        </p:nvSpPr>
        <p:spPr>
          <a:xfrm>
            <a:off x="7144426" y="6665310"/>
            <a:ext cx="659765" cy="562610"/>
          </a:xfrm>
          <a:custGeom>
            <a:rect b="b" l="l" r="r" t="t"/>
            <a:pathLst>
              <a:path extrusionOk="0" h="562609" w="659765">
                <a:moveTo>
                  <a:pt x="18859" y="0"/>
                </a:moveTo>
                <a:lnTo>
                  <a:pt x="0" y="539916"/>
                </a:lnTo>
                <a:lnTo>
                  <a:pt x="640613" y="562287"/>
                </a:lnTo>
                <a:lnTo>
                  <a:pt x="659472" y="22371"/>
                </a:lnTo>
                <a:lnTo>
                  <a:pt x="18859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67"/>
          <p:cNvSpPr/>
          <p:nvPr/>
        </p:nvSpPr>
        <p:spPr>
          <a:xfrm>
            <a:off x="7134952" y="6655150"/>
            <a:ext cx="659765" cy="562610"/>
          </a:xfrm>
          <a:custGeom>
            <a:rect b="b" l="l" r="r" t="t"/>
            <a:pathLst>
              <a:path extrusionOk="0" h="562609" w="659765">
                <a:moveTo>
                  <a:pt x="18859" y="0"/>
                </a:moveTo>
                <a:lnTo>
                  <a:pt x="0" y="539917"/>
                </a:lnTo>
                <a:lnTo>
                  <a:pt x="640613" y="562288"/>
                </a:lnTo>
                <a:lnTo>
                  <a:pt x="659472" y="22371"/>
                </a:lnTo>
                <a:lnTo>
                  <a:pt x="18859" y="0"/>
                </a:lnTo>
                <a:close/>
              </a:path>
            </a:pathLst>
          </a:custGeom>
          <a:solidFill>
            <a:srgbClr val="9DFD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67"/>
          <p:cNvSpPr txBox="1"/>
          <p:nvPr/>
        </p:nvSpPr>
        <p:spPr>
          <a:xfrm rot="120000">
            <a:off x="7229672" y="6881257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7"/>
          <p:cNvSpPr txBox="1"/>
          <p:nvPr/>
        </p:nvSpPr>
        <p:spPr>
          <a:xfrm rot="120000">
            <a:off x="7348115" y="6949973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7"/>
          <p:cNvSpPr txBox="1"/>
          <p:nvPr/>
        </p:nvSpPr>
        <p:spPr>
          <a:xfrm>
            <a:off x="2395393" y="2280206"/>
            <a:ext cx="5782310" cy="269304"/>
          </a:xfrm>
          <a:prstGeom prst="rect">
            <a:avLst/>
          </a:prstGeom>
          <a:noFill/>
          <a:ln cap="flat" cmpd="sng" w="95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69545" marR="0" rtl="0" algn="l">
              <a:lnSpc>
                <a:spcPct val="93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rgbClr val="1497FC"/>
                </a:solidFill>
                <a:latin typeface="Arial"/>
                <a:ea typeface="Arial"/>
                <a:cs typeface="Arial"/>
                <a:sym typeface="Arial"/>
              </a:rPr>
              <a:t>App Perritos Perdidos</a:t>
            </a:r>
            <a:endParaRPr sz="2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/>
          <p:nvPr/>
        </p:nvSpPr>
        <p:spPr>
          <a:xfrm>
            <a:off x="0" y="76200"/>
            <a:ext cx="10058400" cy="9529431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50"/>
          <p:cNvSpPr txBox="1"/>
          <p:nvPr>
            <p:ph type="title"/>
          </p:nvPr>
        </p:nvSpPr>
        <p:spPr>
          <a:xfrm>
            <a:off x="1689100" y="2830545"/>
            <a:ext cx="6708140" cy="26558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6350">
            <a:spAutoFit/>
          </a:bodyPr>
          <a:lstStyle/>
          <a:p>
            <a:pPr indent="-12700" lvl="0" marL="12700" marR="5080" rtl="0" algn="ctr">
              <a:lnSpc>
                <a:spcPct val="97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50">
                <a:solidFill>
                  <a:schemeClr val="dk1"/>
                </a:solidFill>
              </a:rPr>
              <a:t>Introducción a  Scope Canvas</a:t>
            </a:r>
            <a:endParaRPr sz="8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8"/>
          <p:cNvSpPr/>
          <p:nvPr/>
        </p:nvSpPr>
        <p:spPr>
          <a:xfrm>
            <a:off x="1302236" y="2877301"/>
            <a:ext cx="3413125" cy="0"/>
          </a:xfrm>
          <a:custGeom>
            <a:rect b="b" l="l" r="r" t="t"/>
            <a:pathLst>
              <a:path extrusionOk="0" h="120000" w="3413125">
                <a:moveTo>
                  <a:pt x="0" y="0"/>
                </a:moveTo>
                <a:lnTo>
                  <a:pt x="3412604" y="0"/>
                </a:lnTo>
              </a:path>
            </a:pathLst>
          </a:custGeom>
          <a:noFill/>
          <a:ln cap="flat" cmpd="sng" w="52625">
            <a:solidFill>
              <a:srgbClr val="ED1C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68"/>
          <p:cNvSpPr/>
          <p:nvPr/>
        </p:nvSpPr>
        <p:spPr>
          <a:xfrm>
            <a:off x="4763418" y="2877722"/>
            <a:ext cx="3414395" cy="0"/>
          </a:xfrm>
          <a:custGeom>
            <a:rect b="b" l="l" r="r" t="t"/>
            <a:pathLst>
              <a:path extrusionOk="0" h="120000" w="3414395">
                <a:moveTo>
                  <a:pt x="0" y="0"/>
                </a:moveTo>
                <a:lnTo>
                  <a:pt x="3413836" y="0"/>
                </a:lnTo>
              </a:path>
            </a:pathLst>
          </a:custGeom>
          <a:noFill/>
          <a:ln cap="flat" cmpd="sng" w="52625">
            <a:solidFill>
              <a:srgbClr val="00AE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68"/>
          <p:cNvSpPr txBox="1"/>
          <p:nvPr/>
        </p:nvSpPr>
        <p:spPr>
          <a:xfrm>
            <a:off x="2637095" y="2639971"/>
            <a:ext cx="4055745" cy="176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ED1C24"/>
                </a:solidFill>
                <a:latin typeface="Gill Sans"/>
                <a:ea typeface="Gill Sans"/>
                <a:cs typeface="Gill Sans"/>
                <a:sym typeface="Gill Sans"/>
              </a:rPr>
              <a:t>Usuarios	</a:t>
            </a:r>
            <a:r>
              <a:rPr b="1" lang="en-US" sz="1050">
                <a:solidFill>
                  <a:srgbClr val="00AEEF"/>
                </a:solidFill>
                <a:latin typeface="Gill Sans"/>
                <a:ea typeface="Gill Sans"/>
                <a:cs typeface="Gill Sans"/>
                <a:sym typeface="Gill Sans"/>
              </a:rPr>
              <a:t>Negocio</a:t>
            </a:r>
            <a:endParaRPr sz="10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4" name="Google Shape;734;p68"/>
          <p:cNvSpPr txBox="1"/>
          <p:nvPr/>
        </p:nvSpPr>
        <p:spPr>
          <a:xfrm>
            <a:off x="1289570" y="2284873"/>
            <a:ext cx="976630" cy="235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454957"/>
                </a:solidFill>
                <a:latin typeface="Gill Sans"/>
                <a:ea typeface="Gill Sans"/>
                <a:cs typeface="Gill Sans"/>
                <a:sym typeface="Gill Sans"/>
              </a:rPr>
              <a:t>PROYECTO:</a:t>
            </a:r>
            <a:endParaRPr sz="145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5" name="Google Shape;735;p68"/>
          <p:cNvSpPr txBox="1"/>
          <p:nvPr/>
        </p:nvSpPr>
        <p:spPr>
          <a:xfrm>
            <a:off x="1289850" y="7214853"/>
            <a:ext cx="2581910" cy="137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A19FA7"/>
                </a:solidFill>
                <a:latin typeface="Gill Sans"/>
                <a:ea typeface="Gill Sans"/>
                <a:cs typeface="Gill Sans"/>
                <a:sym typeface="Gill Sans"/>
              </a:rPr>
              <a:t>Más info en </a:t>
            </a:r>
            <a:r>
              <a:rPr b="1" lang="en-US" sz="400">
                <a:solidFill>
                  <a:srgbClr val="A19FA7"/>
                </a:solidFill>
                <a:latin typeface="Gill Sans"/>
                <a:ea typeface="Gill Sans"/>
                <a:cs typeface="Gill Sans"/>
                <a:sym typeface="Gill Sans"/>
              </a:rPr>
              <a:t>www.scopecanvas.com. </a:t>
            </a:r>
            <a:r>
              <a:rPr lang="en-US" sz="400">
                <a:solidFill>
                  <a:srgbClr val="A19FA7"/>
                </a:solidFill>
                <a:latin typeface="Gill Sans"/>
                <a:ea typeface="Gill Sans"/>
                <a:cs typeface="Gill Sans"/>
                <a:sym typeface="Gill Sans"/>
              </a:rPr>
              <a:t>Licencia de uso: Creative Commons Attribution-ShareAlike 4.0 International.</a:t>
            </a:r>
            <a:endParaRPr sz="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6" name="Google Shape;736;p68"/>
          <p:cNvSpPr txBox="1"/>
          <p:nvPr/>
        </p:nvSpPr>
        <p:spPr>
          <a:xfrm>
            <a:off x="7737592" y="7214851"/>
            <a:ext cx="450215" cy="76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">
                <a:solidFill>
                  <a:srgbClr val="A19FA7"/>
                </a:solidFill>
                <a:latin typeface="Gill Sans"/>
                <a:ea typeface="Gill Sans"/>
                <a:cs typeface="Gill Sans"/>
                <a:sym typeface="Gill Sans"/>
              </a:rPr>
              <a:t>continuumhq.com</a:t>
            </a:r>
            <a:endParaRPr sz="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7" name="Google Shape;737;p68"/>
          <p:cNvSpPr txBox="1"/>
          <p:nvPr>
            <p:ph type="title"/>
          </p:nvPr>
        </p:nvSpPr>
        <p:spPr>
          <a:xfrm>
            <a:off x="533404" y="661195"/>
            <a:ext cx="8919845" cy="488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Canvas (más) Validado </a:t>
            </a:r>
            <a:r>
              <a:rPr b="0" lang="en-US" sz="3100">
                <a:latin typeface="Lucida Sans"/>
                <a:ea typeface="Lucida Sans"/>
                <a:cs typeface="Lucida Sans"/>
                <a:sym typeface="Lucida Sans"/>
              </a:rPr>
              <a:t>— Cuando el proyecto avanza.</a:t>
            </a:r>
            <a:endParaRPr sz="31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738" name="Google Shape;738;p68"/>
          <p:cNvSpPr txBox="1"/>
          <p:nvPr/>
        </p:nvSpPr>
        <p:spPr>
          <a:xfrm rot="-240000">
            <a:off x="2894580" y="3636363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8"/>
          <p:cNvSpPr txBox="1"/>
          <p:nvPr/>
        </p:nvSpPr>
        <p:spPr>
          <a:xfrm rot="-240000">
            <a:off x="3020219" y="3704951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8"/>
          <p:cNvSpPr txBox="1"/>
          <p:nvPr/>
        </p:nvSpPr>
        <p:spPr>
          <a:xfrm rot="120000">
            <a:off x="6019909" y="3641744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8"/>
          <p:cNvSpPr txBox="1"/>
          <p:nvPr/>
        </p:nvSpPr>
        <p:spPr>
          <a:xfrm rot="120000">
            <a:off x="6138350" y="3710468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42" name="Google Shape;742;p68"/>
          <p:cNvGraphicFramePr/>
          <p:nvPr/>
        </p:nvGraphicFramePr>
        <p:xfrm>
          <a:off x="1299170" y="29671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{9B5961C3-844A-4E29-8FE5-F315DD115D53}</a:tableStyleId>
              </a:tblPr>
              <a:tblGrid>
                <a:gridCol w="1374775"/>
                <a:gridCol w="1374775"/>
                <a:gridCol w="687700"/>
                <a:gridCol w="687075"/>
                <a:gridCol w="1374775"/>
                <a:gridCol w="1374775"/>
              </a:tblGrid>
              <a:tr h="2938775">
                <a:tc>
                  <a:txBody>
                    <a:bodyPr/>
                    <a:lstStyle/>
                    <a:p>
                      <a:pPr indent="0" lvl="0" marL="276225" marR="0" rtl="0" algn="l">
                        <a:lnSpc>
                          <a:spcPct val="113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rgbClr val="ED1C24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Necesidades</a:t>
                      </a:r>
                      <a:endParaRPr sz="9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indent="0" lvl="0" marL="272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" u="none" cap="none" strike="noStrike">
                          <a:solidFill>
                            <a:srgbClr val="07070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¿Qué necesitan o desean los usuarios?</a:t>
                      </a:r>
                      <a:endParaRPr sz="4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14300" lvl="0" marL="720090" marR="292735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" u="none" cap="none" strike="noStrike">
                          <a:solidFill>
                            <a:srgbClr val="00245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lorem ipsum dolor  sit amet.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50" marB="0" marR="0" marL="0">
                    <a:lnL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13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rgbClr val="ED1C24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Motivadores</a:t>
                      </a:r>
                      <a:endParaRPr sz="9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indent="0" lvl="0" marL="2654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" u="none" cap="none" strike="noStrike">
                          <a:solidFill>
                            <a:srgbClr val="07070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¿Qué mejora les entregaremos?</a:t>
                      </a:r>
                      <a:endParaRPr sz="4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14300" lvl="0" marL="285115" marR="72771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" u="none" cap="none" strike="noStrike">
                          <a:solidFill>
                            <a:srgbClr val="00245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lorem ipsum dolor  sit amet.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50" marB="0" marR="0" marL="0">
                    <a:lnL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2641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rgbClr val="454957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Propósito</a:t>
                      </a:r>
                      <a:endParaRPr sz="9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indent="0" lvl="0" marL="263525" marR="0" rtl="0" algn="l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" u="none" cap="none" strike="noStrike">
                          <a:solidFill>
                            <a:srgbClr val="07070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¿Qué hace que esto valga la pena?</a:t>
                      </a:r>
                      <a:endParaRPr sz="4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27000" lvl="0" marL="421640" marR="603885" rtl="0" algn="l">
                        <a:lnSpc>
                          <a:spcPct val="125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" u="none" cap="none" strike="noStrike">
                          <a:solidFill>
                            <a:srgbClr val="00245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lorem ipsum dolor  sit amet.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50" marB="0" marR="0" marL="0">
                    <a:lnL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2406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rgbClr val="0FA4DA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Impacto</a:t>
                      </a:r>
                      <a:endParaRPr sz="9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indent="0" lvl="0" marL="245109" marR="0" rtl="0" algn="l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" u="none" cap="none" strike="noStrike">
                          <a:solidFill>
                            <a:srgbClr val="07070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¿Qué tan lejos podríamos llegar?</a:t>
                      </a:r>
                      <a:endParaRPr sz="4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53350" marB="0" marR="0" marL="0">
                    <a:lnL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717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rgbClr val="00AEE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Objetivos</a:t>
                      </a:r>
                      <a:endParaRPr sz="9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" u="none" cap="none" strike="noStrike">
                          <a:solidFill>
                            <a:srgbClr val="07070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¿Qué queremos lograr con este proyecto?</a:t>
                      </a:r>
                      <a:endParaRPr sz="4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14300" lvl="0" marL="796290" marR="216534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" u="none" cap="none" strike="noStrike">
                          <a:solidFill>
                            <a:srgbClr val="00245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lorem ipsum dolor  sit amet.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27000" lvl="0" marL="300990" marR="724535" rtl="0" algn="l">
                        <a:lnSpc>
                          <a:spcPct val="125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" u="none" cap="none" strike="noStrike">
                          <a:solidFill>
                            <a:srgbClr val="00245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lorem ipsum dolor  sit amet.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50" marB="0" marR="0" marL="0">
                    <a:lnL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67450">
                <a:tc gridSpan="3">
                  <a:txBody>
                    <a:bodyPr/>
                    <a:lstStyle/>
                    <a:p>
                      <a:pPr indent="0" lvl="0" marL="30035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rgbClr val="ED1C24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Acciones</a:t>
                      </a:r>
                      <a:endParaRPr sz="9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indent="0" lvl="0" marL="299720" marR="0" rtl="0" algn="l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" u="none" cap="none" strike="noStrike">
                          <a:solidFill>
                            <a:srgbClr val="07070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¿Qué esperamos que hagan los usuarios?</a:t>
                      </a:r>
                      <a:endParaRPr sz="4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89525" marB="0" marR="0" marL="0">
                    <a:lnL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28130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rgbClr val="00AEE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Métricas</a:t>
                      </a:r>
                      <a:endParaRPr sz="9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indent="0" lvl="0" marL="285115" marR="0" rtl="0" algn="l">
                        <a:lnSpc>
                          <a:spcPct val="10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" u="none" cap="none" strike="noStrike">
                          <a:solidFill>
                            <a:srgbClr val="070706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¿Qué mediremos para saber si vamos bien?</a:t>
                      </a:r>
                      <a:endParaRPr sz="4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14300" lvl="0" marL="2108835" marR="965835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" u="none" cap="none" strike="noStrike">
                          <a:solidFill>
                            <a:srgbClr val="00245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lorem ipsum dolor  sit amet.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50" marB="0" marR="0" marL="0">
                    <a:lnL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5495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743" name="Google Shape;743;p68"/>
          <p:cNvSpPr/>
          <p:nvPr/>
        </p:nvSpPr>
        <p:spPr>
          <a:xfrm>
            <a:off x="8388735" y="4554029"/>
            <a:ext cx="268269" cy="260882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68"/>
          <p:cNvSpPr/>
          <p:nvPr/>
        </p:nvSpPr>
        <p:spPr>
          <a:xfrm>
            <a:off x="4132669" y="3053637"/>
            <a:ext cx="107378" cy="964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68"/>
          <p:cNvSpPr/>
          <p:nvPr/>
        </p:nvSpPr>
        <p:spPr>
          <a:xfrm>
            <a:off x="5512121" y="3053055"/>
            <a:ext cx="105079" cy="964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68"/>
          <p:cNvSpPr/>
          <p:nvPr/>
        </p:nvSpPr>
        <p:spPr>
          <a:xfrm>
            <a:off x="1389341" y="3051710"/>
            <a:ext cx="103758" cy="10375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68"/>
          <p:cNvSpPr/>
          <p:nvPr/>
        </p:nvSpPr>
        <p:spPr>
          <a:xfrm>
            <a:off x="2773633" y="3041662"/>
            <a:ext cx="116725" cy="10214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68"/>
          <p:cNvSpPr/>
          <p:nvPr/>
        </p:nvSpPr>
        <p:spPr>
          <a:xfrm>
            <a:off x="6894960" y="3050897"/>
            <a:ext cx="103759" cy="10377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68"/>
          <p:cNvSpPr/>
          <p:nvPr/>
        </p:nvSpPr>
        <p:spPr>
          <a:xfrm>
            <a:off x="1432890" y="6020678"/>
            <a:ext cx="60960" cy="113030"/>
          </a:xfrm>
          <a:custGeom>
            <a:rect b="b" l="l" r="r" t="t"/>
            <a:pathLst>
              <a:path extrusionOk="0" h="113029" w="60959">
                <a:moveTo>
                  <a:pt x="50212" y="54381"/>
                </a:moveTo>
                <a:lnTo>
                  <a:pt x="31419" y="54381"/>
                </a:lnTo>
                <a:lnTo>
                  <a:pt x="17767" y="110375"/>
                </a:lnTo>
                <a:lnTo>
                  <a:pt x="18643" y="111798"/>
                </a:lnTo>
                <a:lnTo>
                  <a:pt x="20129" y="112268"/>
                </a:lnTo>
                <a:lnTo>
                  <a:pt x="20815" y="112407"/>
                </a:lnTo>
                <a:lnTo>
                  <a:pt x="22301" y="112407"/>
                </a:lnTo>
                <a:lnTo>
                  <a:pt x="23380" y="111734"/>
                </a:lnTo>
                <a:lnTo>
                  <a:pt x="23914" y="110718"/>
                </a:lnTo>
                <a:lnTo>
                  <a:pt x="50212" y="54381"/>
                </a:lnTo>
                <a:close/>
              </a:path>
              <a:path extrusionOk="0" h="113029" w="60959">
                <a:moveTo>
                  <a:pt x="40601" y="0"/>
                </a:moveTo>
                <a:lnTo>
                  <a:pt x="15341" y="0"/>
                </a:lnTo>
                <a:lnTo>
                  <a:pt x="14122" y="876"/>
                </a:lnTo>
                <a:lnTo>
                  <a:pt x="13779" y="2159"/>
                </a:lnTo>
                <a:lnTo>
                  <a:pt x="203" y="57886"/>
                </a:lnTo>
                <a:lnTo>
                  <a:pt x="0" y="58839"/>
                </a:lnTo>
                <a:lnTo>
                  <a:pt x="279" y="59855"/>
                </a:lnTo>
                <a:lnTo>
                  <a:pt x="1625" y="60998"/>
                </a:lnTo>
                <a:lnTo>
                  <a:pt x="2438" y="61264"/>
                </a:lnTo>
                <a:lnTo>
                  <a:pt x="3721" y="61264"/>
                </a:lnTo>
                <a:lnTo>
                  <a:pt x="31419" y="54381"/>
                </a:lnTo>
                <a:lnTo>
                  <a:pt x="50212" y="54381"/>
                </a:lnTo>
                <a:lnTo>
                  <a:pt x="59104" y="35331"/>
                </a:lnTo>
                <a:lnTo>
                  <a:pt x="30060" y="35331"/>
                </a:lnTo>
                <a:lnTo>
                  <a:pt x="41617" y="4051"/>
                </a:lnTo>
                <a:lnTo>
                  <a:pt x="41821" y="3644"/>
                </a:lnTo>
                <a:lnTo>
                  <a:pt x="41948" y="3238"/>
                </a:lnTo>
                <a:lnTo>
                  <a:pt x="41948" y="1282"/>
                </a:lnTo>
                <a:lnTo>
                  <a:pt x="40601" y="0"/>
                </a:lnTo>
                <a:close/>
              </a:path>
              <a:path extrusionOk="0" h="113029" w="60959">
                <a:moveTo>
                  <a:pt x="58496" y="28575"/>
                </a:moveTo>
                <a:lnTo>
                  <a:pt x="57353" y="28575"/>
                </a:lnTo>
                <a:lnTo>
                  <a:pt x="30060" y="35331"/>
                </a:lnTo>
                <a:lnTo>
                  <a:pt x="59104" y="35331"/>
                </a:lnTo>
                <a:lnTo>
                  <a:pt x="60871" y="31546"/>
                </a:lnTo>
                <a:lnTo>
                  <a:pt x="60667" y="30391"/>
                </a:lnTo>
                <a:lnTo>
                  <a:pt x="59309" y="28968"/>
                </a:lnTo>
                <a:lnTo>
                  <a:pt x="58496" y="28575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68"/>
          <p:cNvSpPr/>
          <p:nvPr/>
        </p:nvSpPr>
        <p:spPr>
          <a:xfrm>
            <a:off x="4823942" y="6111876"/>
            <a:ext cx="138430" cy="0"/>
          </a:xfrm>
          <a:custGeom>
            <a:rect b="b" l="l" r="r" t="t"/>
            <a:pathLst>
              <a:path extrusionOk="0" h="120000" w="138429">
                <a:moveTo>
                  <a:pt x="0" y="0"/>
                </a:moveTo>
                <a:lnTo>
                  <a:pt x="138353" y="0"/>
                </a:lnTo>
              </a:path>
            </a:pathLst>
          </a:custGeom>
          <a:noFill/>
          <a:ln cap="flat" cmpd="sng" w="9525">
            <a:solidFill>
              <a:srgbClr val="A19F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68"/>
          <p:cNvSpPr/>
          <p:nvPr/>
        </p:nvSpPr>
        <p:spPr>
          <a:xfrm>
            <a:off x="4828266" y="6013452"/>
            <a:ext cx="0" cy="93980"/>
          </a:xfrm>
          <a:custGeom>
            <a:rect b="b" l="l" r="r" t="t"/>
            <a:pathLst>
              <a:path extrusionOk="0" h="93979" w="120000">
                <a:moveTo>
                  <a:pt x="0" y="0"/>
                </a:moveTo>
                <a:lnTo>
                  <a:pt x="0" y="93980"/>
                </a:lnTo>
              </a:path>
            </a:pathLst>
          </a:custGeom>
          <a:noFill/>
          <a:ln cap="flat" cmpd="sng" w="9525">
            <a:solidFill>
              <a:srgbClr val="A19F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68"/>
          <p:cNvSpPr/>
          <p:nvPr/>
        </p:nvSpPr>
        <p:spPr>
          <a:xfrm>
            <a:off x="4849888" y="6064695"/>
            <a:ext cx="17780" cy="34926"/>
          </a:xfrm>
          <a:custGeom>
            <a:rect b="b" l="l" r="r" t="t"/>
            <a:pathLst>
              <a:path extrusionOk="0" h="34925" w="17779">
                <a:moveTo>
                  <a:pt x="17297" y="0"/>
                </a:moveTo>
                <a:lnTo>
                  <a:pt x="0" y="0"/>
                </a:lnTo>
                <a:lnTo>
                  <a:pt x="0" y="34594"/>
                </a:lnTo>
                <a:lnTo>
                  <a:pt x="17297" y="34594"/>
                </a:lnTo>
                <a:lnTo>
                  <a:pt x="17297" y="0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68"/>
          <p:cNvSpPr/>
          <p:nvPr/>
        </p:nvSpPr>
        <p:spPr>
          <a:xfrm>
            <a:off x="4875822" y="6030113"/>
            <a:ext cx="17780" cy="69215"/>
          </a:xfrm>
          <a:custGeom>
            <a:rect b="b" l="l" r="r" t="t"/>
            <a:pathLst>
              <a:path extrusionOk="0" h="69214" w="17779">
                <a:moveTo>
                  <a:pt x="17297" y="0"/>
                </a:moveTo>
                <a:lnTo>
                  <a:pt x="0" y="0"/>
                </a:lnTo>
                <a:lnTo>
                  <a:pt x="0" y="69176"/>
                </a:lnTo>
                <a:lnTo>
                  <a:pt x="17297" y="69176"/>
                </a:lnTo>
                <a:lnTo>
                  <a:pt x="17297" y="0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68"/>
          <p:cNvSpPr/>
          <p:nvPr/>
        </p:nvSpPr>
        <p:spPr>
          <a:xfrm>
            <a:off x="4901768" y="6047399"/>
            <a:ext cx="17780" cy="52069"/>
          </a:xfrm>
          <a:custGeom>
            <a:rect b="b" l="l" r="r" t="t"/>
            <a:pathLst>
              <a:path extrusionOk="0" h="52070" w="17779">
                <a:moveTo>
                  <a:pt x="17284" y="0"/>
                </a:moveTo>
                <a:lnTo>
                  <a:pt x="0" y="0"/>
                </a:lnTo>
                <a:lnTo>
                  <a:pt x="0" y="51892"/>
                </a:lnTo>
                <a:lnTo>
                  <a:pt x="17284" y="51892"/>
                </a:lnTo>
                <a:lnTo>
                  <a:pt x="17284" y="0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68"/>
          <p:cNvSpPr/>
          <p:nvPr/>
        </p:nvSpPr>
        <p:spPr>
          <a:xfrm>
            <a:off x="4927701" y="6021465"/>
            <a:ext cx="17780" cy="78105"/>
          </a:xfrm>
          <a:custGeom>
            <a:rect b="b" l="l" r="r" t="t"/>
            <a:pathLst>
              <a:path extrusionOk="0" h="78104" w="17779">
                <a:moveTo>
                  <a:pt x="17297" y="0"/>
                </a:moveTo>
                <a:lnTo>
                  <a:pt x="0" y="0"/>
                </a:lnTo>
                <a:lnTo>
                  <a:pt x="0" y="77825"/>
                </a:lnTo>
                <a:lnTo>
                  <a:pt x="17297" y="77825"/>
                </a:lnTo>
                <a:lnTo>
                  <a:pt x="17297" y="0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68"/>
          <p:cNvSpPr/>
          <p:nvPr/>
        </p:nvSpPr>
        <p:spPr>
          <a:xfrm>
            <a:off x="0" y="113766"/>
            <a:ext cx="10058400" cy="1647189"/>
          </a:xfrm>
          <a:custGeom>
            <a:rect b="b" l="l" r="r" t="t"/>
            <a:pathLst>
              <a:path extrusionOk="0" h="1647189" w="10058400">
                <a:moveTo>
                  <a:pt x="0" y="0"/>
                </a:moveTo>
                <a:lnTo>
                  <a:pt x="10058400" y="0"/>
                </a:lnTo>
                <a:lnTo>
                  <a:pt x="10058400" y="1646618"/>
                </a:lnTo>
                <a:lnTo>
                  <a:pt x="0" y="1646618"/>
                </a:lnTo>
                <a:lnTo>
                  <a:pt x="0" y="0"/>
                </a:lnTo>
                <a:close/>
              </a:path>
            </a:pathLst>
          </a:cu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68"/>
          <p:cNvSpPr/>
          <p:nvPr/>
        </p:nvSpPr>
        <p:spPr>
          <a:xfrm>
            <a:off x="2804595" y="3408643"/>
            <a:ext cx="677545" cy="584200"/>
          </a:xfrm>
          <a:custGeom>
            <a:rect b="b" l="l" r="r" t="t"/>
            <a:pathLst>
              <a:path extrusionOk="0" h="584200" w="677545">
                <a:moveTo>
                  <a:pt x="639445" y="0"/>
                </a:moveTo>
                <a:lnTo>
                  <a:pt x="0" y="44716"/>
                </a:lnTo>
                <a:lnTo>
                  <a:pt x="37693" y="583641"/>
                </a:lnTo>
                <a:lnTo>
                  <a:pt x="677138" y="538924"/>
                </a:lnTo>
                <a:lnTo>
                  <a:pt x="639445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68"/>
          <p:cNvSpPr/>
          <p:nvPr/>
        </p:nvSpPr>
        <p:spPr>
          <a:xfrm>
            <a:off x="2794118" y="3399523"/>
            <a:ext cx="677545" cy="584200"/>
          </a:xfrm>
          <a:custGeom>
            <a:rect b="b" l="l" r="r" t="t"/>
            <a:pathLst>
              <a:path extrusionOk="0" h="584200" w="677545">
                <a:moveTo>
                  <a:pt x="639444" y="0"/>
                </a:moveTo>
                <a:lnTo>
                  <a:pt x="0" y="44716"/>
                </a:lnTo>
                <a:lnTo>
                  <a:pt x="37680" y="583641"/>
                </a:lnTo>
                <a:lnTo>
                  <a:pt x="677125" y="538937"/>
                </a:lnTo>
                <a:lnTo>
                  <a:pt x="639444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68"/>
          <p:cNvSpPr/>
          <p:nvPr/>
        </p:nvSpPr>
        <p:spPr>
          <a:xfrm>
            <a:off x="2763392" y="4118281"/>
            <a:ext cx="641350" cy="540385"/>
          </a:xfrm>
          <a:custGeom>
            <a:rect b="b" l="l" r="r" t="t"/>
            <a:pathLst>
              <a:path extrusionOk="0" h="540385" w="641350">
                <a:moveTo>
                  <a:pt x="0" y="0"/>
                </a:moveTo>
                <a:lnTo>
                  <a:pt x="641007" y="0"/>
                </a:lnTo>
                <a:lnTo>
                  <a:pt x="641007" y="540245"/>
                </a:lnTo>
                <a:lnTo>
                  <a:pt x="0" y="540245"/>
                </a:lnTo>
                <a:lnTo>
                  <a:pt x="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68"/>
          <p:cNvSpPr/>
          <p:nvPr/>
        </p:nvSpPr>
        <p:spPr>
          <a:xfrm>
            <a:off x="2753563" y="4108452"/>
            <a:ext cx="641350" cy="540385"/>
          </a:xfrm>
          <a:custGeom>
            <a:rect b="b" l="l" r="r" t="t"/>
            <a:pathLst>
              <a:path extrusionOk="0" h="540385" w="641350">
                <a:moveTo>
                  <a:pt x="0" y="0"/>
                </a:moveTo>
                <a:lnTo>
                  <a:pt x="641007" y="0"/>
                </a:lnTo>
                <a:lnTo>
                  <a:pt x="641007" y="540257"/>
                </a:lnTo>
                <a:lnTo>
                  <a:pt x="0" y="540257"/>
                </a:lnTo>
                <a:lnTo>
                  <a:pt x="0" y="0"/>
                </a:lnTo>
                <a:close/>
              </a:path>
            </a:pathLst>
          </a:custGeom>
          <a:solidFill>
            <a:srgbClr val="9DFD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68"/>
          <p:cNvSpPr/>
          <p:nvPr/>
        </p:nvSpPr>
        <p:spPr>
          <a:xfrm>
            <a:off x="1824710" y="3321622"/>
            <a:ext cx="641350" cy="540385"/>
          </a:xfrm>
          <a:custGeom>
            <a:rect b="b" l="l" r="r" t="t"/>
            <a:pathLst>
              <a:path extrusionOk="0" h="540385" w="641350">
                <a:moveTo>
                  <a:pt x="0" y="0"/>
                </a:moveTo>
                <a:lnTo>
                  <a:pt x="641007" y="0"/>
                </a:lnTo>
                <a:lnTo>
                  <a:pt x="641007" y="540245"/>
                </a:lnTo>
                <a:lnTo>
                  <a:pt x="0" y="540245"/>
                </a:lnTo>
                <a:lnTo>
                  <a:pt x="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68"/>
          <p:cNvSpPr/>
          <p:nvPr/>
        </p:nvSpPr>
        <p:spPr>
          <a:xfrm>
            <a:off x="1814893" y="3311806"/>
            <a:ext cx="641350" cy="540385"/>
          </a:xfrm>
          <a:custGeom>
            <a:rect b="b" l="l" r="r" t="t"/>
            <a:pathLst>
              <a:path extrusionOk="0" h="540385" w="641350">
                <a:moveTo>
                  <a:pt x="0" y="0"/>
                </a:moveTo>
                <a:lnTo>
                  <a:pt x="640994" y="0"/>
                </a:lnTo>
                <a:lnTo>
                  <a:pt x="640994" y="540245"/>
                </a:lnTo>
                <a:lnTo>
                  <a:pt x="0" y="540245"/>
                </a:lnTo>
                <a:lnTo>
                  <a:pt x="0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68"/>
          <p:cNvSpPr/>
          <p:nvPr/>
        </p:nvSpPr>
        <p:spPr>
          <a:xfrm>
            <a:off x="6656946" y="6320675"/>
            <a:ext cx="629920" cy="530860"/>
          </a:xfrm>
          <a:custGeom>
            <a:rect b="b" l="l" r="r" t="t"/>
            <a:pathLst>
              <a:path extrusionOk="0" h="530859" w="629920">
                <a:moveTo>
                  <a:pt x="0" y="0"/>
                </a:moveTo>
                <a:lnTo>
                  <a:pt x="629551" y="0"/>
                </a:lnTo>
                <a:lnTo>
                  <a:pt x="629551" y="530600"/>
                </a:lnTo>
                <a:lnTo>
                  <a:pt x="0" y="530600"/>
                </a:lnTo>
                <a:lnTo>
                  <a:pt x="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68"/>
          <p:cNvSpPr/>
          <p:nvPr/>
        </p:nvSpPr>
        <p:spPr>
          <a:xfrm>
            <a:off x="6647294" y="6311036"/>
            <a:ext cx="629920" cy="530860"/>
          </a:xfrm>
          <a:custGeom>
            <a:rect b="b" l="l" r="r" t="t"/>
            <a:pathLst>
              <a:path extrusionOk="0" h="530859" w="629920">
                <a:moveTo>
                  <a:pt x="0" y="0"/>
                </a:moveTo>
                <a:lnTo>
                  <a:pt x="629551" y="0"/>
                </a:lnTo>
                <a:lnTo>
                  <a:pt x="629551" y="530593"/>
                </a:lnTo>
                <a:lnTo>
                  <a:pt x="0" y="530593"/>
                </a:lnTo>
                <a:lnTo>
                  <a:pt x="0" y="0"/>
                </a:lnTo>
                <a:close/>
              </a:path>
            </a:pathLst>
          </a:custGeom>
          <a:solidFill>
            <a:srgbClr val="FDA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68"/>
          <p:cNvSpPr/>
          <p:nvPr/>
        </p:nvSpPr>
        <p:spPr>
          <a:xfrm>
            <a:off x="7406640" y="3321444"/>
            <a:ext cx="629920" cy="530860"/>
          </a:xfrm>
          <a:custGeom>
            <a:rect b="b" l="l" r="r" t="t"/>
            <a:pathLst>
              <a:path extrusionOk="0" h="530860" w="629920">
                <a:moveTo>
                  <a:pt x="0" y="0"/>
                </a:moveTo>
                <a:lnTo>
                  <a:pt x="629551" y="0"/>
                </a:lnTo>
                <a:lnTo>
                  <a:pt x="629551" y="530605"/>
                </a:lnTo>
                <a:lnTo>
                  <a:pt x="0" y="530605"/>
                </a:lnTo>
                <a:lnTo>
                  <a:pt x="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68"/>
          <p:cNvSpPr/>
          <p:nvPr/>
        </p:nvSpPr>
        <p:spPr>
          <a:xfrm>
            <a:off x="7396988" y="3311804"/>
            <a:ext cx="629920" cy="530860"/>
          </a:xfrm>
          <a:custGeom>
            <a:rect b="b" l="l" r="r" t="t"/>
            <a:pathLst>
              <a:path extrusionOk="0" h="530860" w="629920">
                <a:moveTo>
                  <a:pt x="0" y="0"/>
                </a:moveTo>
                <a:lnTo>
                  <a:pt x="629564" y="0"/>
                </a:lnTo>
                <a:lnTo>
                  <a:pt x="629564" y="530593"/>
                </a:lnTo>
                <a:lnTo>
                  <a:pt x="0" y="530593"/>
                </a:lnTo>
                <a:lnTo>
                  <a:pt x="0" y="0"/>
                </a:lnTo>
                <a:close/>
              </a:path>
            </a:pathLst>
          </a:custGeom>
          <a:solidFill>
            <a:srgbClr val="FDA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68"/>
          <p:cNvSpPr/>
          <p:nvPr/>
        </p:nvSpPr>
        <p:spPr>
          <a:xfrm>
            <a:off x="4276750" y="3877614"/>
            <a:ext cx="629920" cy="530860"/>
          </a:xfrm>
          <a:custGeom>
            <a:rect b="b" l="l" r="r" t="t"/>
            <a:pathLst>
              <a:path extrusionOk="0" h="530860" w="629920">
                <a:moveTo>
                  <a:pt x="0" y="0"/>
                </a:moveTo>
                <a:lnTo>
                  <a:pt x="629564" y="0"/>
                </a:lnTo>
                <a:lnTo>
                  <a:pt x="629564" y="530593"/>
                </a:lnTo>
                <a:lnTo>
                  <a:pt x="0" y="530593"/>
                </a:lnTo>
                <a:lnTo>
                  <a:pt x="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68"/>
          <p:cNvSpPr/>
          <p:nvPr/>
        </p:nvSpPr>
        <p:spPr>
          <a:xfrm>
            <a:off x="4267111" y="3867962"/>
            <a:ext cx="629920" cy="530860"/>
          </a:xfrm>
          <a:custGeom>
            <a:rect b="b" l="l" r="r" t="t"/>
            <a:pathLst>
              <a:path extrusionOk="0" h="530860" w="629920">
                <a:moveTo>
                  <a:pt x="0" y="0"/>
                </a:moveTo>
                <a:lnTo>
                  <a:pt x="629551" y="0"/>
                </a:lnTo>
                <a:lnTo>
                  <a:pt x="629551" y="530593"/>
                </a:lnTo>
                <a:lnTo>
                  <a:pt x="0" y="530593"/>
                </a:lnTo>
                <a:lnTo>
                  <a:pt x="0" y="0"/>
                </a:lnTo>
                <a:close/>
              </a:path>
            </a:pathLst>
          </a:custGeom>
          <a:solidFill>
            <a:srgbClr val="FDA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68"/>
          <p:cNvSpPr/>
          <p:nvPr/>
        </p:nvSpPr>
        <p:spPr>
          <a:xfrm>
            <a:off x="5940526" y="3426447"/>
            <a:ext cx="647700" cy="552450"/>
          </a:xfrm>
          <a:custGeom>
            <a:rect b="b" l="l" r="r" t="t"/>
            <a:pathLst>
              <a:path extrusionOk="0" h="552450" w="647700">
                <a:moveTo>
                  <a:pt x="18516" y="0"/>
                </a:moveTo>
                <a:lnTo>
                  <a:pt x="0" y="530275"/>
                </a:lnTo>
                <a:lnTo>
                  <a:pt x="629183" y="552246"/>
                </a:lnTo>
                <a:lnTo>
                  <a:pt x="647700" y="21971"/>
                </a:lnTo>
                <a:lnTo>
                  <a:pt x="18516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68"/>
          <p:cNvSpPr/>
          <p:nvPr/>
        </p:nvSpPr>
        <p:spPr>
          <a:xfrm>
            <a:off x="5931230" y="3416467"/>
            <a:ext cx="647700" cy="552450"/>
          </a:xfrm>
          <a:custGeom>
            <a:rect b="b" l="l" r="r" t="t"/>
            <a:pathLst>
              <a:path extrusionOk="0" h="552450" w="647700">
                <a:moveTo>
                  <a:pt x="18516" y="0"/>
                </a:moveTo>
                <a:lnTo>
                  <a:pt x="0" y="530275"/>
                </a:lnTo>
                <a:lnTo>
                  <a:pt x="629170" y="552246"/>
                </a:lnTo>
                <a:lnTo>
                  <a:pt x="647687" y="21971"/>
                </a:lnTo>
                <a:lnTo>
                  <a:pt x="18516" y="0"/>
                </a:lnTo>
                <a:close/>
              </a:path>
            </a:pathLst>
          </a:custGeom>
          <a:solidFill>
            <a:srgbClr val="FDA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68"/>
          <p:cNvSpPr/>
          <p:nvPr/>
        </p:nvSpPr>
        <p:spPr>
          <a:xfrm>
            <a:off x="6895363" y="4118281"/>
            <a:ext cx="641350" cy="540385"/>
          </a:xfrm>
          <a:custGeom>
            <a:rect b="b" l="l" r="r" t="t"/>
            <a:pathLst>
              <a:path extrusionOk="0" h="540385" w="641350">
                <a:moveTo>
                  <a:pt x="0" y="0"/>
                </a:moveTo>
                <a:lnTo>
                  <a:pt x="641007" y="0"/>
                </a:lnTo>
                <a:lnTo>
                  <a:pt x="641007" y="540245"/>
                </a:lnTo>
                <a:lnTo>
                  <a:pt x="0" y="540245"/>
                </a:lnTo>
                <a:lnTo>
                  <a:pt x="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68"/>
          <p:cNvSpPr/>
          <p:nvPr/>
        </p:nvSpPr>
        <p:spPr>
          <a:xfrm>
            <a:off x="6885546" y="4108452"/>
            <a:ext cx="641350" cy="540385"/>
          </a:xfrm>
          <a:custGeom>
            <a:rect b="b" l="l" r="r" t="t"/>
            <a:pathLst>
              <a:path extrusionOk="0" h="540385" w="641350">
                <a:moveTo>
                  <a:pt x="0" y="0"/>
                </a:moveTo>
                <a:lnTo>
                  <a:pt x="641007" y="0"/>
                </a:lnTo>
                <a:lnTo>
                  <a:pt x="641007" y="540257"/>
                </a:lnTo>
                <a:lnTo>
                  <a:pt x="0" y="540257"/>
                </a:lnTo>
                <a:lnTo>
                  <a:pt x="0" y="0"/>
                </a:lnTo>
                <a:close/>
              </a:path>
            </a:pathLst>
          </a:custGeom>
          <a:solidFill>
            <a:srgbClr val="9DFD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68"/>
          <p:cNvSpPr/>
          <p:nvPr/>
        </p:nvSpPr>
        <p:spPr>
          <a:xfrm>
            <a:off x="5935067" y="4107078"/>
            <a:ext cx="659765" cy="562610"/>
          </a:xfrm>
          <a:custGeom>
            <a:rect b="b" l="l" r="r" t="t"/>
            <a:pathLst>
              <a:path extrusionOk="0" h="562610" w="659765">
                <a:moveTo>
                  <a:pt x="640613" y="0"/>
                </a:moveTo>
                <a:lnTo>
                  <a:pt x="0" y="22377"/>
                </a:lnTo>
                <a:lnTo>
                  <a:pt x="18859" y="562292"/>
                </a:lnTo>
                <a:lnTo>
                  <a:pt x="659472" y="539927"/>
                </a:lnTo>
                <a:lnTo>
                  <a:pt x="640613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68"/>
          <p:cNvSpPr/>
          <p:nvPr/>
        </p:nvSpPr>
        <p:spPr>
          <a:xfrm>
            <a:off x="5924907" y="4097603"/>
            <a:ext cx="659765" cy="562610"/>
          </a:xfrm>
          <a:custGeom>
            <a:rect b="b" l="l" r="r" t="t"/>
            <a:pathLst>
              <a:path extrusionOk="0" h="562610" w="659765">
                <a:moveTo>
                  <a:pt x="640613" y="0"/>
                </a:moveTo>
                <a:lnTo>
                  <a:pt x="0" y="22377"/>
                </a:lnTo>
                <a:lnTo>
                  <a:pt x="18859" y="562292"/>
                </a:lnTo>
                <a:lnTo>
                  <a:pt x="659472" y="539927"/>
                </a:lnTo>
                <a:lnTo>
                  <a:pt x="640613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68"/>
          <p:cNvSpPr txBox="1"/>
          <p:nvPr/>
        </p:nvSpPr>
        <p:spPr>
          <a:xfrm rot="-120000">
            <a:off x="6017566" y="4323717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68"/>
          <p:cNvSpPr txBox="1"/>
          <p:nvPr/>
        </p:nvSpPr>
        <p:spPr>
          <a:xfrm rot="-120000">
            <a:off x="6140824" y="4392432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68"/>
          <p:cNvSpPr/>
          <p:nvPr/>
        </p:nvSpPr>
        <p:spPr>
          <a:xfrm>
            <a:off x="1950647" y="6245504"/>
            <a:ext cx="659765" cy="562610"/>
          </a:xfrm>
          <a:custGeom>
            <a:rect b="b" l="l" r="r" t="t"/>
            <a:pathLst>
              <a:path extrusionOk="0" h="562609" w="659764">
                <a:moveTo>
                  <a:pt x="18859" y="0"/>
                </a:moveTo>
                <a:lnTo>
                  <a:pt x="0" y="539912"/>
                </a:lnTo>
                <a:lnTo>
                  <a:pt x="640613" y="562283"/>
                </a:lnTo>
                <a:lnTo>
                  <a:pt x="659472" y="22364"/>
                </a:lnTo>
                <a:lnTo>
                  <a:pt x="18859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68"/>
          <p:cNvSpPr/>
          <p:nvPr/>
        </p:nvSpPr>
        <p:spPr>
          <a:xfrm>
            <a:off x="1941173" y="6235343"/>
            <a:ext cx="659765" cy="562610"/>
          </a:xfrm>
          <a:custGeom>
            <a:rect b="b" l="l" r="r" t="t"/>
            <a:pathLst>
              <a:path extrusionOk="0" h="562609" w="659764">
                <a:moveTo>
                  <a:pt x="18859" y="0"/>
                </a:moveTo>
                <a:lnTo>
                  <a:pt x="0" y="539913"/>
                </a:lnTo>
                <a:lnTo>
                  <a:pt x="640613" y="562284"/>
                </a:lnTo>
                <a:lnTo>
                  <a:pt x="659472" y="22364"/>
                </a:lnTo>
                <a:lnTo>
                  <a:pt x="18859" y="0"/>
                </a:lnTo>
                <a:close/>
              </a:path>
            </a:pathLst>
          </a:custGeom>
          <a:solidFill>
            <a:srgbClr val="9DFDF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68"/>
          <p:cNvSpPr txBox="1"/>
          <p:nvPr/>
        </p:nvSpPr>
        <p:spPr>
          <a:xfrm rot="120000">
            <a:off x="2035893" y="6461449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68"/>
          <p:cNvSpPr txBox="1"/>
          <p:nvPr/>
        </p:nvSpPr>
        <p:spPr>
          <a:xfrm rot="120000">
            <a:off x="2154338" y="6530163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68"/>
          <p:cNvSpPr/>
          <p:nvPr/>
        </p:nvSpPr>
        <p:spPr>
          <a:xfrm>
            <a:off x="2745667" y="6293891"/>
            <a:ext cx="677545" cy="584200"/>
          </a:xfrm>
          <a:custGeom>
            <a:rect b="b" l="l" r="r" t="t"/>
            <a:pathLst>
              <a:path extrusionOk="0" h="584200" w="677545">
                <a:moveTo>
                  <a:pt x="639444" y="0"/>
                </a:moveTo>
                <a:lnTo>
                  <a:pt x="0" y="44716"/>
                </a:lnTo>
                <a:lnTo>
                  <a:pt x="37680" y="583641"/>
                </a:lnTo>
                <a:lnTo>
                  <a:pt x="677125" y="538927"/>
                </a:lnTo>
                <a:lnTo>
                  <a:pt x="639444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68"/>
          <p:cNvSpPr/>
          <p:nvPr/>
        </p:nvSpPr>
        <p:spPr>
          <a:xfrm>
            <a:off x="2735177" y="6284774"/>
            <a:ext cx="677545" cy="584200"/>
          </a:xfrm>
          <a:custGeom>
            <a:rect b="b" l="l" r="r" t="t"/>
            <a:pathLst>
              <a:path extrusionOk="0" h="584200" w="677545">
                <a:moveTo>
                  <a:pt x="639445" y="0"/>
                </a:moveTo>
                <a:lnTo>
                  <a:pt x="0" y="44716"/>
                </a:lnTo>
                <a:lnTo>
                  <a:pt x="37693" y="583646"/>
                </a:lnTo>
                <a:lnTo>
                  <a:pt x="677125" y="538932"/>
                </a:lnTo>
                <a:lnTo>
                  <a:pt x="639445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68"/>
          <p:cNvSpPr txBox="1"/>
          <p:nvPr/>
        </p:nvSpPr>
        <p:spPr>
          <a:xfrm rot="-240000">
            <a:off x="2835639" y="6521611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68"/>
          <p:cNvSpPr txBox="1"/>
          <p:nvPr/>
        </p:nvSpPr>
        <p:spPr>
          <a:xfrm rot="-240000">
            <a:off x="2961281" y="6590203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68"/>
          <p:cNvSpPr/>
          <p:nvPr/>
        </p:nvSpPr>
        <p:spPr>
          <a:xfrm>
            <a:off x="5846614" y="6304750"/>
            <a:ext cx="659765" cy="562610"/>
          </a:xfrm>
          <a:custGeom>
            <a:rect b="b" l="l" r="r" t="t"/>
            <a:pathLst>
              <a:path extrusionOk="0" h="562609" w="659765">
                <a:moveTo>
                  <a:pt x="640613" y="0"/>
                </a:moveTo>
                <a:lnTo>
                  <a:pt x="0" y="22364"/>
                </a:lnTo>
                <a:lnTo>
                  <a:pt x="18846" y="562284"/>
                </a:lnTo>
                <a:lnTo>
                  <a:pt x="659460" y="539913"/>
                </a:lnTo>
                <a:lnTo>
                  <a:pt x="640613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68"/>
          <p:cNvSpPr/>
          <p:nvPr/>
        </p:nvSpPr>
        <p:spPr>
          <a:xfrm>
            <a:off x="5836453" y="6295275"/>
            <a:ext cx="659765" cy="562610"/>
          </a:xfrm>
          <a:custGeom>
            <a:rect b="b" l="l" r="r" t="t"/>
            <a:pathLst>
              <a:path extrusionOk="0" h="562609" w="659764">
                <a:moveTo>
                  <a:pt x="640613" y="0"/>
                </a:moveTo>
                <a:lnTo>
                  <a:pt x="0" y="22364"/>
                </a:lnTo>
                <a:lnTo>
                  <a:pt x="18846" y="562284"/>
                </a:lnTo>
                <a:lnTo>
                  <a:pt x="659460" y="539915"/>
                </a:lnTo>
                <a:lnTo>
                  <a:pt x="640613" y="0"/>
                </a:lnTo>
                <a:close/>
              </a:path>
            </a:pathLst>
          </a:custGeom>
          <a:solidFill>
            <a:srgbClr val="FFFB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68"/>
          <p:cNvSpPr txBox="1"/>
          <p:nvPr/>
        </p:nvSpPr>
        <p:spPr>
          <a:xfrm rot="-120000">
            <a:off x="5929110" y="6521377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68"/>
          <p:cNvSpPr txBox="1"/>
          <p:nvPr/>
        </p:nvSpPr>
        <p:spPr>
          <a:xfrm rot="-120000">
            <a:off x="6052355" y="6590093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68"/>
          <p:cNvSpPr/>
          <p:nvPr/>
        </p:nvSpPr>
        <p:spPr>
          <a:xfrm>
            <a:off x="1445260" y="3766694"/>
            <a:ext cx="647700" cy="552450"/>
          </a:xfrm>
          <a:custGeom>
            <a:rect b="b" l="l" r="r" t="t"/>
            <a:pathLst>
              <a:path extrusionOk="0" h="552450" w="647700">
                <a:moveTo>
                  <a:pt x="629170" y="0"/>
                </a:moveTo>
                <a:lnTo>
                  <a:pt x="0" y="21971"/>
                </a:lnTo>
                <a:lnTo>
                  <a:pt x="18516" y="552246"/>
                </a:lnTo>
                <a:lnTo>
                  <a:pt x="647687" y="530275"/>
                </a:lnTo>
                <a:lnTo>
                  <a:pt x="629170" y="0"/>
                </a:lnTo>
                <a:close/>
              </a:path>
            </a:pathLst>
          </a:custGeom>
          <a:solidFill>
            <a:srgbClr val="6F7377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68"/>
          <p:cNvSpPr/>
          <p:nvPr/>
        </p:nvSpPr>
        <p:spPr>
          <a:xfrm>
            <a:off x="1435277" y="3757383"/>
            <a:ext cx="647700" cy="552450"/>
          </a:xfrm>
          <a:custGeom>
            <a:rect b="b" l="l" r="r" t="t"/>
            <a:pathLst>
              <a:path extrusionOk="0" h="552450" w="647700">
                <a:moveTo>
                  <a:pt x="629183" y="0"/>
                </a:moveTo>
                <a:lnTo>
                  <a:pt x="0" y="21983"/>
                </a:lnTo>
                <a:lnTo>
                  <a:pt x="18529" y="552259"/>
                </a:lnTo>
                <a:lnTo>
                  <a:pt x="647700" y="530288"/>
                </a:lnTo>
                <a:lnTo>
                  <a:pt x="629183" y="0"/>
                </a:lnTo>
                <a:close/>
              </a:path>
            </a:pathLst>
          </a:custGeom>
          <a:solidFill>
            <a:srgbClr val="FDA7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68"/>
          <p:cNvSpPr txBox="1"/>
          <p:nvPr/>
        </p:nvSpPr>
        <p:spPr>
          <a:xfrm rot="-120000">
            <a:off x="1522198" y="3982673"/>
            <a:ext cx="472336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lorem ipsum dolor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68"/>
          <p:cNvSpPr txBox="1"/>
          <p:nvPr/>
        </p:nvSpPr>
        <p:spPr>
          <a:xfrm rot="-120000">
            <a:off x="1645451" y="4051385"/>
            <a:ext cx="230575" cy="51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">
                <a:solidFill>
                  <a:srgbClr val="002452"/>
                </a:solidFill>
                <a:latin typeface="Arial"/>
                <a:ea typeface="Arial"/>
                <a:cs typeface="Arial"/>
                <a:sym typeface="Arial"/>
              </a:rPr>
              <a:t>sit amet.</a:t>
            </a: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8"/>
          <p:cNvSpPr txBox="1"/>
          <p:nvPr/>
        </p:nvSpPr>
        <p:spPr>
          <a:xfrm>
            <a:off x="2395393" y="2280206"/>
            <a:ext cx="5782310" cy="269304"/>
          </a:xfrm>
          <a:prstGeom prst="rect">
            <a:avLst/>
          </a:prstGeom>
          <a:noFill/>
          <a:ln cap="flat" cmpd="sng" w="95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69545" marR="0" rtl="0" algn="l">
              <a:lnSpc>
                <a:spcPct val="93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rgbClr val="1497FC"/>
                </a:solidFill>
                <a:latin typeface="Arial"/>
                <a:ea typeface="Arial"/>
                <a:cs typeface="Arial"/>
                <a:sym typeface="Arial"/>
              </a:rPr>
              <a:t>App Perritos Perdidos</a:t>
            </a:r>
            <a:endParaRPr sz="2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9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69"/>
          <p:cNvSpPr txBox="1"/>
          <p:nvPr>
            <p:ph type="title"/>
          </p:nvPr>
        </p:nvSpPr>
        <p:spPr>
          <a:xfrm>
            <a:off x="1689100" y="687420"/>
            <a:ext cx="6708140" cy="3960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-12700" lvl="0" marL="12700" marR="5080" rtl="0" algn="ctr">
              <a:lnSpc>
                <a:spcPct val="97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50">
                <a:solidFill>
                  <a:schemeClr val="dk1"/>
                </a:solidFill>
              </a:rPr>
              <a:t>Scope Canvas</a:t>
            </a:r>
            <a:br>
              <a:rPr lang="en-US" sz="8650">
                <a:solidFill>
                  <a:schemeClr val="dk1"/>
                </a:solidFill>
              </a:rPr>
            </a:br>
            <a:br>
              <a:rPr lang="en-US" sz="8650">
                <a:solidFill>
                  <a:schemeClr val="dk1"/>
                </a:solidFill>
              </a:rPr>
            </a:br>
            <a:r>
              <a:rPr lang="en-US" sz="8650">
                <a:solidFill>
                  <a:schemeClr val="dk1"/>
                </a:solidFill>
              </a:rPr>
              <a:t>“El Propósito”</a:t>
            </a:r>
            <a:endParaRPr sz="8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0"/>
          <p:cNvSpPr/>
          <p:nvPr/>
        </p:nvSpPr>
        <p:spPr>
          <a:xfrm>
            <a:off x="114300" y="0"/>
            <a:ext cx="7543800" cy="10058400"/>
          </a:xfrm>
          <a:custGeom>
            <a:rect b="b" l="l" r="r" t="t"/>
            <a:pathLst>
              <a:path extrusionOk="0" h="10058400" w="7543800">
                <a:moveTo>
                  <a:pt x="7543800" y="0"/>
                </a:moveTo>
                <a:lnTo>
                  <a:pt x="7543800" y="10058400"/>
                </a:lnTo>
                <a:lnTo>
                  <a:pt x="0" y="10058400"/>
                </a:lnTo>
                <a:lnTo>
                  <a:pt x="0" y="0"/>
                </a:lnTo>
                <a:lnTo>
                  <a:pt x="754380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70"/>
          <p:cNvSpPr/>
          <p:nvPr/>
        </p:nvSpPr>
        <p:spPr>
          <a:xfrm>
            <a:off x="1991093" y="611642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57"/>
                </a:lnTo>
                <a:lnTo>
                  <a:pt x="0" y="166955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70"/>
          <p:cNvSpPr/>
          <p:nvPr/>
        </p:nvSpPr>
        <p:spPr>
          <a:xfrm>
            <a:off x="1991093" y="2403030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70"/>
          <p:cNvSpPr/>
          <p:nvPr/>
        </p:nvSpPr>
        <p:spPr>
          <a:xfrm>
            <a:off x="1991093" y="4194416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70"/>
          <p:cNvSpPr/>
          <p:nvPr/>
        </p:nvSpPr>
        <p:spPr>
          <a:xfrm>
            <a:off x="1991093" y="5985802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70"/>
          <p:cNvSpPr/>
          <p:nvPr/>
        </p:nvSpPr>
        <p:spPr>
          <a:xfrm>
            <a:off x="1991093" y="7777188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70"/>
          <p:cNvSpPr/>
          <p:nvPr/>
        </p:nvSpPr>
        <p:spPr>
          <a:xfrm>
            <a:off x="717627" y="611642"/>
            <a:ext cx="1158240" cy="4360545"/>
          </a:xfrm>
          <a:custGeom>
            <a:rect b="b" l="l" r="r" t="t"/>
            <a:pathLst>
              <a:path extrusionOk="0" h="4360545" w="1158239">
                <a:moveTo>
                  <a:pt x="1157667" y="0"/>
                </a:moveTo>
                <a:lnTo>
                  <a:pt x="1157667" y="4360179"/>
                </a:lnTo>
                <a:lnTo>
                  <a:pt x="0" y="4360179"/>
                </a:lnTo>
                <a:lnTo>
                  <a:pt x="0" y="0"/>
                </a:lnTo>
                <a:lnTo>
                  <a:pt x="11576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70"/>
          <p:cNvSpPr/>
          <p:nvPr/>
        </p:nvSpPr>
        <p:spPr>
          <a:xfrm>
            <a:off x="717627" y="5095036"/>
            <a:ext cx="1158240" cy="4352290"/>
          </a:xfrm>
          <a:custGeom>
            <a:rect b="b" l="l" r="r" t="t"/>
            <a:pathLst>
              <a:path extrusionOk="0" h="4352290" w="1158239">
                <a:moveTo>
                  <a:pt x="1157667" y="0"/>
                </a:moveTo>
                <a:lnTo>
                  <a:pt x="1157667" y="4351718"/>
                </a:lnTo>
                <a:lnTo>
                  <a:pt x="0" y="4351718"/>
                </a:lnTo>
                <a:lnTo>
                  <a:pt x="0" y="0"/>
                </a:lnTo>
                <a:lnTo>
                  <a:pt x="11576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70"/>
          <p:cNvSpPr/>
          <p:nvPr/>
        </p:nvSpPr>
        <p:spPr>
          <a:xfrm>
            <a:off x="6248171" y="610248"/>
            <a:ext cx="0" cy="4363085"/>
          </a:xfrm>
          <a:custGeom>
            <a:rect b="b" l="l" r="r" t="t"/>
            <a:pathLst>
              <a:path extrusionOk="0" h="4363085" w="120000">
                <a:moveTo>
                  <a:pt x="0" y="0"/>
                </a:moveTo>
                <a:lnTo>
                  <a:pt x="0" y="4362965"/>
                </a:lnTo>
              </a:path>
            </a:pathLst>
          </a:custGeom>
          <a:noFill/>
          <a:ln cap="flat" cmpd="sng" w="98225">
            <a:solidFill>
              <a:srgbClr val="FF62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70"/>
          <p:cNvSpPr/>
          <p:nvPr/>
        </p:nvSpPr>
        <p:spPr>
          <a:xfrm>
            <a:off x="6248171" y="5093652"/>
            <a:ext cx="0" cy="4354830"/>
          </a:xfrm>
          <a:custGeom>
            <a:rect b="b" l="l" r="r" t="t"/>
            <a:pathLst>
              <a:path extrusionOk="0" h="4354830" w="120000">
                <a:moveTo>
                  <a:pt x="0" y="0"/>
                </a:moveTo>
                <a:lnTo>
                  <a:pt x="0" y="4354498"/>
                </a:lnTo>
              </a:path>
            </a:pathLst>
          </a:custGeom>
          <a:noFill/>
          <a:ln cap="flat" cmpd="sng" w="98225">
            <a:solidFill>
              <a:srgbClr val="00C6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70"/>
          <p:cNvSpPr txBox="1"/>
          <p:nvPr/>
        </p:nvSpPr>
        <p:spPr>
          <a:xfrm rot="5400000">
            <a:off x="6143335" y="3015932"/>
            <a:ext cx="1290320" cy="44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Usuarios</a:t>
            </a:r>
            <a:endParaRPr sz="2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70"/>
          <p:cNvSpPr txBox="1"/>
          <p:nvPr/>
        </p:nvSpPr>
        <p:spPr>
          <a:xfrm rot="5400000">
            <a:off x="6176990" y="6601777"/>
            <a:ext cx="1223010" cy="44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Negocio</a:t>
            </a:r>
            <a:endParaRPr sz="2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70"/>
          <p:cNvSpPr txBox="1"/>
          <p:nvPr/>
        </p:nvSpPr>
        <p:spPr>
          <a:xfrm>
            <a:off x="1991093" y="1221184"/>
            <a:ext cx="4135120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Necesidades</a:t>
            </a:r>
            <a:endParaRPr sz="2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70"/>
          <p:cNvSpPr txBox="1"/>
          <p:nvPr/>
        </p:nvSpPr>
        <p:spPr>
          <a:xfrm>
            <a:off x="1991093" y="2986484"/>
            <a:ext cx="4135120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Motivadores</a:t>
            </a:r>
            <a:endParaRPr sz="2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70"/>
          <p:cNvSpPr txBox="1"/>
          <p:nvPr>
            <p:ph type="title"/>
          </p:nvPr>
        </p:nvSpPr>
        <p:spPr>
          <a:xfrm>
            <a:off x="1991093" y="4717058"/>
            <a:ext cx="4135120" cy="567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4089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0">
                <a:solidFill>
                  <a:srgbClr val="3C3C3C"/>
                </a:solidFill>
              </a:rPr>
              <a:t>Propósito</a:t>
            </a:r>
            <a:endParaRPr sz="3550"/>
          </a:p>
        </p:txBody>
      </p:sp>
      <p:sp>
        <p:nvSpPr>
          <p:cNvPr id="819" name="Google Shape;819;p70"/>
          <p:cNvSpPr txBox="1"/>
          <p:nvPr/>
        </p:nvSpPr>
        <p:spPr>
          <a:xfrm>
            <a:off x="1991093" y="6566693"/>
            <a:ext cx="4135120" cy="49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Impacto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70"/>
          <p:cNvSpPr txBox="1"/>
          <p:nvPr/>
        </p:nvSpPr>
        <p:spPr>
          <a:xfrm>
            <a:off x="1991093" y="8344693"/>
            <a:ext cx="4135120" cy="49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70"/>
          <p:cNvSpPr txBox="1"/>
          <p:nvPr/>
        </p:nvSpPr>
        <p:spPr>
          <a:xfrm rot="5400000">
            <a:off x="669527" y="1956435"/>
            <a:ext cx="1245235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68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Acciones</a:t>
            </a:r>
            <a:endParaRPr sz="25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70"/>
          <p:cNvSpPr txBox="1"/>
          <p:nvPr/>
        </p:nvSpPr>
        <p:spPr>
          <a:xfrm rot="5400000">
            <a:off x="702155" y="7643406"/>
            <a:ext cx="1143635" cy="39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7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Métricas</a:t>
            </a:r>
            <a:endParaRPr sz="2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70"/>
          <p:cNvSpPr/>
          <p:nvPr/>
        </p:nvSpPr>
        <p:spPr>
          <a:xfrm>
            <a:off x="5219700" y="1155700"/>
            <a:ext cx="584200" cy="571500"/>
          </a:xfrm>
          <a:custGeom>
            <a:rect b="b" l="l" r="r" t="t"/>
            <a:pathLst>
              <a:path extrusionOk="0" h="571500" w="584200">
                <a:moveTo>
                  <a:pt x="578841" y="81204"/>
                </a:moveTo>
                <a:lnTo>
                  <a:pt x="575589" y="65455"/>
                </a:lnTo>
                <a:lnTo>
                  <a:pt x="552110" y="31393"/>
                </a:lnTo>
                <a:lnTo>
                  <a:pt x="517291" y="8423"/>
                </a:lnTo>
                <a:lnTo>
                  <a:pt x="474662" y="0"/>
                </a:lnTo>
                <a:lnTo>
                  <a:pt x="109537" y="0"/>
                </a:lnTo>
                <a:lnTo>
                  <a:pt x="66908" y="8423"/>
                </a:lnTo>
                <a:lnTo>
                  <a:pt x="32089" y="31393"/>
                </a:lnTo>
                <a:lnTo>
                  <a:pt x="8610" y="65455"/>
                </a:lnTo>
                <a:lnTo>
                  <a:pt x="0" y="107156"/>
                </a:lnTo>
                <a:lnTo>
                  <a:pt x="0" y="464350"/>
                </a:lnTo>
                <a:lnTo>
                  <a:pt x="8610" y="506048"/>
                </a:lnTo>
                <a:lnTo>
                  <a:pt x="32089" y="540108"/>
                </a:lnTo>
                <a:lnTo>
                  <a:pt x="66908" y="563076"/>
                </a:lnTo>
                <a:lnTo>
                  <a:pt x="109537" y="571499"/>
                </a:lnTo>
                <a:lnTo>
                  <a:pt x="131689" y="571499"/>
                </a:lnTo>
                <a:lnTo>
                  <a:pt x="131689" y="238124"/>
                </a:lnTo>
                <a:lnTo>
                  <a:pt x="133473" y="229231"/>
                </a:lnTo>
                <a:lnTo>
                  <a:pt x="138823" y="221386"/>
                </a:lnTo>
                <a:lnTo>
                  <a:pt x="274980" y="88181"/>
                </a:lnTo>
                <a:lnTo>
                  <a:pt x="283005" y="82948"/>
                </a:lnTo>
                <a:lnTo>
                  <a:pt x="292100" y="81204"/>
                </a:lnTo>
                <a:lnTo>
                  <a:pt x="578841" y="81204"/>
                </a:lnTo>
                <a:close/>
              </a:path>
              <a:path extrusionOk="0" h="571500" w="584200">
                <a:moveTo>
                  <a:pt x="578842" y="490296"/>
                </a:moveTo>
                <a:lnTo>
                  <a:pt x="389469" y="490296"/>
                </a:lnTo>
                <a:lnTo>
                  <a:pt x="380376" y="488553"/>
                </a:lnTo>
                <a:lnTo>
                  <a:pt x="372351" y="483323"/>
                </a:lnTo>
                <a:lnTo>
                  <a:pt x="138823" y="254863"/>
                </a:lnTo>
                <a:lnTo>
                  <a:pt x="133473" y="247018"/>
                </a:lnTo>
                <a:lnTo>
                  <a:pt x="131689" y="238124"/>
                </a:lnTo>
                <a:lnTo>
                  <a:pt x="131689" y="571499"/>
                </a:lnTo>
                <a:lnTo>
                  <a:pt x="474662" y="571499"/>
                </a:lnTo>
                <a:lnTo>
                  <a:pt x="517291" y="563076"/>
                </a:lnTo>
                <a:lnTo>
                  <a:pt x="552110" y="540108"/>
                </a:lnTo>
                <a:lnTo>
                  <a:pt x="575589" y="506048"/>
                </a:lnTo>
                <a:lnTo>
                  <a:pt x="578842" y="490296"/>
                </a:lnTo>
                <a:close/>
              </a:path>
              <a:path extrusionOk="0" h="571500" w="584200">
                <a:moveTo>
                  <a:pt x="355139" y="323611"/>
                </a:moveTo>
                <a:lnTo>
                  <a:pt x="355139" y="142874"/>
                </a:lnTo>
                <a:lnTo>
                  <a:pt x="353356" y="151768"/>
                </a:lnTo>
                <a:lnTo>
                  <a:pt x="348005" y="159613"/>
                </a:lnTo>
                <a:lnTo>
                  <a:pt x="267754" y="238124"/>
                </a:lnTo>
                <a:lnTo>
                  <a:pt x="355139" y="323611"/>
                </a:lnTo>
                <a:close/>
              </a:path>
              <a:path extrusionOk="0" h="571500" w="584200">
                <a:moveTo>
                  <a:pt x="584200" y="464350"/>
                </a:moveTo>
                <a:lnTo>
                  <a:pt x="584200" y="107156"/>
                </a:lnTo>
                <a:lnTo>
                  <a:pt x="578842" y="81208"/>
                </a:lnTo>
                <a:lnTo>
                  <a:pt x="292100" y="81204"/>
                </a:lnTo>
                <a:lnTo>
                  <a:pt x="301194" y="82948"/>
                </a:lnTo>
                <a:lnTo>
                  <a:pt x="309219" y="88181"/>
                </a:lnTo>
                <a:lnTo>
                  <a:pt x="348005" y="126136"/>
                </a:lnTo>
                <a:lnTo>
                  <a:pt x="353356" y="133981"/>
                </a:lnTo>
                <a:lnTo>
                  <a:pt x="355139" y="142874"/>
                </a:lnTo>
                <a:lnTo>
                  <a:pt x="355139" y="323611"/>
                </a:lnTo>
                <a:lnTo>
                  <a:pt x="445376" y="411886"/>
                </a:lnTo>
                <a:lnTo>
                  <a:pt x="450726" y="419731"/>
                </a:lnTo>
                <a:lnTo>
                  <a:pt x="452510" y="428624"/>
                </a:lnTo>
                <a:lnTo>
                  <a:pt x="452510" y="490296"/>
                </a:lnTo>
                <a:lnTo>
                  <a:pt x="578842" y="490296"/>
                </a:lnTo>
                <a:lnTo>
                  <a:pt x="584200" y="464350"/>
                </a:lnTo>
                <a:close/>
              </a:path>
              <a:path extrusionOk="0" h="571500" w="584200">
                <a:moveTo>
                  <a:pt x="452510" y="490296"/>
                </a:moveTo>
                <a:lnTo>
                  <a:pt x="452510" y="428624"/>
                </a:lnTo>
                <a:lnTo>
                  <a:pt x="450726" y="437518"/>
                </a:lnTo>
                <a:lnTo>
                  <a:pt x="445376" y="445363"/>
                </a:lnTo>
                <a:lnTo>
                  <a:pt x="406577" y="483323"/>
                </a:lnTo>
                <a:lnTo>
                  <a:pt x="398559" y="488553"/>
                </a:lnTo>
                <a:lnTo>
                  <a:pt x="389469" y="490296"/>
                </a:lnTo>
                <a:lnTo>
                  <a:pt x="452510" y="49029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70"/>
          <p:cNvSpPr/>
          <p:nvPr/>
        </p:nvSpPr>
        <p:spPr>
          <a:xfrm>
            <a:off x="5308600" y="2908300"/>
            <a:ext cx="571500" cy="656590"/>
          </a:xfrm>
          <a:custGeom>
            <a:rect b="b" l="l" r="r" t="t"/>
            <a:pathLst>
              <a:path extrusionOk="0" h="656589" w="571500">
                <a:moveTo>
                  <a:pt x="435432" y="259778"/>
                </a:moveTo>
                <a:lnTo>
                  <a:pt x="435432" y="201675"/>
                </a:lnTo>
                <a:lnTo>
                  <a:pt x="381000" y="201675"/>
                </a:lnTo>
                <a:lnTo>
                  <a:pt x="381000" y="5981"/>
                </a:lnTo>
                <a:lnTo>
                  <a:pt x="375043" y="0"/>
                </a:lnTo>
                <a:lnTo>
                  <a:pt x="223672" y="0"/>
                </a:lnTo>
                <a:lnTo>
                  <a:pt x="217716" y="5981"/>
                </a:lnTo>
                <a:lnTo>
                  <a:pt x="217716" y="54686"/>
                </a:lnTo>
                <a:lnTo>
                  <a:pt x="40817" y="54686"/>
                </a:lnTo>
                <a:lnTo>
                  <a:pt x="24935" y="57911"/>
                </a:lnTo>
                <a:lnTo>
                  <a:pt x="11960" y="66705"/>
                </a:lnTo>
                <a:lnTo>
                  <a:pt x="3209" y="79744"/>
                </a:lnTo>
                <a:lnTo>
                  <a:pt x="0" y="95707"/>
                </a:lnTo>
                <a:lnTo>
                  <a:pt x="0" y="560590"/>
                </a:lnTo>
                <a:lnTo>
                  <a:pt x="3209" y="576553"/>
                </a:lnTo>
                <a:lnTo>
                  <a:pt x="11960" y="589592"/>
                </a:lnTo>
                <a:lnTo>
                  <a:pt x="24935" y="598386"/>
                </a:lnTo>
                <a:lnTo>
                  <a:pt x="40817" y="601611"/>
                </a:lnTo>
                <a:lnTo>
                  <a:pt x="54432" y="601611"/>
                </a:lnTo>
                <a:lnTo>
                  <a:pt x="54432" y="287134"/>
                </a:lnTo>
                <a:lnTo>
                  <a:pt x="55793" y="276548"/>
                </a:lnTo>
                <a:lnTo>
                  <a:pt x="59905" y="267846"/>
                </a:lnTo>
                <a:lnTo>
                  <a:pt x="66808" y="261949"/>
                </a:lnTo>
                <a:lnTo>
                  <a:pt x="76542" y="259778"/>
                </a:lnTo>
                <a:lnTo>
                  <a:pt x="435432" y="259778"/>
                </a:lnTo>
                <a:close/>
              </a:path>
              <a:path extrusionOk="0" h="656589" w="571500">
                <a:moveTo>
                  <a:pt x="435432" y="454621"/>
                </a:moveTo>
                <a:lnTo>
                  <a:pt x="435432" y="396519"/>
                </a:lnTo>
                <a:lnTo>
                  <a:pt x="76542" y="396519"/>
                </a:lnTo>
                <a:lnTo>
                  <a:pt x="66808" y="394348"/>
                </a:lnTo>
                <a:lnTo>
                  <a:pt x="59905" y="388451"/>
                </a:lnTo>
                <a:lnTo>
                  <a:pt x="55793" y="379749"/>
                </a:lnTo>
                <a:lnTo>
                  <a:pt x="54432" y="369163"/>
                </a:lnTo>
                <a:lnTo>
                  <a:pt x="54432" y="601611"/>
                </a:lnTo>
                <a:lnTo>
                  <a:pt x="217716" y="601611"/>
                </a:lnTo>
                <a:lnTo>
                  <a:pt x="217716" y="650316"/>
                </a:lnTo>
                <a:lnTo>
                  <a:pt x="223672" y="656297"/>
                </a:lnTo>
                <a:lnTo>
                  <a:pt x="375043" y="656297"/>
                </a:lnTo>
                <a:lnTo>
                  <a:pt x="381000" y="650316"/>
                </a:lnTo>
                <a:lnTo>
                  <a:pt x="381000" y="454621"/>
                </a:lnTo>
                <a:lnTo>
                  <a:pt x="435432" y="454621"/>
                </a:lnTo>
                <a:close/>
              </a:path>
              <a:path extrusionOk="0" h="656589" w="571500">
                <a:moveTo>
                  <a:pt x="561543" y="160654"/>
                </a:moveTo>
                <a:lnTo>
                  <a:pt x="543648" y="133953"/>
                </a:lnTo>
                <a:lnTo>
                  <a:pt x="513378" y="113472"/>
                </a:lnTo>
                <a:lnTo>
                  <a:pt x="476250" y="105968"/>
                </a:lnTo>
                <a:lnTo>
                  <a:pt x="439121" y="113472"/>
                </a:lnTo>
                <a:lnTo>
                  <a:pt x="408851" y="133953"/>
                </a:lnTo>
                <a:lnTo>
                  <a:pt x="388467" y="164368"/>
                </a:lnTo>
                <a:lnTo>
                  <a:pt x="381000" y="201675"/>
                </a:lnTo>
                <a:lnTo>
                  <a:pt x="435432" y="201675"/>
                </a:lnTo>
                <a:lnTo>
                  <a:pt x="438639" y="185713"/>
                </a:lnTo>
                <a:lnTo>
                  <a:pt x="447387" y="172673"/>
                </a:lnTo>
                <a:lnTo>
                  <a:pt x="460362" y="163880"/>
                </a:lnTo>
                <a:lnTo>
                  <a:pt x="476250" y="160654"/>
                </a:lnTo>
                <a:lnTo>
                  <a:pt x="561543" y="160654"/>
                </a:lnTo>
                <a:close/>
              </a:path>
              <a:path extrusionOk="0" h="656589" w="571500">
                <a:moveTo>
                  <a:pt x="435432" y="396519"/>
                </a:moveTo>
                <a:lnTo>
                  <a:pt x="435432" y="259778"/>
                </a:lnTo>
                <a:lnTo>
                  <a:pt x="381000" y="259778"/>
                </a:lnTo>
                <a:lnTo>
                  <a:pt x="381000" y="396519"/>
                </a:lnTo>
                <a:lnTo>
                  <a:pt x="435432" y="396519"/>
                </a:lnTo>
                <a:close/>
              </a:path>
              <a:path extrusionOk="0" h="656589" w="571500">
                <a:moveTo>
                  <a:pt x="561543" y="495642"/>
                </a:moveTo>
                <a:lnTo>
                  <a:pt x="476250" y="495642"/>
                </a:lnTo>
                <a:lnTo>
                  <a:pt x="460362" y="492417"/>
                </a:lnTo>
                <a:lnTo>
                  <a:pt x="447387" y="483623"/>
                </a:lnTo>
                <a:lnTo>
                  <a:pt x="438639" y="470584"/>
                </a:lnTo>
                <a:lnTo>
                  <a:pt x="435432" y="454621"/>
                </a:lnTo>
                <a:lnTo>
                  <a:pt x="381000" y="454621"/>
                </a:lnTo>
                <a:lnTo>
                  <a:pt x="388467" y="491928"/>
                </a:lnTo>
                <a:lnTo>
                  <a:pt x="408851" y="522344"/>
                </a:lnTo>
                <a:lnTo>
                  <a:pt x="439121" y="542825"/>
                </a:lnTo>
                <a:lnTo>
                  <a:pt x="476250" y="550329"/>
                </a:lnTo>
                <a:lnTo>
                  <a:pt x="513378" y="542825"/>
                </a:lnTo>
                <a:lnTo>
                  <a:pt x="543648" y="522344"/>
                </a:lnTo>
                <a:lnTo>
                  <a:pt x="561543" y="495642"/>
                </a:lnTo>
                <a:close/>
              </a:path>
              <a:path extrusionOk="0" h="656589" w="571500">
                <a:moveTo>
                  <a:pt x="517067" y="284987"/>
                </a:moveTo>
                <a:lnTo>
                  <a:pt x="517067" y="201675"/>
                </a:lnTo>
                <a:lnTo>
                  <a:pt x="515786" y="211750"/>
                </a:lnTo>
                <a:lnTo>
                  <a:pt x="512552" y="220100"/>
                </a:lnTo>
                <a:lnTo>
                  <a:pt x="508280" y="226607"/>
                </a:lnTo>
                <a:lnTo>
                  <a:pt x="503885" y="231152"/>
                </a:lnTo>
                <a:lnTo>
                  <a:pt x="435432" y="284987"/>
                </a:lnTo>
                <a:lnTo>
                  <a:pt x="517067" y="284987"/>
                </a:lnTo>
                <a:close/>
              </a:path>
              <a:path extrusionOk="0" h="656589" w="571500">
                <a:moveTo>
                  <a:pt x="523963" y="284987"/>
                </a:moveTo>
                <a:lnTo>
                  <a:pt x="435432" y="284987"/>
                </a:lnTo>
                <a:lnTo>
                  <a:pt x="435432" y="371728"/>
                </a:lnTo>
                <a:lnTo>
                  <a:pt x="468591" y="371728"/>
                </a:lnTo>
                <a:lnTo>
                  <a:pt x="468591" y="328142"/>
                </a:lnTo>
                <a:lnTo>
                  <a:pt x="523963" y="284987"/>
                </a:lnTo>
                <a:close/>
              </a:path>
              <a:path extrusionOk="0" h="656589" w="571500">
                <a:moveTo>
                  <a:pt x="571500" y="454621"/>
                </a:moveTo>
                <a:lnTo>
                  <a:pt x="562944" y="414245"/>
                </a:lnTo>
                <a:lnTo>
                  <a:pt x="538759" y="382841"/>
                </a:lnTo>
                <a:lnTo>
                  <a:pt x="524504" y="371728"/>
                </a:lnTo>
                <a:lnTo>
                  <a:pt x="435432" y="371728"/>
                </a:lnTo>
                <a:lnTo>
                  <a:pt x="503885" y="425145"/>
                </a:lnTo>
                <a:lnTo>
                  <a:pt x="508280" y="429690"/>
                </a:lnTo>
                <a:lnTo>
                  <a:pt x="512552" y="436197"/>
                </a:lnTo>
                <a:lnTo>
                  <a:pt x="515786" y="444547"/>
                </a:lnTo>
                <a:lnTo>
                  <a:pt x="517067" y="454621"/>
                </a:lnTo>
                <a:lnTo>
                  <a:pt x="517067" y="495642"/>
                </a:lnTo>
                <a:lnTo>
                  <a:pt x="561543" y="495642"/>
                </a:lnTo>
                <a:lnTo>
                  <a:pt x="564032" y="491928"/>
                </a:lnTo>
                <a:lnTo>
                  <a:pt x="571500" y="454621"/>
                </a:lnTo>
                <a:close/>
              </a:path>
              <a:path extrusionOk="0" h="656589" w="571500">
                <a:moveTo>
                  <a:pt x="524504" y="371728"/>
                </a:moveTo>
                <a:lnTo>
                  <a:pt x="468591" y="328142"/>
                </a:lnTo>
                <a:lnTo>
                  <a:pt x="468591" y="371728"/>
                </a:lnTo>
                <a:lnTo>
                  <a:pt x="524504" y="371728"/>
                </a:lnTo>
                <a:close/>
              </a:path>
              <a:path extrusionOk="0" h="656589" w="571500">
                <a:moveTo>
                  <a:pt x="571500" y="201675"/>
                </a:moveTo>
                <a:lnTo>
                  <a:pt x="564032" y="164368"/>
                </a:lnTo>
                <a:lnTo>
                  <a:pt x="561543" y="160654"/>
                </a:lnTo>
                <a:lnTo>
                  <a:pt x="476250" y="160654"/>
                </a:lnTo>
                <a:lnTo>
                  <a:pt x="492137" y="163880"/>
                </a:lnTo>
                <a:lnTo>
                  <a:pt x="505112" y="172673"/>
                </a:lnTo>
                <a:lnTo>
                  <a:pt x="513860" y="185713"/>
                </a:lnTo>
                <a:lnTo>
                  <a:pt x="517067" y="201675"/>
                </a:lnTo>
                <a:lnTo>
                  <a:pt x="517067" y="284987"/>
                </a:lnTo>
                <a:lnTo>
                  <a:pt x="523963" y="284987"/>
                </a:lnTo>
                <a:lnTo>
                  <a:pt x="538759" y="273456"/>
                </a:lnTo>
                <a:lnTo>
                  <a:pt x="552667" y="259236"/>
                </a:lnTo>
                <a:lnTo>
                  <a:pt x="562944" y="242052"/>
                </a:lnTo>
                <a:lnTo>
                  <a:pt x="569315" y="222625"/>
                </a:lnTo>
                <a:lnTo>
                  <a:pt x="571500" y="201675"/>
                </a:lnTo>
                <a:close/>
              </a:path>
              <a:path extrusionOk="0" h="656589" w="571500">
                <a:moveTo>
                  <a:pt x="517067" y="495642"/>
                </a:moveTo>
                <a:lnTo>
                  <a:pt x="517067" y="454621"/>
                </a:lnTo>
                <a:lnTo>
                  <a:pt x="513860" y="470584"/>
                </a:lnTo>
                <a:lnTo>
                  <a:pt x="505112" y="483623"/>
                </a:lnTo>
                <a:lnTo>
                  <a:pt x="492137" y="492417"/>
                </a:lnTo>
                <a:lnTo>
                  <a:pt x="476250" y="495642"/>
                </a:lnTo>
                <a:lnTo>
                  <a:pt x="517067" y="495642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70"/>
          <p:cNvSpPr/>
          <p:nvPr/>
        </p:nvSpPr>
        <p:spPr>
          <a:xfrm>
            <a:off x="5219700" y="4673600"/>
            <a:ext cx="584200" cy="673100"/>
          </a:xfrm>
          <a:custGeom>
            <a:rect b="b" l="l" r="r" t="t"/>
            <a:pathLst>
              <a:path extrusionOk="0" h="673100" w="584200">
                <a:moveTo>
                  <a:pt x="584200" y="179539"/>
                </a:moveTo>
                <a:lnTo>
                  <a:pt x="578753" y="127245"/>
                </a:lnTo>
                <a:lnTo>
                  <a:pt x="562816" y="83078"/>
                </a:lnTo>
                <a:lnTo>
                  <a:pt x="536989" y="47655"/>
                </a:lnTo>
                <a:lnTo>
                  <a:pt x="501875" y="21590"/>
                </a:lnTo>
                <a:lnTo>
                  <a:pt x="458077" y="5500"/>
                </a:lnTo>
                <a:lnTo>
                  <a:pt x="406196" y="0"/>
                </a:lnTo>
                <a:lnTo>
                  <a:pt x="341429" y="12965"/>
                </a:lnTo>
                <a:lnTo>
                  <a:pt x="287772" y="41694"/>
                </a:lnTo>
                <a:lnTo>
                  <a:pt x="250720" y="70991"/>
                </a:lnTo>
                <a:lnTo>
                  <a:pt x="235813" y="85636"/>
                </a:lnTo>
                <a:lnTo>
                  <a:pt x="6845" y="320027"/>
                </a:lnTo>
                <a:lnTo>
                  <a:pt x="2286" y="324535"/>
                </a:lnTo>
                <a:lnTo>
                  <a:pt x="0" y="330542"/>
                </a:lnTo>
                <a:lnTo>
                  <a:pt x="0" y="342557"/>
                </a:lnTo>
                <a:lnTo>
                  <a:pt x="2286" y="348564"/>
                </a:lnTo>
                <a:lnTo>
                  <a:pt x="6845" y="353072"/>
                </a:lnTo>
                <a:lnTo>
                  <a:pt x="235051" y="587082"/>
                </a:lnTo>
                <a:lnTo>
                  <a:pt x="250398" y="601948"/>
                </a:lnTo>
                <a:lnTo>
                  <a:pt x="287677" y="631358"/>
                </a:lnTo>
                <a:lnTo>
                  <a:pt x="341441" y="660137"/>
                </a:lnTo>
                <a:lnTo>
                  <a:pt x="406196" y="673100"/>
                </a:lnTo>
                <a:lnTo>
                  <a:pt x="458077" y="667599"/>
                </a:lnTo>
                <a:lnTo>
                  <a:pt x="501875" y="651509"/>
                </a:lnTo>
                <a:lnTo>
                  <a:pt x="502043" y="651384"/>
                </a:lnTo>
                <a:lnTo>
                  <a:pt x="502043" y="336550"/>
                </a:lnTo>
                <a:lnTo>
                  <a:pt x="527396" y="308745"/>
                </a:lnTo>
                <a:lnTo>
                  <a:pt x="554247" y="271570"/>
                </a:lnTo>
                <a:lnTo>
                  <a:pt x="575535" y="227632"/>
                </a:lnTo>
                <a:lnTo>
                  <a:pt x="584200" y="179539"/>
                </a:lnTo>
                <a:close/>
              </a:path>
              <a:path extrusionOk="0" h="673100" w="584200">
                <a:moveTo>
                  <a:pt x="584200" y="493560"/>
                </a:moveTo>
                <a:lnTo>
                  <a:pt x="575535" y="445467"/>
                </a:lnTo>
                <a:lnTo>
                  <a:pt x="554247" y="401529"/>
                </a:lnTo>
                <a:lnTo>
                  <a:pt x="527396" y="364354"/>
                </a:lnTo>
                <a:lnTo>
                  <a:pt x="502043" y="336550"/>
                </a:lnTo>
                <a:lnTo>
                  <a:pt x="502043" y="651384"/>
                </a:lnTo>
                <a:lnTo>
                  <a:pt x="536989" y="625444"/>
                </a:lnTo>
                <a:lnTo>
                  <a:pt x="562816" y="590021"/>
                </a:lnTo>
                <a:lnTo>
                  <a:pt x="578753" y="545854"/>
                </a:lnTo>
                <a:lnTo>
                  <a:pt x="584200" y="4935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70"/>
          <p:cNvSpPr/>
          <p:nvPr/>
        </p:nvSpPr>
        <p:spPr>
          <a:xfrm>
            <a:off x="5308600" y="6553635"/>
            <a:ext cx="571500" cy="544830"/>
          </a:xfrm>
          <a:custGeom>
            <a:rect b="b" l="l" r="r" t="t"/>
            <a:pathLst>
              <a:path extrusionOk="0" h="544829" w="571500">
                <a:moveTo>
                  <a:pt x="279212" y="139175"/>
                </a:moveTo>
                <a:lnTo>
                  <a:pt x="80365" y="12302"/>
                </a:lnTo>
                <a:lnTo>
                  <a:pt x="49131" y="0"/>
                </a:lnTo>
                <a:lnTo>
                  <a:pt x="23580" y="4258"/>
                </a:lnTo>
                <a:lnTo>
                  <a:pt x="6331" y="23673"/>
                </a:lnTo>
                <a:lnTo>
                  <a:pt x="0" y="56841"/>
                </a:lnTo>
                <a:lnTo>
                  <a:pt x="0" y="487967"/>
                </a:lnTo>
                <a:lnTo>
                  <a:pt x="6331" y="521135"/>
                </a:lnTo>
                <a:lnTo>
                  <a:pt x="23580" y="540550"/>
                </a:lnTo>
                <a:lnTo>
                  <a:pt x="49131" y="544808"/>
                </a:lnTo>
                <a:lnTo>
                  <a:pt x="80365" y="532506"/>
                </a:lnTo>
                <a:lnTo>
                  <a:pt x="190500" y="462236"/>
                </a:lnTo>
                <a:lnTo>
                  <a:pt x="190500" y="139175"/>
                </a:lnTo>
                <a:lnTo>
                  <a:pt x="279212" y="139175"/>
                </a:lnTo>
                <a:close/>
              </a:path>
              <a:path extrusionOk="0" h="544829" w="571500">
                <a:moveTo>
                  <a:pt x="571500" y="344254"/>
                </a:moveTo>
                <a:lnTo>
                  <a:pt x="571500" y="200554"/>
                </a:lnTo>
                <a:lnTo>
                  <a:pt x="375412" y="200554"/>
                </a:lnTo>
                <a:lnTo>
                  <a:pt x="279212" y="139175"/>
                </a:lnTo>
                <a:lnTo>
                  <a:pt x="190500" y="139175"/>
                </a:lnTo>
                <a:lnTo>
                  <a:pt x="350113" y="240965"/>
                </a:lnTo>
                <a:lnTo>
                  <a:pt x="361645" y="248458"/>
                </a:lnTo>
                <a:lnTo>
                  <a:pt x="523875" y="248458"/>
                </a:lnTo>
                <a:lnTo>
                  <a:pt x="523875" y="344254"/>
                </a:lnTo>
                <a:lnTo>
                  <a:pt x="571500" y="344254"/>
                </a:lnTo>
                <a:close/>
              </a:path>
              <a:path extrusionOk="0" h="544829" w="571500">
                <a:moveTo>
                  <a:pt x="523875" y="344254"/>
                </a:moveTo>
                <a:lnTo>
                  <a:pt x="523875" y="296350"/>
                </a:lnTo>
                <a:lnTo>
                  <a:pt x="361645" y="296350"/>
                </a:lnTo>
                <a:lnTo>
                  <a:pt x="350113" y="303843"/>
                </a:lnTo>
                <a:lnTo>
                  <a:pt x="190500" y="405633"/>
                </a:lnTo>
                <a:lnTo>
                  <a:pt x="279212" y="405633"/>
                </a:lnTo>
                <a:lnTo>
                  <a:pt x="375412" y="344254"/>
                </a:lnTo>
                <a:lnTo>
                  <a:pt x="523875" y="344254"/>
                </a:lnTo>
                <a:close/>
              </a:path>
              <a:path extrusionOk="0" h="544829" w="571500">
                <a:moveTo>
                  <a:pt x="279212" y="405633"/>
                </a:moveTo>
                <a:lnTo>
                  <a:pt x="190500" y="405633"/>
                </a:lnTo>
                <a:lnTo>
                  <a:pt x="190500" y="462236"/>
                </a:lnTo>
                <a:lnTo>
                  <a:pt x="279212" y="405633"/>
                </a:lnTo>
                <a:close/>
              </a:path>
              <a:path extrusionOk="0" h="544829" w="571500">
                <a:moveTo>
                  <a:pt x="571500" y="200554"/>
                </a:moveTo>
                <a:lnTo>
                  <a:pt x="571500" y="176602"/>
                </a:lnTo>
                <a:lnTo>
                  <a:pt x="569609" y="167330"/>
                </a:lnTo>
                <a:lnTo>
                  <a:pt x="564475" y="159711"/>
                </a:lnTo>
                <a:lnTo>
                  <a:pt x="556899" y="154549"/>
                </a:lnTo>
                <a:lnTo>
                  <a:pt x="547687" y="152649"/>
                </a:lnTo>
                <a:lnTo>
                  <a:pt x="538475" y="154549"/>
                </a:lnTo>
                <a:lnTo>
                  <a:pt x="530899" y="159711"/>
                </a:lnTo>
                <a:lnTo>
                  <a:pt x="525765" y="167330"/>
                </a:lnTo>
                <a:lnTo>
                  <a:pt x="523875" y="176602"/>
                </a:lnTo>
                <a:lnTo>
                  <a:pt x="523875" y="200554"/>
                </a:lnTo>
                <a:lnTo>
                  <a:pt x="571500" y="200554"/>
                </a:lnTo>
                <a:close/>
              </a:path>
              <a:path extrusionOk="0" h="544829" w="571500">
                <a:moveTo>
                  <a:pt x="571500" y="368206"/>
                </a:moveTo>
                <a:lnTo>
                  <a:pt x="571500" y="344254"/>
                </a:lnTo>
                <a:lnTo>
                  <a:pt x="523875" y="344254"/>
                </a:lnTo>
                <a:lnTo>
                  <a:pt x="523875" y="368206"/>
                </a:lnTo>
                <a:lnTo>
                  <a:pt x="525765" y="377478"/>
                </a:lnTo>
                <a:lnTo>
                  <a:pt x="530899" y="385097"/>
                </a:lnTo>
                <a:lnTo>
                  <a:pt x="538475" y="390259"/>
                </a:lnTo>
                <a:lnTo>
                  <a:pt x="547687" y="392159"/>
                </a:lnTo>
                <a:lnTo>
                  <a:pt x="556899" y="390259"/>
                </a:lnTo>
                <a:lnTo>
                  <a:pt x="564475" y="385097"/>
                </a:lnTo>
                <a:lnTo>
                  <a:pt x="569609" y="377478"/>
                </a:lnTo>
                <a:lnTo>
                  <a:pt x="571500" y="36820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70"/>
          <p:cNvSpPr/>
          <p:nvPr/>
        </p:nvSpPr>
        <p:spPr>
          <a:xfrm>
            <a:off x="5219700" y="8331200"/>
            <a:ext cx="584200" cy="571500"/>
          </a:xfrm>
          <a:custGeom>
            <a:rect b="b" l="l" r="r" t="t"/>
            <a:pathLst>
              <a:path extrusionOk="0" h="571500" w="584200">
                <a:moveTo>
                  <a:pt x="452195" y="47625"/>
                </a:moveTo>
                <a:lnTo>
                  <a:pt x="426311" y="31905"/>
                </a:lnTo>
                <a:lnTo>
                  <a:pt x="384404" y="14573"/>
                </a:lnTo>
                <a:lnTo>
                  <a:pt x="339466" y="3741"/>
                </a:lnTo>
                <a:lnTo>
                  <a:pt x="292100" y="0"/>
                </a:lnTo>
                <a:lnTo>
                  <a:pt x="244733" y="3741"/>
                </a:lnTo>
                <a:lnTo>
                  <a:pt x="199795" y="14573"/>
                </a:lnTo>
                <a:lnTo>
                  <a:pt x="157888" y="31905"/>
                </a:lnTo>
                <a:lnTo>
                  <a:pt x="119614" y="55149"/>
                </a:lnTo>
                <a:lnTo>
                  <a:pt x="85575" y="83715"/>
                </a:lnTo>
                <a:lnTo>
                  <a:pt x="56374" y="117013"/>
                </a:lnTo>
                <a:lnTo>
                  <a:pt x="32614" y="154456"/>
                </a:lnTo>
                <a:lnTo>
                  <a:pt x="14896" y="195452"/>
                </a:lnTo>
                <a:lnTo>
                  <a:pt x="3824" y="239413"/>
                </a:lnTo>
                <a:lnTo>
                  <a:pt x="0" y="285750"/>
                </a:lnTo>
                <a:lnTo>
                  <a:pt x="3824" y="332086"/>
                </a:lnTo>
                <a:lnTo>
                  <a:pt x="14896" y="376047"/>
                </a:lnTo>
                <a:lnTo>
                  <a:pt x="32614" y="417043"/>
                </a:lnTo>
                <a:lnTo>
                  <a:pt x="48679" y="442358"/>
                </a:lnTo>
                <a:lnTo>
                  <a:pt x="48679" y="285750"/>
                </a:lnTo>
                <a:lnTo>
                  <a:pt x="53631" y="237808"/>
                </a:lnTo>
                <a:lnTo>
                  <a:pt x="67832" y="193132"/>
                </a:lnTo>
                <a:lnTo>
                  <a:pt x="90297" y="152686"/>
                </a:lnTo>
                <a:lnTo>
                  <a:pt x="120040" y="117433"/>
                </a:lnTo>
                <a:lnTo>
                  <a:pt x="156077" y="88337"/>
                </a:lnTo>
                <a:lnTo>
                  <a:pt x="197422" y="66361"/>
                </a:lnTo>
                <a:lnTo>
                  <a:pt x="243091" y="52469"/>
                </a:lnTo>
                <a:lnTo>
                  <a:pt x="292100" y="47625"/>
                </a:lnTo>
                <a:lnTo>
                  <a:pt x="452195" y="47625"/>
                </a:lnTo>
                <a:close/>
              </a:path>
              <a:path extrusionOk="0" h="571500" w="584200">
                <a:moveTo>
                  <a:pt x="452195" y="523875"/>
                </a:moveTo>
                <a:lnTo>
                  <a:pt x="292100" y="523875"/>
                </a:lnTo>
                <a:lnTo>
                  <a:pt x="243091" y="519030"/>
                </a:lnTo>
                <a:lnTo>
                  <a:pt x="197422" y="505138"/>
                </a:lnTo>
                <a:lnTo>
                  <a:pt x="156077" y="483162"/>
                </a:lnTo>
                <a:lnTo>
                  <a:pt x="120040" y="454066"/>
                </a:lnTo>
                <a:lnTo>
                  <a:pt x="90297" y="418813"/>
                </a:lnTo>
                <a:lnTo>
                  <a:pt x="67832" y="378367"/>
                </a:lnTo>
                <a:lnTo>
                  <a:pt x="53631" y="333691"/>
                </a:lnTo>
                <a:lnTo>
                  <a:pt x="48679" y="285750"/>
                </a:lnTo>
                <a:lnTo>
                  <a:pt x="48679" y="442358"/>
                </a:lnTo>
                <a:lnTo>
                  <a:pt x="85575" y="487784"/>
                </a:lnTo>
                <a:lnTo>
                  <a:pt x="119614" y="516350"/>
                </a:lnTo>
                <a:lnTo>
                  <a:pt x="157888" y="539594"/>
                </a:lnTo>
                <a:lnTo>
                  <a:pt x="199795" y="556926"/>
                </a:lnTo>
                <a:lnTo>
                  <a:pt x="244733" y="567758"/>
                </a:lnTo>
                <a:lnTo>
                  <a:pt x="292100" y="571500"/>
                </a:lnTo>
                <a:lnTo>
                  <a:pt x="339466" y="567758"/>
                </a:lnTo>
                <a:lnTo>
                  <a:pt x="384404" y="556926"/>
                </a:lnTo>
                <a:lnTo>
                  <a:pt x="426311" y="539594"/>
                </a:lnTo>
                <a:lnTo>
                  <a:pt x="452195" y="523875"/>
                </a:lnTo>
                <a:close/>
              </a:path>
              <a:path extrusionOk="0" h="571500" w="584200">
                <a:moveTo>
                  <a:pt x="419859" y="142875"/>
                </a:moveTo>
                <a:lnTo>
                  <a:pt x="413929" y="137073"/>
                </a:lnTo>
                <a:lnTo>
                  <a:pt x="377774" y="114597"/>
                </a:lnTo>
                <a:lnTo>
                  <a:pt x="336776" y="100276"/>
                </a:lnTo>
                <a:lnTo>
                  <a:pt x="292100" y="95250"/>
                </a:lnTo>
                <a:lnTo>
                  <a:pt x="247423" y="100276"/>
                </a:lnTo>
                <a:lnTo>
                  <a:pt x="206425" y="114597"/>
                </a:lnTo>
                <a:lnTo>
                  <a:pt x="170270" y="137073"/>
                </a:lnTo>
                <a:lnTo>
                  <a:pt x="140123" y="166566"/>
                </a:lnTo>
                <a:lnTo>
                  <a:pt x="117148" y="201935"/>
                </a:lnTo>
                <a:lnTo>
                  <a:pt x="102509" y="242043"/>
                </a:lnTo>
                <a:lnTo>
                  <a:pt x="97370" y="285750"/>
                </a:lnTo>
                <a:lnTo>
                  <a:pt x="102509" y="329456"/>
                </a:lnTo>
                <a:lnTo>
                  <a:pt x="117148" y="369564"/>
                </a:lnTo>
                <a:lnTo>
                  <a:pt x="140123" y="404933"/>
                </a:lnTo>
                <a:lnTo>
                  <a:pt x="146050" y="410731"/>
                </a:lnTo>
                <a:lnTo>
                  <a:pt x="146050" y="285750"/>
                </a:lnTo>
                <a:lnTo>
                  <a:pt x="153498" y="240601"/>
                </a:lnTo>
                <a:lnTo>
                  <a:pt x="174237" y="201381"/>
                </a:lnTo>
                <a:lnTo>
                  <a:pt x="205857" y="170449"/>
                </a:lnTo>
                <a:lnTo>
                  <a:pt x="245947" y="150161"/>
                </a:lnTo>
                <a:lnTo>
                  <a:pt x="292100" y="142875"/>
                </a:lnTo>
                <a:lnTo>
                  <a:pt x="419859" y="142875"/>
                </a:lnTo>
                <a:close/>
              </a:path>
              <a:path extrusionOk="0" h="571500" w="584200">
                <a:moveTo>
                  <a:pt x="419859" y="428625"/>
                </a:moveTo>
                <a:lnTo>
                  <a:pt x="292100" y="428625"/>
                </a:lnTo>
                <a:lnTo>
                  <a:pt x="245947" y="421338"/>
                </a:lnTo>
                <a:lnTo>
                  <a:pt x="205857" y="401050"/>
                </a:lnTo>
                <a:lnTo>
                  <a:pt x="174237" y="370118"/>
                </a:lnTo>
                <a:lnTo>
                  <a:pt x="153498" y="330898"/>
                </a:lnTo>
                <a:lnTo>
                  <a:pt x="146050" y="285750"/>
                </a:lnTo>
                <a:lnTo>
                  <a:pt x="146050" y="410731"/>
                </a:lnTo>
                <a:lnTo>
                  <a:pt x="170270" y="434426"/>
                </a:lnTo>
                <a:lnTo>
                  <a:pt x="206425" y="456902"/>
                </a:lnTo>
                <a:lnTo>
                  <a:pt x="247423" y="471223"/>
                </a:lnTo>
                <a:lnTo>
                  <a:pt x="292100" y="476250"/>
                </a:lnTo>
                <a:lnTo>
                  <a:pt x="336776" y="471223"/>
                </a:lnTo>
                <a:lnTo>
                  <a:pt x="377774" y="456902"/>
                </a:lnTo>
                <a:lnTo>
                  <a:pt x="413929" y="434426"/>
                </a:lnTo>
                <a:lnTo>
                  <a:pt x="419859" y="428625"/>
                </a:lnTo>
                <a:close/>
              </a:path>
              <a:path extrusionOk="0" h="571500" w="584200">
                <a:moveTo>
                  <a:pt x="389470" y="285750"/>
                </a:moveTo>
                <a:lnTo>
                  <a:pt x="381798" y="248734"/>
                </a:lnTo>
                <a:lnTo>
                  <a:pt x="360897" y="218451"/>
                </a:lnTo>
                <a:lnTo>
                  <a:pt x="329940" y="198005"/>
                </a:lnTo>
                <a:lnTo>
                  <a:pt x="292100" y="190500"/>
                </a:lnTo>
                <a:lnTo>
                  <a:pt x="254259" y="198005"/>
                </a:lnTo>
                <a:lnTo>
                  <a:pt x="223302" y="218451"/>
                </a:lnTo>
                <a:lnTo>
                  <a:pt x="202401" y="248734"/>
                </a:lnTo>
                <a:lnTo>
                  <a:pt x="194729" y="285750"/>
                </a:lnTo>
                <a:lnTo>
                  <a:pt x="202401" y="322765"/>
                </a:lnTo>
                <a:lnTo>
                  <a:pt x="223302" y="353048"/>
                </a:lnTo>
                <a:lnTo>
                  <a:pt x="254259" y="373494"/>
                </a:lnTo>
                <a:lnTo>
                  <a:pt x="292100" y="381000"/>
                </a:lnTo>
                <a:lnTo>
                  <a:pt x="329940" y="373494"/>
                </a:lnTo>
                <a:lnTo>
                  <a:pt x="360897" y="353048"/>
                </a:lnTo>
                <a:lnTo>
                  <a:pt x="381798" y="322765"/>
                </a:lnTo>
                <a:lnTo>
                  <a:pt x="389470" y="285750"/>
                </a:lnTo>
                <a:close/>
              </a:path>
              <a:path extrusionOk="0" h="571500" w="584200">
                <a:moveTo>
                  <a:pt x="584200" y="285750"/>
                </a:moveTo>
                <a:lnTo>
                  <a:pt x="580375" y="239413"/>
                </a:lnTo>
                <a:lnTo>
                  <a:pt x="569303" y="195452"/>
                </a:lnTo>
                <a:lnTo>
                  <a:pt x="551585" y="154456"/>
                </a:lnTo>
                <a:lnTo>
                  <a:pt x="527825" y="117013"/>
                </a:lnTo>
                <a:lnTo>
                  <a:pt x="498624" y="83715"/>
                </a:lnTo>
                <a:lnTo>
                  <a:pt x="464585" y="55149"/>
                </a:lnTo>
                <a:lnTo>
                  <a:pt x="452195" y="47625"/>
                </a:lnTo>
                <a:lnTo>
                  <a:pt x="292100" y="47625"/>
                </a:lnTo>
                <a:lnTo>
                  <a:pt x="341108" y="52469"/>
                </a:lnTo>
                <a:lnTo>
                  <a:pt x="386777" y="66361"/>
                </a:lnTo>
                <a:lnTo>
                  <a:pt x="428122" y="88337"/>
                </a:lnTo>
                <a:lnTo>
                  <a:pt x="464159" y="117433"/>
                </a:lnTo>
                <a:lnTo>
                  <a:pt x="493902" y="152686"/>
                </a:lnTo>
                <a:lnTo>
                  <a:pt x="516367" y="193132"/>
                </a:lnTo>
                <a:lnTo>
                  <a:pt x="530568" y="237808"/>
                </a:lnTo>
                <a:lnTo>
                  <a:pt x="535520" y="285750"/>
                </a:lnTo>
                <a:lnTo>
                  <a:pt x="535520" y="442358"/>
                </a:lnTo>
                <a:lnTo>
                  <a:pt x="551585" y="417043"/>
                </a:lnTo>
                <a:lnTo>
                  <a:pt x="569303" y="376047"/>
                </a:lnTo>
                <a:lnTo>
                  <a:pt x="580375" y="332086"/>
                </a:lnTo>
                <a:lnTo>
                  <a:pt x="584200" y="285750"/>
                </a:lnTo>
                <a:close/>
              </a:path>
              <a:path extrusionOk="0" h="571500" w="584200">
                <a:moveTo>
                  <a:pt x="486829" y="285750"/>
                </a:moveTo>
                <a:lnTo>
                  <a:pt x="481690" y="242043"/>
                </a:lnTo>
                <a:lnTo>
                  <a:pt x="467051" y="201935"/>
                </a:lnTo>
                <a:lnTo>
                  <a:pt x="444076" y="166566"/>
                </a:lnTo>
                <a:lnTo>
                  <a:pt x="419859" y="142875"/>
                </a:lnTo>
                <a:lnTo>
                  <a:pt x="292100" y="142875"/>
                </a:lnTo>
                <a:lnTo>
                  <a:pt x="338252" y="150161"/>
                </a:lnTo>
                <a:lnTo>
                  <a:pt x="378342" y="170449"/>
                </a:lnTo>
                <a:lnTo>
                  <a:pt x="409962" y="201381"/>
                </a:lnTo>
                <a:lnTo>
                  <a:pt x="430701" y="240601"/>
                </a:lnTo>
                <a:lnTo>
                  <a:pt x="438150" y="285750"/>
                </a:lnTo>
                <a:lnTo>
                  <a:pt x="438150" y="410731"/>
                </a:lnTo>
                <a:lnTo>
                  <a:pt x="444076" y="404933"/>
                </a:lnTo>
                <a:lnTo>
                  <a:pt x="467051" y="369564"/>
                </a:lnTo>
                <a:lnTo>
                  <a:pt x="481690" y="329456"/>
                </a:lnTo>
                <a:lnTo>
                  <a:pt x="486829" y="285750"/>
                </a:lnTo>
                <a:close/>
              </a:path>
              <a:path extrusionOk="0" h="571500" w="584200">
                <a:moveTo>
                  <a:pt x="438150" y="410731"/>
                </a:moveTo>
                <a:lnTo>
                  <a:pt x="438150" y="285750"/>
                </a:lnTo>
                <a:lnTo>
                  <a:pt x="430701" y="330898"/>
                </a:lnTo>
                <a:lnTo>
                  <a:pt x="409962" y="370118"/>
                </a:lnTo>
                <a:lnTo>
                  <a:pt x="378342" y="401050"/>
                </a:lnTo>
                <a:lnTo>
                  <a:pt x="338252" y="421338"/>
                </a:lnTo>
                <a:lnTo>
                  <a:pt x="292100" y="428625"/>
                </a:lnTo>
                <a:lnTo>
                  <a:pt x="419859" y="428625"/>
                </a:lnTo>
                <a:lnTo>
                  <a:pt x="438150" y="410731"/>
                </a:lnTo>
                <a:close/>
              </a:path>
              <a:path extrusionOk="0" h="571500" w="584200">
                <a:moveTo>
                  <a:pt x="535520" y="442358"/>
                </a:moveTo>
                <a:lnTo>
                  <a:pt x="535520" y="285750"/>
                </a:lnTo>
                <a:lnTo>
                  <a:pt x="530568" y="333691"/>
                </a:lnTo>
                <a:lnTo>
                  <a:pt x="516367" y="378367"/>
                </a:lnTo>
                <a:lnTo>
                  <a:pt x="493902" y="418813"/>
                </a:lnTo>
                <a:lnTo>
                  <a:pt x="464159" y="454066"/>
                </a:lnTo>
                <a:lnTo>
                  <a:pt x="428122" y="483162"/>
                </a:lnTo>
                <a:lnTo>
                  <a:pt x="386777" y="505138"/>
                </a:lnTo>
                <a:lnTo>
                  <a:pt x="341108" y="519030"/>
                </a:lnTo>
                <a:lnTo>
                  <a:pt x="292100" y="523875"/>
                </a:lnTo>
                <a:lnTo>
                  <a:pt x="452195" y="523875"/>
                </a:lnTo>
                <a:lnTo>
                  <a:pt x="464585" y="516350"/>
                </a:lnTo>
                <a:lnTo>
                  <a:pt x="498624" y="487784"/>
                </a:lnTo>
                <a:lnTo>
                  <a:pt x="527825" y="454486"/>
                </a:lnTo>
                <a:lnTo>
                  <a:pt x="535520" y="442358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70"/>
          <p:cNvSpPr/>
          <p:nvPr/>
        </p:nvSpPr>
        <p:spPr>
          <a:xfrm>
            <a:off x="1006085" y="990600"/>
            <a:ext cx="543560" cy="292100"/>
          </a:xfrm>
          <a:custGeom>
            <a:rect b="b" l="l" r="r" t="t"/>
            <a:pathLst>
              <a:path extrusionOk="0" h="292100" w="543560">
                <a:moveTo>
                  <a:pt x="405202" y="281647"/>
                </a:moveTo>
                <a:lnTo>
                  <a:pt x="405202" y="276111"/>
                </a:lnTo>
                <a:lnTo>
                  <a:pt x="374166" y="150925"/>
                </a:lnTo>
                <a:lnTo>
                  <a:pt x="280475" y="150925"/>
                </a:lnTo>
                <a:lnTo>
                  <a:pt x="9795" y="85072"/>
                </a:lnTo>
                <a:lnTo>
                  <a:pt x="2938" y="89310"/>
                </a:lnTo>
                <a:lnTo>
                  <a:pt x="654" y="96483"/>
                </a:lnTo>
                <a:lnTo>
                  <a:pt x="0" y="99743"/>
                </a:lnTo>
                <a:lnTo>
                  <a:pt x="0" y="106914"/>
                </a:lnTo>
                <a:lnTo>
                  <a:pt x="3265" y="112130"/>
                </a:lnTo>
                <a:lnTo>
                  <a:pt x="8163" y="114739"/>
                </a:lnTo>
                <a:lnTo>
                  <a:pt x="388767" y="292100"/>
                </a:lnTo>
                <a:lnTo>
                  <a:pt x="396388" y="292087"/>
                </a:lnTo>
                <a:lnTo>
                  <a:pt x="400300" y="288505"/>
                </a:lnTo>
                <a:lnTo>
                  <a:pt x="403246" y="285572"/>
                </a:lnTo>
                <a:lnTo>
                  <a:pt x="405202" y="281647"/>
                </a:lnTo>
                <a:close/>
              </a:path>
              <a:path extrusionOk="0" h="292100" w="543560">
                <a:moveTo>
                  <a:pt x="543314" y="144405"/>
                </a:moveTo>
                <a:lnTo>
                  <a:pt x="543314" y="73336"/>
                </a:lnTo>
                <a:lnTo>
                  <a:pt x="539073" y="67468"/>
                </a:lnTo>
                <a:lnTo>
                  <a:pt x="532862" y="65838"/>
                </a:lnTo>
                <a:lnTo>
                  <a:pt x="263494" y="311"/>
                </a:lnTo>
                <a:lnTo>
                  <a:pt x="262040" y="0"/>
                </a:lnTo>
                <a:lnTo>
                  <a:pt x="256420" y="0"/>
                </a:lnTo>
                <a:lnTo>
                  <a:pt x="254026" y="637"/>
                </a:lnTo>
                <a:lnTo>
                  <a:pt x="250761" y="4549"/>
                </a:lnTo>
                <a:lnTo>
                  <a:pt x="248475" y="7157"/>
                </a:lnTo>
                <a:lnTo>
                  <a:pt x="247168" y="11069"/>
                </a:lnTo>
                <a:lnTo>
                  <a:pt x="247168" y="17263"/>
                </a:lnTo>
                <a:lnTo>
                  <a:pt x="280475" y="150925"/>
                </a:lnTo>
                <a:lnTo>
                  <a:pt x="372550" y="150925"/>
                </a:lnTo>
                <a:lnTo>
                  <a:pt x="372550" y="144405"/>
                </a:lnTo>
                <a:lnTo>
                  <a:pt x="543314" y="144405"/>
                </a:lnTo>
                <a:close/>
              </a:path>
              <a:path extrusionOk="0" h="292100" w="543560">
                <a:moveTo>
                  <a:pt x="543314" y="195262"/>
                </a:moveTo>
                <a:lnTo>
                  <a:pt x="543314" y="144405"/>
                </a:lnTo>
                <a:lnTo>
                  <a:pt x="372550" y="144405"/>
                </a:lnTo>
                <a:lnTo>
                  <a:pt x="523718" y="200151"/>
                </a:lnTo>
                <a:lnTo>
                  <a:pt x="525687" y="201129"/>
                </a:lnTo>
                <a:lnTo>
                  <a:pt x="527643" y="201782"/>
                </a:lnTo>
                <a:lnTo>
                  <a:pt x="537117" y="201782"/>
                </a:lnTo>
                <a:lnTo>
                  <a:pt x="543314" y="195262"/>
                </a:lnTo>
                <a:close/>
              </a:path>
              <a:path extrusionOk="0" h="292100" w="543560">
                <a:moveTo>
                  <a:pt x="374166" y="150925"/>
                </a:moveTo>
                <a:lnTo>
                  <a:pt x="372550" y="144405"/>
                </a:lnTo>
                <a:lnTo>
                  <a:pt x="372550" y="150925"/>
                </a:lnTo>
                <a:lnTo>
                  <a:pt x="374166" y="150925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70"/>
          <p:cNvSpPr/>
          <p:nvPr/>
        </p:nvSpPr>
        <p:spPr>
          <a:xfrm>
            <a:off x="1029058" y="8610777"/>
            <a:ext cx="557530" cy="609600"/>
          </a:xfrm>
          <a:custGeom>
            <a:rect b="b" l="l" r="r" t="t"/>
            <a:pathLst>
              <a:path extrusionOk="0" h="609600" w="557530">
                <a:moveTo>
                  <a:pt x="233680" y="449580"/>
                </a:moveTo>
                <a:lnTo>
                  <a:pt x="222250" y="430530"/>
                </a:lnTo>
                <a:lnTo>
                  <a:pt x="219709" y="425450"/>
                </a:lnTo>
                <a:lnTo>
                  <a:pt x="67309" y="425450"/>
                </a:lnTo>
                <a:lnTo>
                  <a:pt x="59690" y="421640"/>
                </a:lnTo>
                <a:lnTo>
                  <a:pt x="45719" y="415290"/>
                </a:lnTo>
                <a:lnTo>
                  <a:pt x="31750" y="410210"/>
                </a:lnTo>
                <a:lnTo>
                  <a:pt x="24130" y="408940"/>
                </a:lnTo>
                <a:lnTo>
                  <a:pt x="22859" y="408940"/>
                </a:lnTo>
                <a:lnTo>
                  <a:pt x="21590" y="410210"/>
                </a:lnTo>
                <a:lnTo>
                  <a:pt x="10159" y="430530"/>
                </a:lnTo>
                <a:lnTo>
                  <a:pt x="2540" y="443230"/>
                </a:lnTo>
                <a:lnTo>
                  <a:pt x="0" y="449580"/>
                </a:lnTo>
                <a:lnTo>
                  <a:pt x="3809" y="455930"/>
                </a:lnTo>
                <a:lnTo>
                  <a:pt x="15240" y="466090"/>
                </a:lnTo>
                <a:lnTo>
                  <a:pt x="27940" y="474980"/>
                </a:lnTo>
                <a:lnTo>
                  <a:pt x="35559" y="481330"/>
                </a:lnTo>
                <a:lnTo>
                  <a:pt x="35559" y="569262"/>
                </a:lnTo>
                <a:lnTo>
                  <a:pt x="59690" y="560070"/>
                </a:lnTo>
                <a:lnTo>
                  <a:pt x="67309" y="556260"/>
                </a:lnTo>
                <a:lnTo>
                  <a:pt x="76200" y="556260"/>
                </a:lnTo>
                <a:lnTo>
                  <a:pt x="76200" y="490220"/>
                </a:lnTo>
                <a:lnTo>
                  <a:pt x="78740" y="474980"/>
                </a:lnTo>
                <a:lnTo>
                  <a:pt x="87630" y="461010"/>
                </a:lnTo>
                <a:lnTo>
                  <a:pt x="100330" y="452120"/>
                </a:lnTo>
                <a:lnTo>
                  <a:pt x="116840" y="44958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35559" y="569262"/>
                </a:moveTo>
                <a:lnTo>
                  <a:pt x="35559" y="500380"/>
                </a:lnTo>
                <a:lnTo>
                  <a:pt x="27940" y="505460"/>
                </a:lnTo>
                <a:lnTo>
                  <a:pt x="15240" y="515620"/>
                </a:lnTo>
                <a:lnTo>
                  <a:pt x="3809" y="524510"/>
                </a:lnTo>
                <a:lnTo>
                  <a:pt x="0" y="530860"/>
                </a:lnTo>
                <a:lnTo>
                  <a:pt x="2540" y="537210"/>
                </a:lnTo>
                <a:lnTo>
                  <a:pt x="10159" y="549910"/>
                </a:lnTo>
                <a:lnTo>
                  <a:pt x="21590" y="570230"/>
                </a:lnTo>
                <a:lnTo>
                  <a:pt x="22859" y="571500"/>
                </a:lnTo>
                <a:lnTo>
                  <a:pt x="24130" y="571500"/>
                </a:lnTo>
                <a:lnTo>
                  <a:pt x="33019" y="570230"/>
                </a:lnTo>
                <a:lnTo>
                  <a:pt x="35559" y="569262"/>
                </a:lnTo>
                <a:close/>
              </a:path>
              <a:path extrusionOk="0" h="609600" w="557530">
                <a:moveTo>
                  <a:pt x="165100" y="425450"/>
                </a:moveTo>
                <a:lnTo>
                  <a:pt x="160019" y="421640"/>
                </a:lnTo>
                <a:lnTo>
                  <a:pt x="153669" y="417830"/>
                </a:lnTo>
                <a:lnTo>
                  <a:pt x="148590" y="415290"/>
                </a:lnTo>
                <a:lnTo>
                  <a:pt x="147319" y="405130"/>
                </a:lnTo>
                <a:lnTo>
                  <a:pt x="144780" y="388620"/>
                </a:lnTo>
                <a:lnTo>
                  <a:pt x="142240" y="374650"/>
                </a:lnTo>
                <a:lnTo>
                  <a:pt x="138430" y="368300"/>
                </a:lnTo>
                <a:lnTo>
                  <a:pt x="93980" y="368300"/>
                </a:lnTo>
                <a:lnTo>
                  <a:pt x="90169" y="374650"/>
                </a:lnTo>
                <a:lnTo>
                  <a:pt x="87630" y="388620"/>
                </a:lnTo>
                <a:lnTo>
                  <a:pt x="85090" y="405130"/>
                </a:lnTo>
                <a:lnTo>
                  <a:pt x="83819" y="415290"/>
                </a:lnTo>
                <a:lnTo>
                  <a:pt x="78740" y="417830"/>
                </a:lnTo>
                <a:lnTo>
                  <a:pt x="72390" y="421640"/>
                </a:lnTo>
                <a:lnTo>
                  <a:pt x="67309" y="425450"/>
                </a:lnTo>
                <a:lnTo>
                  <a:pt x="165100" y="425450"/>
                </a:lnTo>
                <a:close/>
              </a:path>
              <a:path extrusionOk="0" h="609600" w="557530">
                <a:moveTo>
                  <a:pt x="165100" y="556260"/>
                </a:moveTo>
                <a:lnTo>
                  <a:pt x="67309" y="556260"/>
                </a:lnTo>
                <a:lnTo>
                  <a:pt x="72390" y="560070"/>
                </a:lnTo>
                <a:lnTo>
                  <a:pt x="78740" y="562610"/>
                </a:lnTo>
                <a:lnTo>
                  <a:pt x="83819" y="565150"/>
                </a:lnTo>
                <a:lnTo>
                  <a:pt x="85090" y="575310"/>
                </a:lnTo>
                <a:lnTo>
                  <a:pt x="87630" y="591820"/>
                </a:lnTo>
                <a:lnTo>
                  <a:pt x="90169" y="605790"/>
                </a:lnTo>
                <a:lnTo>
                  <a:pt x="92709" y="609422"/>
                </a:lnTo>
                <a:lnTo>
                  <a:pt x="139700" y="609422"/>
                </a:lnTo>
                <a:lnTo>
                  <a:pt x="142240" y="605790"/>
                </a:lnTo>
                <a:lnTo>
                  <a:pt x="144780" y="591820"/>
                </a:lnTo>
                <a:lnTo>
                  <a:pt x="147319" y="575310"/>
                </a:lnTo>
                <a:lnTo>
                  <a:pt x="148590" y="565150"/>
                </a:lnTo>
                <a:lnTo>
                  <a:pt x="160019" y="560070"/>
                </a:lnTo>
                <a:lnTo>
                  <a:pt x="165100" y="556260"/>
                </a:lnTo>
                <a:close/>
              </a:path>
              <a:path extrusionOk="0" h="609600" w="557530">
                <a:moveTo>
                  <a:pt x="142240" y="275590"/>
                </a:moveTo>
                <a:lnTo>
                  <a:pt x="142240" y="134620"/>
                </a:lnTo>
                <a:lnTo>
                  <a:pt x="139700" y="139700"/>
                </a:lnTo>
                <a:lnTo>
                  <a:pt x="134619" y="152400"/>
                </a:lnTo>
                <a:lnTo>
                  <a:pt x="132080" y="157480"/>
                </a:lnTo>
                <a:lnTo>
                  <a:pt x="83819" y="165100"/>
                </a:lnTo>
                <a:lnTo>
                  <a:pt x="78740" y="166370"/>
                </a:lnTo>
                <a:lnTo>
                  <a:pt x="76200" y="170180"/>
                </a:lnTo>
                <a:lnTo>
                  <a:pt x="76200" y="238760"/>
                </a:lnTo>
                <a:lnTo>
                  <a:pt x="78740" y="242570"/>
                </a:lnTo>
                <a:lnTo>
                  <a:pt x="83819" y="243840"/>
                </a:lnTo>
                <a:lnTo>
                  <a:pt x="107950" y="248920"/>
                </a:lnTo>
                <a:lnTo>
                  <a:pt x="132080" y="251460"/>
                </a:lnTo>
                <a:lnTo>
                  <a:pt x="137159" y="264160"/>
                </a:lnTo>
                <a:lnTo>
                  <a:pt x="139700" y="269240"/>
                </a:lnTo>
                <a:lnTo>
                  <a:pt x="142240" y="27559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116840" y="530860"/>
                </a:lnTo>
                <a:lnTo>
                  <a:pt x="100330" y="528320"/>
                </a:lnTo>
                <a:lnTo>
                  <a:pt x="87630" y="519430"/>
                </a:lnTo>
                <a:lnTo>
                  <a:pt x="78740" y="506730"/>
                </a:lnTo>
                <a:lnTo>
                  <a:pt x="76200" y="490220"/>
                </a:lnTo>
                <a:lnTo>
                  <a:pt x="76200" y="556260"/>
                </a:lnTo>
                <a:lnTo>
                  <a:pt x="218440" y="5562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92710"/>
                </a:moveTo>
                <a:lnTo>
                  <a:pt x="445769" y="90170"/>
                </a:lnTo>
                <a:lnTo>
                  <a:pt x="439419" y="78740"/>
                </a:lnTo>
                <a:lnTo>
                  <a:pt x="429259" y="67310"/>
                </a:lnTo>
                <a:lnTo>
                  <a:pt x="207009" y="67310"/>
                </a:lnTo>
                <a:lnTo>
                  <a:pt x="198119" y="60960"/>
                </a:lnTo>
                <a:lnTo>
                  <a:pt x="189230" y="53340"/>
                </a:lnTo>
                <a:lnTo>
                  <a:pt x="180340" y="46990"/>
                </a:lnTo>
                <a:lnTo>
                  <a:pt x="171450" y="39370"/>
                </a:lnTo>
                <a:lnTo>
                  <a:pt x="167640" y="36830"/>
                </a:lnTo>
                <a:lnTo>
                  <a:pt x="165100" y="36830"/>
                </a:lnTo>
                <a:lnTo>
                  <a:pt x="153669" y="43180"/>
                </a:lnTo>
                <a:lnTo>
                  <a:pt x="138430" y="57150"/>
                </a:lnTo>
                <a:lnTo>
                  <a:pt x="124459" y="72390"/>
                </a:lnTo>
                <a:lnTo>
                  <a:pt x="114300" y="83820"/>
                </a:lnTo>
                <a:lnTo>
                  <a:pt x="113030" y="85090"/>
                </a:lnTo>
                <a:lnTo>
                  <a:pt x="111759" y="87630"/>
                </a:lnTo>
                <a:lnTo>
                  <a:pt x="111759" y="95250"/>
                </a:lnTo>
                <a:lnTo>
                  <a:pt x="114300" y="96520"/>
                </a:lnTo>
                <a:lnTo>
                  <a:pt x="142240" y="134620"/>
                </a:lnTo>
                <a:lnTo>
                  <a:pt x="142240" y="355600"/>
                </a:lnTo>
                <a:lnTo>
                  <a:pt x="147319" y="360680"/>
                </a:lnTo>
                <a:lnTo>
                  <a:pt x="158750" y="370840"/>
                </a:lnTo>
                <a:lnTo>
                  <a:pt x="160019" y="372110"/>
                </a:lnTo>
                <a:lnTo>
                  <a:pt x="168909" y="372110"/>
                </a:lnTo>
                <a:lnTo>
                  <a:pt x="171450" y="370840"/>
                </a:lnTo>
                <a:lnTo>
                  <a:pt x="198119" y="347980"/>
                </a:lnTo>
                <a:lnTo>
                  <a:pt x="198119" y="204470"/>
                </a:lnTo>
                <a:lnTo>
                  <a:pt x="204469" y="172720"/>
                </a:lnTo>
                <a:lnTo>
                  <a:pt x="220980" y="147320"/>
                </a:lnTo>
                <a:lnTo>
                  <a:pt x="247650" y="129540"/>
                </a:lnTo>
                <a:lnTo>
                  <a:pt x="278130" y="123190"/>
                </a:lnTo>
                <a:lnTo>
                  <a:pt x="422909" y="123190"/>
                </a:lnTo>
                <a:lnTo>
                  <a:pt x="443230" y="96520"/>
                </a:lnTo>
                <a:lnTo>
                  <a:pt x="444500" y="95250"/>
                </a:lnTo>
                <a:lnTo>
                  <a:pt x="445769" y="92710"/>
                </a:lnTo>
                <a:close/>
              </a:path>
              <a:path extrusionOk="0" h="609600" w="557530">
                <a:moveTo>
                  <a:pt x="142240" y="355600"/>
                </a:moveTo>
                <a:lnTo>
                  <a:pt x="142240" y="275590"/>
                </a:lnTo>
                <a:lnTo>
                  <a:pt x="114300" y="312420"/>
                </a:lnTo>
                <a:lnTo>
                  <a:pt x="113030" y="313690"/>
                </a:lnTo>
                <a:lnTo>
                  <a:pt x="111759" y="316230"/>
                </a:lnTo>
                <a:lnTo>
                  <a:pt x="111759" y="318770"/>
                </a:lnTo>
                <a:lnTo>
                  <a:pt x="118109" y="330200"/>
                </a:lnTo>
                <a:lnTo>
                  <a:pt x="132080" y="345440"/>
                </a:lnTo>
                <a:lnTo>
                  <a:pt x="142240" y="355600"/>
                </a:lnTo>
                <a:close/>
              </a:path>
              <a:path extrusionOk="0" h="609600" w="557530">
                <a:moveTo>
                  <a:pt x="233680" y="449580"/>
                </a:moveTo>
                <a:lnTo>
                  <a:pt x="116840" y="449580"/>
                </a:lnTo>
                <a:lnTo>
                  <a:pt x="132080" y="452120"/>
                </a:lnTo>
                <a:lnTo>
                  <a:pt x="144780" y="461010"/>
                </a:lnTo>
                <a:lnTo>
                  <a:pt x="153669" y="474980"/>
                </a:lnTo>
                <a:lnTo>
                  <a:pt x="157480" y="490220"/>
                </a:lnTo>
                <a:lnTo>
                  <a:pt x="157480" y="530860"/>
                </a:lnTo>
                <a:lnTo>
                  <a:pt x="196850" y="530860"/>
                </a:lnTo>
                <a:lnTo>
                  <a:pt x="196850" y="481330"/>
                </a:lnTo>
                <a:lnTo>
                  <a:pt x="204469" y="474980"/>
                </a:lnTo>
                <a:lnTo>
                  <a:pt x="217169" y="466090"/>
                </a:lnTo>
                <a:lnTo>
                  <a:pt x="228600" y="45593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157480" y="530860"/>
                </a:moveTo>
                <a:lnTo>
                  <a:pt x="157480" y="490220"/>
                </a:lnTo>
                <a:lnTo>
                  <a:pt x="153669" y="506730"/>
                </a:lnTo>
                <a:lnTo>
                  <a:pt x="144780" y="519430"/>
                </a:lnTo>
                <a:lnTo>
                  <a:pt x="132080" y="528320"/>
                </a:lnTo>
                <a:lnTo>
                  <a:pt x="116840" y="530860"/>
                </a:lnTo>
                <a:lnTo>
                  <a:pt x="157480" y="530860"/>
                </a:lnTo>
                <a:close/>
              </a:path>
              <a:path extrusionOk="0" h="609600" w="557530">
                <a:moveTo>
                  <a:pt x="219709" y="425450"/>
                </a:moveTo>
                <a:lnTo>
                  <a:pt x="214630" y="417830"/>
                </a:lnTo>
                <a:lnTo>
                  <a:pt x="210819" y="410210"/>
                </a:lnTo>
                <a:lnTo>
                  <a:pt x="210819" y="408940"/>
                </a:lnTo>
                <a:lnTo>
                  <a:pt x="208280" y="408940"/>
                </a:lnTo>
                <a:lnTo>
                  <a:pt x="200659" y="410210"/>
                </a:lnTo>
                <a:lnTo>
                  <a:pt x="186690" y="415290"/>
                </a:lnTo>
                <a:lnTo>
                  <a:pt x="173990" y="421640"/>
                </a:lnTo>
                <a:lnTo>
                  <a:pt x="165100" y="425450"/>
                </a:lnTo>
                <a:lnTo>
                  <a:pt x="219709" y="425450"/>
                </a:lnTo>
                <a:close/>
              </a:path>
              <a:path extrusionOk="0" h="609600" w="557530">
                <a:moveTo>
                  <a:pt x="218440" y="556260"/>
                </a:moveTo>
                <a:lnTo>
                  <a:pt x="165100" y="556260"/>
                </a:lnTo>
                <a:lnTo>
                  <a:pt x="173990" y="560070"/>
                </a:lnTo>
                <a:lnTo>
                  <a:pt x="200659" y="570230"/>
                </a:lnTo>
                <a:lnTo>
                  <a:pt x="208280" y="571500"/>
                </a:lnTo>
                <a:lnTo>
                  <a:pt x="210819" y="571500"/>
                </a:lnTo>
                <a:lnTo>
                  <a:pt x="210819" y="570230"/>
                </a:lnTo>
                <a:lnTo>
                  <a:pt x="215900" y="562610"/>
                </a:lnTo>
                <a:lnTo>
                  <a:pt x="218440" y="556260"/>
                </a:lnTo>
                <a:close/>
              </a:path>
              <a:path extrusionOk="0" h="609600" w="557530">
                <a:moveTo>
                  <a:pt x="198119" y="494030"/>
                </a:moveTo>
                <a:lnTo>
                  <a:pt x="198119" y="487680"/>
                </a:lnTo>
                <a:lnTo>
                  <a:pt x="196850" y="481330"/>
                </a:lnTo>
                <a:lnTo>
                  <a:pt x="196850" y="500380"/>
                </a:lnTo>
                <a:lnTo>
                  <a:pt x="198119" y="49403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223519" y="520700"/>
                </a:lnTo>
                <a:lnTo>
                  <a:pt x="215900" y="514350"/>
                </a:lnTo>
                <a:lnTo>
                  <a:pt x="205740" y="506730"/>
                </a:lnTo>
                <a:lnTo>
                  <a:pt x="196850" y="500380"/>
                </a:lnTo>
                <a:lnTo>
                  <a:pt x="196850" y="5308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321310"/>
                </a:moveTo>
                <a:lnTo>
                  <a:pt x="445769" y="314960"/>
                </a:lnTo>
                <a:lnTo>
                  <a:pt x="443230" y="312420"/>
                </a:lnTo>
                <a:lnTo>
                  <a:pt x="422909" y="285750"/>
                </a:lnTo>
                <a:lnTo>
                  <a:pt x="278130" y="285750"/>
                </a:lnTo>
                <a:lnTo>
                  <a:pt x="247650" y="279400"/>
                </a:lnTo>
                <a:lnTo>
                  <a:pt x="220980" y="261620"/>
                </a:lnTo>
                <a:lnTo>
                  <a:pt x="204469" y="236220"/>
                </a:lnTo>
                <a:lnTo>
                  <a:pt x="198119" y="204470"/>
                </a:lnTo>
                <a:lnTo>
                  <a:pt x="198119" y="347980"/>
                </a:lnTo>
                <a:lnTo>
                  <a:pt x="208280" y="341630"/>
                </a:lnTo>
                <a:lnTo>
                  <a:pt x="427990" y="341630"/>
                </a:lnTo>
                <a:lnTo>
                  <a:pt x="433069" y="336550"/>
                </a:lnTo>
                <a:lnTo>
                  <a:pt x="443230" y="325120"/>
                </a:lnTo>
                <a:lnTo>
                  <a:pt x="444500" y="323850"/>
                </a:lnTo>
                <a:lnTo>
                  <a:pt x="445769" y="321310"/>
                </a:lnTo>
                <a:close/>
              </a:path>
              <a:path extrusionOk="0" h="609600" w="557530">
                <a:moveTo>
                  <a:pt x="349250" y="67310"/>
                </a:moveTo>
                <a:lnTo>
                  <a:pt x="325119" y="57150"/>
                </a:lnTo>
                <a:lnTo>
                  <a:pt x="317500" y="3810"/>
                </a:lnTo>
                <a:lnTo>
                  <a:pt x="312419" y="0"/>
                </a:lnTo>
                <a:lnTo>
                  <a:pt x="245109" y="0"/>
                </a:lnTo>
                <a:lnTo>
                  <a:pt x="241300" y="3810"/>
                </a:lnTo>
                <a:lnTo>
                  <a:pt x="241300" y="7620"/>
                </a:lnTo>
                <a:lnTo>
                  <a:pt x="233680" y="57150"/>
                </a:lnTo>
                <a:lnTo>
                  <a:pt x="226059" y="58420"/>
                </a:lnTo>
                <a:lnTo>
                  <a:pt x="219709" y="60960"/>
                </a:lnTo>
                <a:lnTo>
                  <a:pt x="213359" y="64770"/>
                </a:lnTo>
                <a:lnTo>
                  <a:pt x="207009" y="67310"/>
                </a:lnTo>
                <a:lnTo>
                  <a:pt x="349250" y="67310"/>
                </a:lnTo>
                <a:close/>
              </a:path>
              <a:path extrusionOk="0" h="609600" w="557530">
                <a:moveTo>
                  <a:pt x="350519" y="341630"/>
                </a:moveTo>
                <a:lnTo>
                  <a:pt x="208280" y="341630"/>
                </a:lnTo>
                <a:lnTo>
                  <a:pt x="213359" y="344170"/>
                </a:lnTo>
                <a:lnTo>
                  <a:pt x="219709" y="347980"/>
                </a:lnTo>
                <a:lnTo>
                  <a:pt x="226059" y="349250"/>
                </a:lnTo>
                <a:lnTo>
                  <a:pt x="232409" y="351790"/>
                </a:lnTo>
                <a:lnTo>
                  <a:pt x="240030" y="405130"/>
                </a:lnTo>
                <a:lnTo>
                  <a:pt x="245109" y="408940"/>
                </a:lnTo>
                <a:lnTo>
                  <a:pt x="312419" y="408940"/>
                </a:lnTo>
                <a:lnTo>
                  <a:pt x="316230" y="405130"/>
                </a:lnTo>
                <a:lnTo>
                  <a:pt x="317500" y="401320"/>
                </a:lnTo>
                <a:lnTo>
                  <a:pt x="323850" y="353060"/>
                </a:lnTo>
                <a:lnTo>
                  <a:pt x="337819" y="347980"/>
                </a:lnTo>
                <a:lnTo>
                  <a:pt x="344169" y="344170"/>
                </a:lnTo>
                <a:lnTo>
                  <a:pt x="350519" y="341630"/>
                </a:lnTo>
                <a:close/>
              </a:path>
              <a:path extrusionOk="0" h="609600" w="557530">
                <a:moveTo>
                  <a:pt x="422909" y="123190"/>
                </a:moveTo>
                <a:lnTo>
                  <a:pt x="278130" y="123190"/>
                </a:lnTo>
                <a:lnTo>
                  <a:pt x="309880" y="129540"/>
                </a:lnTo>
                <a:lnTo>
                  <a:pt x="336550" y="147320"/>
                </a:lnTo>
                <a:lnTo>
                  <a:pt x="353059" y="172720"/>
                </a:lnTo>
                <a:lnTo>
                  <a:pt x="359409" y="204470"/>
                </a:lnTo>
                <a:lnTo>
                  <a:pt x="359409" y="285750"/>
                </a:lnTo>
                <a:lnTo>
                  <a:pt x="415290" y="285750"/>
                </a:lnTo>
                <a:lnTo>
                  <a:pt x="415290" y="133350"/>
                </a:lnTo>
                <a:lnTo>
                  <a:pt x="422909" y="123190"/>
                </a:lnTo>
                <a:close/>
              </a:path>
              <a:path extrusionOk="0" h="609600" w="557530">
                <a:moveTo>
                  <a:pt x="359409" y="285750"/>
                </a:moveTo>
                <a:lnTo>
                  <a:pt x="359409" y="204470"/>
                </a:lnTo>
                <a:lnTo>
                  <a:pt x="353059" y="236220"/>
                </a:lnTo>
                <a:lnTo>
                  <a:pt x="336550" y="261620"/>
                </a:lnTo>
                <a:lnTo>
                  <a:pt x="309880" y="279400"/>
                </a:lnTo>
                <a:lnTo>
                  <a:pt x="278130" y="285750"/>
                </a:lnTo>
                <a:lnTo>
                  <a:pt x="3594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554990" y="443230"/>
                </a:lnTo>
                <a:lnTo>
                  <a:pt x="547369" y="430530"/>
                </a:lnTo>
                <a:lnTo>
                  <a:pt x="544830" y="425450"/>
                </a:lnTo>
                <a:lnTo>
                  <a:pt x="392430" y="425450"/>
                </a:lnTo>
                <a:lnTo>
                  <a:pt x="383540" y="421640"/>
                </a:lnTo>
                <a:lnTo>
                  <a:pt x="370840" y="415290"/>
                </a:lnTo>
                <a:lnTo>
                  <a:pt x="356869" y="410210"/>
                </a:lnTo>
                <a:lnTo>
                  <a:pt x="349250" y="408940"/>
                </a:lnTo>
                <a:lnTo>
                  <a:pt x="346709" y="408940"/>
                </a:lnTo>
                <a:lnTo>
                  <a:pt x="346709" y="410210"/>
                </a:lnTo>
                <a:lnTo>
                  <a:pt x="334009" y="430530"/>
                </a:lnTo>
                <a:lnTo>
                  <a:pt x="327659" y="443230"/>
                </a:lnTo>
                <a:lnTo>
                  <a:pt x="323850" y="449580"/>
                </a:lnTo>
                <a:lnTo>
                  <a:pt x="328930" y="455930"/>
                </a:lnTo>
                <a:lnTo>
                  <a:pt x="340359" y="466090"/>
                </a:lnTo>
                <a:lnTo>
                  <a:pt x="353059" y="474980"/>
                </a:lnTo>
                <a:lnTo>
                  <a:pt x="360680" y="481330"/>
                </a:lnTo>
                <a:lnTo>
                  <a:pt x="360680" y="568778"/>
                </a:lnTo>
                <a:lnTo>
                  <a:pt x="383540" y="560070"/>
                </a:lnTo>
                <a:lnTo>
                  <a:pt x="392430" y="556260"/>
                </a:lnTo>
                <a:lnTo>
                  <a:pt x="400050" y="556260"/>
                </a:lnTo>
                <a:lnTo>
                  <a:pt x="400050" y="490220"/>
                </a:lnTo>
                <a:lnTo>
                  <a:pt x="403859" y="474980"/>
                </a:lnTo>
                <a:lnTo>
                  <a:pt x="412750" y="461010"/>
                </a:lnTo>
                <a:lnTo>
                  <a:pt x="425450" y="452120"/>
                </a:lnTo>
                <a:lnTo>
                  <a:pt x="440690" y="44958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360680" y="568778"/>
                </a:moveTo>
                <a:lnTo>
                  <a:pt x="360680" y="500380"/>
                </a:lnTo>
                <a:lnTo>
                  <a:pt x="353059" y="505460"/>
                </a:lnTo>
                <a:lnTo>
                  <a:pt x="340359" y="515620"/>
                </a:lnTo>
                <a:lnTo>
                  <a:pt x="328930" y="524510"/>
                </a:lnTo>
                <a:lnTo>
                  <a:pt x="323850" y="530860"/>
                </a:lnTo>
                <a:lnTo>
                  <a:pt x="327659" y="537210"/>
                </a:lnTo>
                <a:lnTo>
                  <a:pt x="334009" y="549910"/>
                </a:lnTo>
                <a:lnTo>
                  <a:pt x="346709" y="570230"/>
                </a:lnTo>
                <a:lnTo>
                  <a:pt x="346709" y="571500"/>
                </a:lnTo>
                <a:lnTo>
                  <a:pt x="349250" y="571500"/>
                </a:lnTo>
                <a:lnTo>
                  <a:pt x="356869" y="570230"/>
                </a:lnTo>
                <a:lnTo>
                  <a:pt x="360680" y="568778"/>
                </a:lnTo>
                <a:close/>
              </a:path>
              <a:path extrusionOk="0" h="609600" w="557530">
                <a:moveTo>
                  <a:pt x="429259" y="67310"/>
                </a:moveTo>
                <a:lnTo>
                  <a:pt x="410209" y="48260"/>
                </a:lnTo>
                <a:lnTo>
                  <a:pt x="398780" y="38100"/>
                </a:lnTo>
                <a:lnTo>
                  <a:pt x="397509" y="36830"/>
                </a:lnTo>
                <a:lnTo>
                  <a:pt x="388619" y="36830"/>
                </a:lnTo>
                <a:lnTo>
                  <a:pt x="386080" y="38100"/>
                </a:lnTo>
                <a:lnTo>
                  <a:pt x="359409" y="60960"/>
                </a:lnTo>
                <a:lnTo>
                  <a:pt x="349250" y="67310"/>
                </a:lnTo>
                <a:lnTo>
                  <a:pt x="429259" y="67310"/>
                </a:lnTo>
                <a:close/>
              </a:path>
              <a:path extrusionOk="0" h="609600" w="557530">
                <a:moveTo>
                  <a:pt x="427990" y="341630"/>
                </a:moveTo>
                <a:lnTo>
                  <a:pt x="350519" y="341630"/>
                </a:lnTo>
                <a:lnTo>
                  <a:pt x="359409" y="347980"/>
                </a:lnTo>
                <a:lnTo>
                  <a:pt x="368300" y="355600"/>
                </a:lnTo>
                <a:lnTo>
                  <a:pt x="377190" y="361950"/>
                </a:lnTo>
                <a:lnTo>
                  <a:pt x="386080" y="369570"/>
                </a:lnTo>
                <a:lnTo>
                  <a:pt x="389890" y="372110"/>
                </a:lnTo>
                <a:lnTo>
                  <a:pt x="392430" y="372110"/>
                </a:lnTo>
                <a:lnTo>
                  <a:pt x="402590" y="365760"/>
                </a:lnTo>
                <a:lnTo>
                  <a:pt x="417830" y="351790"/>
                </a:lnTo>
                <a:lnTo>
                  <a:pt x="427990" y="341630"/>
                </a:lnTo>
                <a:close/>
              </a:path>
              <a:path extrusionOk="0" h="609600" w="557530">
                <a:moveTo>
                  <a:pt x="360680" y="500380"/>
                </a:moveTo>
                <a:lnTo>
                  <a:pt x="360680" y="481330"/>
                </a:lnTo>
                <a:lnTo>
                  <a:pt x="359409" y="487680"/>
                </a:lnTo>
                <a:lnTo>
                  <a:pt x="359409" y="494030"/>
                </a:lnTo>
                <a:lnTo>
                  <a:pt x="360680" y="500380"/>
                </a:lnTo>
                <a:close/>
              </a:path>
              <a:path extrusionOk="0" h="609600" w="557530">
                <a:moveTo>
                  <a:pt x="490219" y="425450"/>
                </a:moveTo>
                <a:lnTo>
                  <a:pt x="485140" y="421640"/>
                </a:lnTo>
                <a:lnTo>
                  <a:pt x="478790" y="417830"/>
                </a:lnTo>
                <a:lnTo>
                  <a:pt x="473709" y="415290"/>
                </a:lnTo>
                <a:lnTo>
                  <a:pt x="472440" y="405130"/>
                </a:lnTo>
                <a:lnTo>
                  <a:pt x="469900" y="388620"/>
                </a:lnTo>
                <a:lnTo>
                  <a:pt x="467359" y="374650"/>
                </a:lnTo>
                <a:lnTo>
                  <a:pt x="463550" y="368300"/>
                </a:lnTo>
                <a:lnTo>
                  <a:pt x="419100" y="368300"/>
                </a:lnTo>
                <a:lnTo>
                  <a:pt x="415290" y="374650"/>
                </a:lnTo>
                <a:lnTo>
                  <a:pt x="412750" y="388620"/>
                </a:lnTo>
                <a:lnTo>
                  <a:pt x="410209" y="405130"/>
                </a:lnTo>
                <a:lnTo>
                  <a:pt x="408940" y="415290"/>
                </a:lnTo>
                <a:lnTo>
                  <a:pt x="402590" y="417830"/>
                </a:lnTo>
                <a:lnTo>
                  <a:pt x="392430" y="425450"/>
                </a:lnTo>
                <a:lnTo>
                  <a:pt x="490219" y="425450"/>
                </a:lnTo>
                <a:close/>
              </a:path>
              <a:path extrusionOk="0" h="609600" w="557530">
                <a:moveTo>
                  <a:pt x="490219" y="556260"/>
                </a:moveTo>
                <a:lnTo>
                  <a:pt x="392430" y="556260"/>
                </a:lnTo>
                <a:lnTo>
                  <a:pt x="397509" y="560070"/>
                </a:lnTo>
                <a:lnTo>
                  <a:pt x="402590" y="562610"/>
                </a:lnTo>
                <a:lnTo>
                  <a:pt x="408940" y="565150"/>
                </a:lnTo>
                <a:lnTo>
                  <a:pt x="410209" y="575310"/>
                </a:lnTo>
                <a:lnTo>
                  <a:pt x="412750" y="591820"/>
                </a:lnTo>
                <a:lnTo>
                  <a:pt x="415290" y="605790"/>
                </a:lnTo>
                <a:lnTo>
                  <a:pt x="417830" y="609422"/>
                </a:lnTo>
                <a:lnTo>
                  <a:pt x="464819" y="609422"/>
                </a:lnTo>
                <a:lnTo>
                  <a:pt x="467359" y="605790"/>
                </a:lnTo>
                <a:lnTo>
                  <a:pt x="469900" y="591820"/>
                </a:lnTo>
                <a:lnTo>
                  <a:pt x="472440" y="575310"/>
                </a:lnTo>
                <a:lnTo>
                  <a:pt x="473709" y="565150"/>
                </a:lnTo>
                <a:lnTo>
                  <a:pt x="485140" y="560070"/>
                </a:lnTo>
                <a:lnTo>
                  <a:pt x="490219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440690" y="530860"/>
                </a:lnTo>
                <a:lnTo>
                  <a:pt x="425450" y="528320"/>
                </a:lnTo>
                <a:lnTo>
                  <a:pt x="412750" y="519430"/>
                </a:lnTo>
                <a:lnTo>
                  <a:pt x="403859" y="506730"/>
                </a:lnTo>
                <a:lnTo>
                  <a:pt x="400050" y="490220"/>
                </a:lnTo>
                <a:lnTo>
                  <a:pt x="400050" y="556260"/>
                </a:lnTo>
                <a:lnTo>
                  <a:pt x="543560" y="556260"/>
                </a:lnTo>
                <a:lnTo>
                  <a:pt x="554990" y="537210"/>
                </a:lnTo>
                <a:lnTo>
                  <a:pt x="557530" y="530860"/>
                </a:lnTo>
                <a:close/>
              </a:path>
              <a:path extrusionOk="0" h="609600" w="557530">
                <a:moveTo>
                  <a:pt x="481330" y="238760"/>
                </a:moveTo>
                <a:lnTo>
                  <a:pt x="481330" y="170180"/>
                </a:lnTo>
                <a:lnTo>
                  <a:pt x="478790" y="166370"/>
                </a:lnTo>
                <a:lnTo>
                  <a:pt x="473709" y="165100"/>
                </a:lnTo>
                <a:lnTo>
                  <a:pt x="462280" y="162560"/>
                </a:lnTo>
                <a:lnTo>
                  <a:pt x="449580" y="161290"/>
                </a:lnTo>
                <a:lnTo>
                  <a:pt x="436880" y="158750"/>
                </a:lnTo>
                <a:lnTo>
                  <a:pt x="425450" y="157480"/>
                </a:lnTo>
                <a:lnTo>
                  <a:pt x="422909" y="151130"/>
                </a:lnTo>
                <a:lnTo>
                  <a:pt x="420369" y="146050"/>
                </a:lnTo>
                <a:lnTo>
                  <a:pt x="415290" y="133350"/>
                </a:lnTo>
                <a:lnTo>
                  <a:pt x="415290" y="275590"/>
                </a:lnTo>
                <a:lnTo>
                  <a:pt x="420369" y="262890"/>
                </a:lnTo>
                <a:lnTo>
                  <a:pt x="422909" y="257810"/>
                </a:lnTo>
                <a:lnTo>
                  <a:pt x="425450" y="251460"/>
                </a:lnTo>
                <a:lnTo>
                  <a:pt x="473709" y="243840"/>
                </a:lnTo>
                <a:lnTo>
                  <a:pt x="478790" y="242570"/>
                </a:lnTo>
                <a:lnTo>
                  <a:pt x="481330" y="238760"/>
                </a:lnTo>
                <a:close/>
              </a:path>
              <a:path extrusionOk="0" h="609600" w="557530">
                <a:moveTo>
                  <a:pt x="422909" y="285750"/>
                </a:moveTo>
                <a:lnTo>
                  <a:pt x="415290" y="275590"/>
                </a:lnTo>
                <a:lnTo>
                  <a:pt x="415290" y="285750"/>
                </a:lnTo>
                <a:lnTo>
                  <a:pt x="4229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440690" y="449580"/>
                </a:lnTo>
                <a:lnTo>
                  <a:pt x="457200" y="452120"/>
                </a:lnTo>
                <a:lnTo>
                  <a:pt x="469900" y="461010"/>
                </a:lnTo>
                <a:lnTo>
                  <a:pt x="478790" y="474980"/>
                </a:lnTo>
                <a:lnTo>
                  <a:pt x="481330" y="490220"/>
                </a:lnTo>
                <a:lnTo>
                  <a:pt x="481330" y="530860"/>
                </a:lnTo>
                <a:lnTo>
                  <a:pt x="521969" y="530860"/>
                </a:lnTo>
                <a:lnTo>
                  <a:pt x="521969" y="481330"/>
                </a:lnTo>
                <a:lnTo>
                  <a:pt x="529590" y="474980"/>
                </a:lnTo>
                <a:lnTo>
                  <a:pt x="541019" y="466090"/>
                </a:lnTo>
                <a:lnTo>
                  <a:pt x="552450" y="45593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481330" y="530860"/>
                </a:moveTo>
                <a:lnTo>
                  <a:pt x="481330" y="490220"/>
                </a:lnTo>
                <a:lnTo>
                  <a:pt x="478790" y="506730"/>
                </a:lnTo>
                <a:lnTo>
                  <a:pt x="469900" y="519430"/>
                </a:lnTo>
                <a:lnTo>
                  <a:pt x="457200" y="528320"/>
                </a:lnTo>
                <a:lnTo>
                  <a:pt x="440690" y="530860"/>
                </a:lnTo>
                <a:lnTo>
                  <a:pt x="481330" y="530860"/>
                </a:lnTo>
                <a:close/>
              </a:path>
              <a:path extrusionOk="0" h="609600" w="557530">
                <a:moveTo>
                  <a:pt x="544830" y="425450"/>
                </a:moveTo>
                <a:lnTo>
                  <a:pt x="539750" y="417830"/>
                </a:lnTo>
                <a:lnTo>
                  <a:pt x="535940" y="410210"/>
                </a:lnTo>
                <a:lnTo>
                  <a:pt x="534669" y="408940"/>
                </a:lnTo>
                <a:lnTo>
                  <a:pt x="533400" y="408940"/>
                </a:lnTo>
                <a:lnTo>
                  <a:pt x="525780" y="410210"/>
                </a:lnTo>
                <a:lnTo>
                  <a:pt x="511809" y="415290"/>
                </a:lnTo>
                <a:lnTo>
                  <a:pt x="497840" y="421640"/>
                </a:lnTo>
                <a:lnTo>
                  <a:pt x="490219" y="425450"/>
                </a:lnTo>
                <a:lnTo>
                  <a:pt x="544830" y="425450"/>
                </a:lnTo>
                <a:close/>
              </a:path>
              <a:path extrusionOk="0" h="609600" w="557530">
                <a:moveTo>
                  <a:pt x="543560" y="556260"/>
                </a:moveTo>
                <a:lnTo>
                  <a:pt x="490219" y="556260"/>
                </a:lnTo>
                <a:lnTo>
                  <a:pt x="497840" y="560070"/>
                </a:lnTo>
                <a:lnTo>
                  <a:pt x="524510" y="570230"/>
                </a:lnTo>
                <a:lnTo>
                  <a:pt x="533400" y="571500"/>
                </a:lnTo>
                <a:lnTo>
                  <a:pt x="534669" y="571500"/>
                </a:lnTo>
                <a:lnTo>
                  <a:pt x="535940" y="570230"/>
                </a:lnTo>
                <a:lnTo>
                  <a:pt x="539750" y="562610"/>
                </a:lnTo>
                <a:lnTo>
                  <a:pt x="543560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557530" y="529590"/>
                </a:lnTo>
                <a:lnTo>
                  <a:pt x="548640" y="520700"/>
                </a:lnTo>
                <a:lnTo>
                  <a:pt x="539750" y="514350"/>
                </a:lnTo>
                <a:lnTo>
                  <a:pt x="530860" y="506730"/>
                </a:lnTo>
                <a:lnTo>
                  <a:pt x="521969" y="500380"/>
                </a:lnTo>
                <a:lnTo>
                  <a:pt x="521969" y="530860"/>
                </a:lnTo>
                <a:lnTo>
                  <a:pt x="557530" y="5308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71"/>
          <p:cNvSpPr/>
          <p:nvPr/>
        </p:nvSpPr>
        <p:spPr>
          <a:xfrm>
            <a:off x="114300" y="0"/>
            <a:ext cx="7543800" cy="10058400"/>
          </a:xfrm>
          <a:custGeom>
            <a:rect b="b" l="l" r="r" t="t"/>
            <a:pathLst>
              <a:path extrusionOk="0" h="10058400" w="7543800">
                <a:moveTo>
                  <a:pt x="7543800" y="0"/>
                </a:moveTo>
                <a:lnTo>
                  <a:pt x="7543800" y="10058400"/>
                </a:lnTo>
                <a:lnTo>
                  <a:pt x="0" y="10058400"/>
                </a:lnTo>
                <a:lnTo>
                  <a:pt x="0" y="0"/>
                </a:lnTo>
                <a:lnTo>
                  <a:pt x="754380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71"/>
          <p:cNvSpPr/>
          <p:nvPr/>
        </p:nvSpPr>
        <p:spPr>
          <a:xfrm>
            <a:off x="1991093" y="4194416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71"/>
          <p:cNvSpPr txBox="1"/>
          <p:nvPr/>
        </p:nvSpPr>
        <p:spPr>
          <a:xfrm>
            <a:off x="6581168" y="2603500"/>
            <a:ext cx="414655" cy="4817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Usu</a:t>
            </a:r>
            <a:endParaRPr sz="2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67500"/>
              </a:lnSpc>
              <a:spcBef>
                <a:spcPts val="2175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ar ios</a:t>
            </a:r>
            <a:endParaRPr sz="2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6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Ne gocio</a:t>
            </a:r>
            <a:endParaRPr sz="2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71"/>
          <p:cNvSpPr txBox="1"/>
          <p:nvPr/>
        </p:nvSpPr>
        <p:spPr>
          <a:xfrm>
            <a:off x="2400300" y="1259438"/>
            <a:ext cx="1875155" cy="2179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Necesidades</a:t>
            </a:r>
            <a:endParaRPr sz="2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Motivadores</a:t>
            </a:r>
            <a:endParaRPr sz="2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71"/>
          <p:cNvSpPr txBox="1"/>
          <p:nvPr>
            <p:ph type="title"/>
          </p:nvPr>
        </p:nvSpPr>
        <p:spPr>
          <a:xfrm>
            <a:off x="2387600" y="4717058"/>
            <a:ext cx="1811020" cy="567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0">
                <a:solidFill>
                  <a:srgbClr val="3C3C3C"/>
                </a:solidFill>
              </a:rPr>
              <a:t>Propósito</a:t>
            </a:r>
            <a:endParaRPr sz="3550"/>
          </a:p>
        </p:txBody>
      </p:sp>
      <p:sp>
        <p:nvSpPr>
          <p:cNvPr id="839" name="Google Shape;839;p71"/>
          <p:cNvSpPr txBox="1"/>
          <p:nvPr/>
        </p:nvSpPr>
        <p:spPr>
          <a:xfrm>
            <a:off x="2400300" y="6607787"/>
            <a:ext cx="1487170" cy="2239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5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Impacto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71"/>
          <p:cNvSpPr txBox="1"/>
          <p:nvPr/>
        </p:nvSpPr>
        <p:spPr>
          <a:xfrm>
            <a:off x="1089505" y="1549400"/>
            <a:ext cx="392430" cy="6850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065" marR="0" rtl="0" algn="l">
              <a:lnSpc>
                <a:spcPct val="149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Ac</a:t>
            </a:r>
            <a:endParaRPr sz="25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065" marR="0" rtl="0" algn="just">
              <a:lnSpc>
                <a:spcPct val="39400"/>
              </a:lnSpc>
              <a:spcBef>
                <a:spcPts val="172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c  io</a:t>
            </a:r>
            <a:endParaRPr sz="25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065" marR="0" rtl="0" algn="l">
              <a:lnSpc>
                <a:spcPct val="730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nes</a:t>
            </a:r>
            <a:endParaRPr sz="25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15875" rtl="0" algn="just">
              <a:lnSpc>
                <a:spcPct val="10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Mé tric as</a:t>
            </a:r>
            <a:endParaRPr sz="2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71"/>
          <p:cNvSpPr/>
          <p:nvPr/>
        </p:nvSpPr>
        <p:spPr>
          <a:xfrm>
            <a:off x="5219700" y="1155700"/>
            <a:ext cx="584200" cy="571500"/>
          </a:xfrm>
          <a:custGeom>
            <a:rect b="b" l="l" r="r" t="t"/>
            <a:pathLst>
              <a:path extrusionOk="0" h="571500" w="584200">
                <a:moveTo>
                  <a:pt x="578841" y="81204"/>
                </a:moveTo>
                <a:lnTo>
                  <a:pt x="575589" y="65455"/>
                </a:lnTo>
                <a:lnTo>
                  <a:pt x="552110" y="31393"/>
                </a:lnTo>
                <a:lnTo>
                  <a:pt x="517291" y="8423"/>
                </a:lnTo>
                <a:lnTo>
                  <a:pt x="474662" y="0"/>
                </a:lnTo>
                <a:lnTo>
                  <a:pt x="109537" y="0"/>
                </a:lnTo>
                <a:lnTo>
                  <a:pt x="66908" y="8423"/>
                </a:lnTo>
                <a:lnTo>
                  <a:pt x="32089" y="31393"/>
                </a:lnTo>
                <a:lnTo>
                  <a:pt x="8610" y="65455"/>
                </a:lnTo>
                <a:lnTo>
                  <a:pt x="0" y="107156"/>
                </a:lnTo>
                <a:lnTo>
                  <a:pt x="0" y="464350"/>
                </a:lnTo>
                <a:lnTo>
                  <a:pt x="8610" y="506048"/>
                </a:lnTo>
                <a:lnTo>
                  <a:pt x="32089" y="540108"/>
                </a:lnTo>
                <a:lnTo>
                  <a:pt x="66908" y="563076"/>
                </a:lnTo>
                <a:lnTo>
                  <a:pt x="109537" y="571499"/>
                </a:lnTo>
                <a:lnTo>
                  <a:pt x="131689" y="571499"/>
                </a:lnTo>
                <a:lnTo>
                  <a:pt x="131689" y="238124"/>
                </a:lnTo>
                <a:lnTo>
                  <a:pt x="133473" y="229231"/>
                </a:lnTo>
                <a:lnTo>
                  <a:pt x="138823" y="221386"/>
                </a:lnTo>
                <a:lnTo>
                  <a:pt x="274980" y="88181"/>
                </a:lnTo>
                <a:lnTo>
                  <a:pt x="283005" y="82948"/>
                </a:lnTo>
                <a:lnTo>
                  <a:pt x="292100" y="81204"/>
                </a:lnTo>
                <a:lnTo>
                  <a:pt x="578841" y="81204"/>
                </a:lnTo>
                <a:close/>
              </a:path>
              <a:path extrusionOk="0" h="571500" w="584200">
                <a:moveTo>
                  <a:pt x="578842" y="490296"/>
                </a:moveTo>
                <a:lnTo>
                  <a:pt x="389469" y="490296"/>
                </a:lnTo>
                <a:lnTo>
                  <a:pt x="380376" y="488553"/>
                </a:lnTo>
                <a:lnTo>
                  <a:pt x="372351" y="483323"/>
                </a:lnTo>
                <a:lnTo>
                  <a:pt x="138823" y="254863"/>
                </a:lnTo>
                <a:lnTo>
                  <a:pt x="133473" y="247018"/>
                </a:lnTo>
                <a:lnTo>
                  <a:pt x="131689" y="238124"/>
                </a:lnTo>
                <a:lnTo>
                  <a:pt x="131689" y="571499"/>
                </a:lnTo>
                <a:lnTo>
                  <a:pt x="474662" y="571499"/>
                </a:lnTo>
                <a:lnTo>
                  <a:pt x="517291" y="563076"/>
                </a:lnTo>
                <a:lnTo>
                  <a:pt x="552110" y="540108"/>
                </a:lnTo>
                <a:lnTo>
                  <a:pt x="575589" y="506048"/>
                </a:lnTo>
                <a:lnTo>
                  <a:pt x="578842" y="490296"/>
                </a:lnTo>
                <a:close/>
              </a:path>
              <a:path extrusionOk="0" h="571500" w="584200">
                <a:moveTo>
                  <a:pt x="355139" y="323611"/>
                </a:moveTo>
                <a:lnTo>
                  <a:pt x="355139" y="142874"/>
                </a:lnTo>
                <a:lnTo>
                  <a:pt x="353356" y="151768"/>
                </a:lnTo>
                <a:lnTo>
                  <a:pt x="348005" y="159613"/>
                </a:lnTo>
                <a:lnTo>
                  <a:pt x="267754" y="238124"/>
                </a:lnTo>
                <a:lnTo>
                  <a:pt x="355139" y="323611"/>
                </a:lnTo>
                <a:close/>
              </a:path>
              <a:path extrusionOk="0" h="571500" w="584200">
                <a:moveTo>
                  <a:pt x="584200" y="464350"/>
                </a:moveTo>
                <a:lnTo>
                  <a:pt x="584200" y="107156"/>
                </a:lnTo>
                <a:lnTo>
                  <a:pt x="578842" y="81208"/>
                </a:lnTo>
                <a:lnTo>
                  <a:pt x="292100" y="81204"/>
                </a:lnTo>
                <a:lnTo>
                  <a:pt x="301194" y="82948"/>
                </a:lnTo>
                <a:lnTo>
                  <a:pt x="309219" y="88181"/>
                </a:lnTo>
                <a:lnTo>
                  <a:pt x="348005" y="126136"/>
                </a:lnTo>
                <a:lnTo>
                  <a:pt x="353356" y="133981"/>
                </a:lnTo>
                <a:lnTo>
                  <a:pt x="355139" y="142874"/>
                </a:lnTo>
                <a:lnTo>
                  <a:pt x="355139" y="323611"/>
                </a:lnTo>
                <a:lnTo>
                  <a:pt x="445376" y="411886"/>
                </a:lnTo>
                <a:lnTo>
                  <a:pt x="450726" y="419731"/>
                </a:lnTo>
                <a:lnTo>
                  <a:pt x="452510" y="428624"/>
                </a:lnTo>
                <a:lnTo>
                  <a:pt x="452510" y="490296"/>
                </a:lnTo>
                <a:lnTo>
                  <a:pt x="578842" y="490296"/>
                </a:lnTo>
                <a:lnTo>
                  <a:pt x="584200" y="464350"/>
                </a:lnTo>
                <a:close/>
              </a:path>
              <a:path extrusionOk="0" h="571500" w="584200">
                <a:moveTo>
                  <a:pt x="452510" y="490296"/>
                </a:moveTo>
                <a:lnTo>
                  <a:pt x="452510" y="428624"/>
                </a:lnTo>
                <a:lnTo>
                  <a:pt x="450726" y="437518"/>
                </a:lnTo>
                <a:lnTo>
                  <a:pt x="445376" y="445363"/>
                </a:lnTo>
                <a:lnTo>
                  <a:pt x="406577" y="483323"/>
                </a:lnTo>
                <a:lnTo>
                  <a:pt x="398559" y="488553"/>
                </a:lnTo>
                <a:lnTo>
                  <a:pt x="389469" y="490296"/>
                </a:lnTo>
                <a:lnTo>
                  <a:pt x="452510" y="49029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71"/>
          <p:cNvSpPr/>
          <p:nvPr/>
        </p:nvSpPr>
        <p:spPr>
          <a:xfrm>
            <a:off x="5308600" y="2908300"/>
            <a:ext cx="571500" cy="656590"/>
          </a:xfrm>
          <a:custGeom>
            <a:rect b="b" l="l" r="r" t="t"/>
            <a:pathLst>
              <a:path extrusionOk="0" h="656589" w="571500">
                <a:moveTo>
                  <a:pt x="435432" y="259778"/>
                </a:moveTo>
                <a:lnTo>
                  <a:pt x="435432" y="201675"/>
                </a:lnTo>
                <a:lnTo>
                  <a:pt x="381000" y="201675"/>
                </a:lnTo>
                <a:lnTo>
                  <a:pt x="381000" y="5981"/>
                </a:lnTo>
                <a:lnTo>
                  <a:pt x="375043" y="0"/>
                </a:lnTo>
                <a:lnTo>
                  <a:pt x="223672" y="0"/>
                </a:lnTo>
                <a:lnTo>
                  <a:pt x="217716" y="5981"/>
                </a:lnTo>
                <a:lnTo>
                  <a:pt x="217716" y="54686"/>
                </a:lnTo>
                <a:lnTo>
                  <a:pt x="40817" y="54686"/>
                </a:lnTo>
                <a:lnTo>
                  <a:pt x="24935" y="57911"/>
                </a:lnTo>
                <a:lnTo>
                  <a:pt x="11960" y="66705"/>
                </a:lnTo>
                <a:lnTo>
                  <a:pt x="3209" y="79744"/>
                </a:lnTo>
                <a:lnTo>
                  <a:pt x="0" y="95707"/>
                </a:lnTo>
                <a:lnTo>
                  <a:pt x="0" y="560590"/>
                </a:lnTo>
                <a:lnTo>
                  <a:pt x="3209" y="576553"/>
                </a:lnTo>
                <a:lnTo>
                  <a:pt x="11960" y="589592"/>
                </a:lnTo>
                <a:lnTo>
                  <a:pt x="24935" y="598386"/>
                </a:lnTo>
                <a:lnTo>
                  <a:pt x="40817" y="601611"/>
                </a:lnTo>
                <a:lnTo>
                  <a:pt x="54432" y="601611"/>
                </a:lnTo>
                <a:lnTo>
                  <a:pt x="54432" y="287134"/>
                </a:lnTo>
                <a:lnTo>
                  <a:pt x="55793" y="276548"/>
                </a:lnTo>
                <a:lnTo>
                  <a:pt x="59905" y="267846"/>
                </a:lnTo>
                <a:lnTo>
                  <a:pt x="66808" y="261949"/>
                </a:lnTo>
                <a:lnTo>
                  <a:pt x="76542" y="259778"/>
                </a:lnTo>
                <a:lnTo>
                  <a:pt x="435432" y="259778"/>
                </a:lnTo>
                <a:close/>
              </a:path>
              <a:path extrusionOk="0" h="656589" w="571500">
                <a:moveTo>
                  <a:pt x="435432" y="454621"/>
                </a:moveTo>
                <a:lnTo>
                  <a:pt x="435432" y="396519"/>
                </a:lnTo>
                <a:lnTo>
                  <a:pt x="76542" y="396519"/>
                </a:lnTo>
                <a:lnTo>
                  <a:pt x="66808" y="394348"/>
                </a:lnTo>
                <a:lnTo>
                  <a:pt x="59905" y="388451"/>
                </a:lnTo>
                <a:lnTo>
                  <a:pt x="55793" y="379749"/>
                </a:lnTo>
                <a:lnTo>
                  <a:pt x="54432" y="369163"/>
                </a:lnTo>
                <a:lnTo>
                  <a:pt x="54432" y="601611"/>
                </a:lnTo>
                <a:lnTo>
                  <a:pt x="217716" y="601611"/>
                </a:lnTo>
                <a:lnTo>
                  <a:pt x="217716" y="650316"/>
                </a:lnTo>
                <a:lnTo>
                  <a:pt x="223672" y="656297"/>
                </a:lnTo>
                <a:lnTo>
                  <a:pt x="375043" y="656297"/>
                </a:lnTo>
                <a:lnTo>
                  <a:pt x="381000" y="650316"/>
                </a:lnTo>
                <a:lnTo>
                  <a:pt x="381000" y="454621"/>
                </a:lnTo>
                <a:lnTo>
                  <a:pt x="435432" y="454621"/>
                </a:lnTo>
                <a:close/>
              </a:path>
              <a:path extrusionOk="0" h="656589" w="571500">
                <a:moveTo>
                  <a:pt x="561543" y="160654"/>
                </a:moveTo>
                <a:lnTo>
                  <a:pt x="543648" y="133953"/>
                </a:lnTo>
                <a:lnTo>
                  <a:pt x="513378" y="113472"/>
                </a:lnTo>
                <a:lnTo>
                  <a:pt x="476250" y="105968"/>
                </a:lnTo>
                <a:lnTo>
                  <a:pt x="439121" y="113472"/>
                </a:lnTo>
                <a:lnTo>
                  <a:pt x="408851" y="133953"/>
                </a:lnTo>
                <a:lnTo>
                  <a:pt x="388467" y="164368"/>
                </a:lnTo>
                <a:lnTo>
                  <a:pt x="381000" y="201675"/>
                </a:lnTo>
                <a:lnTo>
                  <a:pt x="435432" y="201675"/>
                </a:lnTo>
                <a:lnTo>
                  <a:pt x="438639" y="185713"/>
                </a:lnTo>
                <a:lnTo>
                  <a:pt x="447387" y="172673"/>
                </a:lnTo>
                <a:lnTo>
                  <a:pt x="460362" y="163880"/>
                </a:lnTo>
                <a:lnTo>
                  <a:pt x="476250" y="160654"/>
                </a:lnTo>
                <a:lnTo>
                  <a:pt x="561543" y="160654"/>
                </a:lnTo>
                <a:close/>
              </a:path>
              <a:path extrusionOk="0" h="656589" w="571500">
                <a:moveTo>
                  <a:pt x="435432" y="396519"/>
                </a:moveTo>
                <a:lnTo>
                  <a:pt x="435432" y="259778"/>
                </a:lnTo>
                <a:lnTo>
                  <a:pt x="381000" y="259778"/>
                </a:lnTo>
                <a:lnTo>
                  <a:pt x="381000" y="396519"/>
                </a:lnTo>
                <a:lnTo>
                  <a:pt x="435432" y="396519"/>
                </a:lnTo>
                <a:close/>
              </a:path>
              <a:path extrusionOk="0" h="656589" w="571500">
                <a:moveTo>
                  <a:pt x="561543" y="495642"/>
                </a:moveTo>
                <a:lnTo>
                  <a:pt x="476250" y="495642"/>
                </a:lnTo>
                <a:lnTo>
                  <a:pt x="460362" y="492417"/>
                </a:lnTo>
                <a:lnTo>
                  <a:pt x="447387" y="483623"/>
                </a:lnTo>
                <a:lnTo>
                  <a:pt x="438639" y="470584"/>
                </a:lnTo>
                <a:lnTo>
                  <a:pt x="435432" y="454621"/>
                </a:lnTo>
                <a:lnTo>
                  <a:pt x="381000" y="454621"/>
                </a:lnTo>
                <a:lnTo>
                  <a:pt x="388467" y="491928"/>
                </a:lnTo>
                <a:lnTo>
                  <a:pt x="408851" y="522344"/>
                </a:lnTo>
                <a:lnTo>
                  <a:pt x="439121" y="542825"/>
                </a:lnTo>
                <a:lnTo>
                  <a:pt x="476250" y="550329"/>
                </a:lnTo>
                <a:lnTo>
                  <a:pt x="513378" y="542825"/>
                </a:lnTo>
                <a:lnTo>
                  <a:pt x="543648" y="522344"/>
                </a:lnTo>
                <a:lnTo>
                  <a:pt x="561543" y="495642"/>
                </a:lnTo>
                <a:close/>
              </a:path>
              <a:path extrusionOk="0" h="656589" w="571500">
                <a:moveTo>
                  <a:pt x="517067" y="284987"/>
                </a:moveTo>
                <a:lnTo>
                  <a:pt x="517067" y="201675"/>
                </a:lnTo>
                <a:lnTo>
                  <a:pt x="515786" y="211750"/>
                </a:lnTo>
                <a:lnTo>
                  <a:pt x="512552" y="220100"/>
                </a:lnTo>
                <a:lnTo>
                  <a:pt x="508280" y="226607"/>
                </a:lnTo>
                <a:lnTo>
                  <a:pt x="503885" y="231152"/>
                </a:lnTo>
                <a:lnTo>
                  <a:pt x="435432" y="284987"/>
                </a:lnTo>
                <a:lnTo>
                  <a:pt x="517067" y="284987"/>
                </a:lnTo>
                <a:close/>
              </a:path>
              <a:path extrusionOk="0" h="656589" w="571500">
                <a:moveTo>
                  <a:pt x="523963" y="284987"/>
                </a:moveTo>
                <a:lnTo>
                  <a:pt x="435432" y="284987"/>
                </a:lnTo>
                <a:lnTo>
                  <a:pt x="435432" y="371728"/>
                </a:lnTo>
                <a:lnTo>
                  <a:pt x="468591" y="371728"/>
                </a:lnTo>
                <a:lnTo>
                  <a:pt x="468591" y="328142"/>
                </a:lnTo>
                <a:lnTo>
                  <a:pt x="523963" y="284987"/>
                </a:lnTo>
                <a:close/>
              </a:path>
              <a:path extrusionOk="0" h="656589" w="571500">
                <a:moveTo>
                  <a:pt x="571500" y="454621"/>
                </a:moveTo>
                <a:lnTo>
                  <a:pt x="562944" y="414245"/>
                </a:lnTo>
                <a:lnTo>
                  <a:pt x="538759" y="382841"/>
                </a:lnTo>
                <a:lnTo>
                  <a:pt x="524504" y="371728"/>
                </a:lnTo>
                <a:lnTo>
                  <a:pt x="435432" y="371728"/>
                </a:lnTo>
                <a:lnTo>
                  <a:pt x="503885" y="425145"/>
                </a:lnTo>
                <a:lnTo>
                  <a:pt x="508280" y="429690"/>
                </a:lnTo>
                <a:lnTo>
                  <a:pt x="512552" y="436197"/>
                </a:lnTo>
                <a:lnTo>
                  <a:pt x="515786" y="444547"/>
                </a:lnTo>
                <a:lnTo>
                  <a:pt x="517067" y="454621"/>
                </a:lnTo>
                <a:lnTo>
                  <a:pt x="517067" y="495642"/>
                </a:lnTo>
                <a:lnTo>
                  <a:pt x="561543" y="495642"/>
                </a:lnTo>
                <a:lnTo>
                  <a:pt x="564032" y="491928"/>
                </a:lnTo>
                <a:lnTo>
                  <a:pt x="571500" y="454621"/>
                </a:lnTo>
                <a:close/>
              </a:path>
              <a:path extrusionOk="0" h="656589" w="571500">
                <a:moveTo>
                  <a:pt x="524504" y="371728"/>
                </a:moveTo>
                <a:lnTo>
                  <a:pt x="468591" y="328142"/>
                </a:lnTo>
                <a:lnTo>
                  <a:pt x="468591" y="371728"/>
                </a:lnTo>
                <a:lnTo>
                  <a:pt x="524504" y="371728"/>
                </a:lnTo>
                <a:close/>
              </a:path>
              <a:path extrusionOk="0" h="656589" w="571500">
                <a:moveTo>
                  <a:pt x="571500" y="201675"/>
                </a:moveTo>
                <a:lnTo>
                  <a:pt x="564032" y="164368"/>
                </a:lnTo>
                <a:lnTo>
                  <a:pt x="561543" y="160654"/>
                </a:lnTo>
                <a:lnTo>
                  <a:pt x="476250" y="160654"/>
                </a:lnTo>
                <a:lnTo>
                  <a:pt x="492137" y="163880"/>
                </a:lnTo>
                <a:lnTo>
                  <a:pt x="505112" y="172673"/>
                </a:lnTo>
                <a:lnTo>
                  <a:pt x="513860" y="185713"/>
                </a:lnTo>
                <a:lnTo>
                  <a:pt x="517067" y="201675"/>
                </a:lnTo>
                <a:lnTo>
                  <a:pt x="517067" y="284987"/>
                </a:lnTo>
                <a:lnTo>
                  <a:pt x="523963" y="284987"/>
                </a:lnTo>
                <a:lnTo>
                  <a:pt x="538759" y="273456"/>
                </a:lnTo>
                <a:lnTo>
                  <a:pt x="552667" y="259236"/>
                </a:lnTo>
                <a:lnTo>
                  <a:pt x="562944" y="242052"/>
                </a:lnTo>
                <a:lnTo>
                  <a:pt x="569315" y="222625"/>
                </a:lnTo>
                <a:lnTo>
                  <a:pt x="571500" y="201675"/>
                </a:lnTo>
                <a:close/>
              </a:path>
              <a:path extrusionOk="0" h="656589" w="571500">
                <a:moveTo>
                  <a:pt x="517067" y="495642"/>
                </a:moveTo>
                <a:lnTo>
                  <a:pt x="517067" y="454621"/>
                </a:lnTo>
                <a:lnTo>
                  <a:pt x="513860" y="470584"/>
                </a:lnTo>
                <a:lnTo>
                  <a:pt x="505112" y="483623"/>
                </a:lnTo>
                <a:lnTo>
                  <a:pt x="492137" y="492417"/>
                </a:lnTo>
                <a:lnTo>
                  <a:pt x="476250" y="495642"/>
                </a:lnTo>
                <a:lnTo>
                  <a:pt x="517067" y="495642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71"/>
          <p:cNvSpPr/>
          <p:nvPr/>
        </p:nvSpPr>
        <p:spPr>
          <a:xfrm>
            <a:off x="5219700" y="4673600"/>
            <a:ext cx="584200" cy="673100"/>
          </a:xfrm>
          <a:custGeom>
            <a:rect b="b" l="l" r="r" t="t"/>
            <a:pathLst>
              <a:path extrusionOk="0" h="673100" w="584200">
                <a:moveTo>
                  <a:pt x="584200" y="179539"/>
                </a:moveTo>
                <a:lnTo>
                  <a:pt x="578753" y="127245"/>
                </a:lnTo>
                <a:lnTo>
                  <a:pt x="562816" y="83078"/>
                </a:lnTo>
                <a:lnTo>
                  <a:pt x="536989" y="47655"/>
                </a:lnTo>
                <a:lnTo>
                  <a:pt x="501875" y="21590"/>
                </a:lnTo>
                <a:lnTo>
                  <a:pt x="458077" y="5500"/>
                </a:lnTo>
                <a:lnTo>
                  <a:pt x="406196" y="0"/>
                </a:lnTo>
                <a:lnTo>
                  <a:pt x="341429" y="12965"/>
                </a:lnTo>
                <a:lnTo>
                  <a:pt x="287772" y="41694"/>
                </a:lnTo>
                <a:lnTo>
                  <a:pt x="250720" y="70991"/>
                </a:lnTo>
                <a:lnTo>
                  <a:pt x="235813" y="85636"/>
                </a:lnTo>
                <a:lnTo>
                  <a:pt x="6845" y="320027"/>
                </a:lnTo>
                <a:lnTo>
                  <a:pt x="2286" y="324535"/>
                </a:lnTo>
                <a:lnTo>
                  <a:pt x="0" y="330542"/>
                </a:lnTo>
                <a:lnTo>
                  <a:pt x="0" y="342557"/>
                </a:lnTo>
                <a:lnTo>
                  <a:pt x="2286" y="348564"/>
                </a:lnTo>
                <a:lnTo>
                  <a:pt x="6845" y="353072"/>
                </a:lnTo>
                <a:lnTo>
                  <a:pt x="235051" y="587082"/>
                </a:lnTo>
                <a:lnTo>
                  <a:pt x="250398" y="601948"/>
                </a:lnTo>
                <a:lnTo>
                  <a:pt x="287677" y="631358"/>
                </a:lnTo>
                <a:lnTo>
                  <a:pt x="341441" y="660137"/>
                </a:lnTo>
                <a:lnTo>
                  <a:pt x="406196" y="673100"/>
                </a:lnTo>
                <a:lnTo>
                  <a:pt x="458077" y="667599"/>
                </a:lnTo>
                <a:lnTo>
                  <a:pt x="501875" y="651509"/>
                </a:lnTo>
                <a:lnTo>
                  <a:pt x="502043" y="651384"/>
                </a:lnTo>
                <a:lnTo>
                  <a:pt x="502043" y="336550"/>
                </a:lnTo>
                <a:lnTo>
                  <a:pt x="527396" y="308745"/>
                </a:lnTo>
                <a:lnTo>
                  <a:pt x="554247" y="271570"/>
                </a:lnTo>
                <a:lnTo>
                  <a:pt x="575535" y="227632"/>
                </a:lnTo>
                <a:lnTo>
                  <a:pt x="584200" y="179539"/>
                </a:lnTo>
                <a:close/>
              </a:path>
              <a:path extrusionOk="0" h="673100" w="584200">
                <a:moveTo>
                  <a:pt x="584200" y="493560"/>
                </a:moveTo>
                <a:lnTo>
                  <a:pt x="575535" y="445467"/>
                </a:lnTo>
                <a:lnTo>
                  <a:pt x="554247" y="401529"/>
                </a:lnTo>
                <a:lnTo>
                  <a:pt x="527396" y="364354"/>
                </a:lnTo>
                <a:lnTo>
                  <a:pt x="502043" y="336550"/>
                </a:lnTo>
                <a:lnTo>
                  <a:pt x="502043" y="651384"/>
                </a:lnTo>
                <a:lnTo>
                  <a:pt x="536989" y="625444"/>
                </a:lnTo>
                <a:lnTo>
                  <a:pt x="562816" y="590021"/>
                </a:lnTo>
                <a:lnTo>
                  <a:pt x="578753" y="545854"/>
                </a:lnTo>
                <a:lnTo>
                  <a:pt x="584200" y="4935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71"/>
          <p:cNvSpPr/>
          <p:nvPr/>
        </p:nvSpPr>
        <p:spPr>
          <a:xfrm>
            <a:off x="5308600" y="6553635"/>
            <a:ext cx="571500" cy="544830"/>
          </a:xfrm>
          <a:custGeom>
            <a:rect b="b" l="l" r="r" t="t"/>
            <a:pathLst>
              <a:path extrusionOk="0" h="544829" w="571500">
                <a:moveTo>
                  <a:pt x="279212" y="139175"/>
                </a:moveTo>
                <a:lnTo>
                  <a:pt x="80365" y="12302"/>
                </a:lnTo>
                <a:lnTo>
                  <a:pt x="49131" y="0"/>
                </a:lnTo>
                <a:lnTo>
                  <a:pt x="23580" y="4258"/>
                </a:lnTo>
                <a:lnTo>
                  <a:pt x="6331" y="23673"/>
                </a:lnTo>
                <a:lnTo>
                  <a:pt x="0" y="56841"/>
                </a:lnTo>
                <a:lnTo>
                  <a:pt x="0" y="487967"/>
                </a:lnTo>
                <a:lnTo>
                  <a:pt x="6331" y="521135"/>
                </a:lnTo>
                <a:lnTo>
                  <a:pt x="23580" y="540550"/>
                </a:lnTo>
                <a:lnTo>
                  <a:pt x="49131" y="544808"/>
                </a:lnTo>
                <a:lnTo>
                  <a:pt x="80365" y="532506"/>
                </a:lnTo>
                <a:lnTo>
                  <a:pt x="190500" y="462236"/>
                </a:lnTo>
                <a:lnTo>
                  <a:pt x="190500" y="139175"/>
                </a:lnTo>
                <a:lnTo>
                  <a:pt x="279212" y="139175"/>
                </a:lnTo>
                <a:close/>
              </a:path>
              <a:path extrusionOk="0" h="544829" w="571500">
                <a:moveTo>
                  <a:pt x="571500" y="344254"/>
                </a:moveTo>
                <a:lnTo>
                  <a:pt x="571500" y="200554"/>
                </a:lnTo>
                <a:lnTo>
                  <a:pt x="375412" y="200554"/>
                </a:lnTo>
                <a:lnTo>
                  <a:pt x="279212" y="139175"/>
                </a:lnTo>
                <a:lnTo>
                  <a:pt x="190500" y="139175"/>
                </a:lnTo>
                <a:lnTo>
                  <a:pt x="350113" y="240965"/>
                </a:lnTo>
                <a:lnTo>
                  <a:pt x="361645" y="248458"/>
                </a:lnTo>
                <a:lnTo>
                  <a:pt x="523875" y="248458"/>
                </a:lnTo>
                <a:lnTo>
                  <a:pt x="523875" y="344254"/>
                </a:lnTo>
                <a:lnTo>
                  <a:pt x="571500" y="344254"/>
                </a:lnTo>
                <a:close/>
              </a:path>
              <a:path extrusionOk="0" h="544829" w="571500">
                <a:moveTo>
                  <a:pt x="523875" y="344254"/>
                </a:moveTo>
                <a:lnTo>
                  <a:pt x="523875" y="296350"/>
                </a:lnTo>
                <a:lnTo>
                  <a:pt x="361645" y="296350"/>
                </a:lnTo>
                <a:lnTo>
                  <a:pt x="350113" y="303843"/>
                </a:lnTo>
                <a:lnTo>
                  <a:pt x="190500" y="405633"/>
                </a:lnTo>
                <a:lnTo>
                  <a:pt x="279212" y="405633"/>
                </a:lnTo>
                <a:lnTo>
                  <a:pt x="375412" y="344254"/>
                </a:lnTo>
                <a:lnTo>
                  <a:pt x="523875" y="344254"/>
                </a:lnTo>
                <a:close/>
              </a:path>
              <a:path extrusionOk="0" h="544829" w="571500">
                <a:moveTo>
                  <a:pt x="279212" y="405633"/>
                </a:moveTo>
                <a:lnTo>
                  <a:pt x="190500" y="405633"/>
                </a:lnTo>
                <a:lnTo>
                  <a:pt x="190500" y="462236"/>
                </a:lnTo>
                <a:lnTo>
                  <a:pt x="279212" y="405633"/>
                </a:lnTo>
                <a:close/>
              </a:path>
              <a:path extrusionOk="0" h="544829" w="571500">
                <a:moveTo>
                  <a:pt x="571500" y="200554"/>
                </a:moveTo>
                <a:lnTo>
                  <a:pt x="571500" y="176602"/>
                </a:lnTo>
                <a:lnTo>
                  <a:pt x="569609" y="167330"/>
                </a:lnTo>
                <a:lnTo>
                  <a:pt x="564475" y="159711"/>
                </a:lnTo>
                <a:lnTo>
                  <a:pt x="556899" y="154549"/>
                </a:lnTo>
                <a:lnTo>
                  <a:pt x="547687" y="152649"/>
                </a:lnTo>
                <a:lnTo>
                  <a:pt x="538475" y="154549"/>
                </a:lnTo>
                <a:lnTo>
                  <a:pt x="530899" y="159711"/>
                </a:lnTo>
                <a:lnTo>
                  <a:pt x="525765" y="167330"/>
                </a:lnTo>
                <a:lnTo>
                  <a:pt x="523875" y="176602"/>
                </a:lnTo>
                <a:lnTo>
                  <a:pt x="523875" y="200554"/>
                </a:lnTo>
                <a:lnTo>
                  <a:pt x="571500" y="200554"/>
                </a:lnTo>
                <a:close/>
              </a:path>
              <a:path extrusionOk="0" h="544829" w="571500">
                <a:moveTo>
                  <a:pt x="571500" y="368206"/>
                </a:moveTo>
                <a:lnTo>
                  <a:pt x="571500" y="344254"/>
                </a:lnTo>
                <a:lnTo>
                  <a:pt x="523875" y="344254"/>
                </a:lnTo>
                <a:lnTo>
                  <a:pt x="523875" y="368206"/>
                </a:lnTo>
                <a:lnTo>
                  <a:pt x="525765" y="377478"/>
                </a:lnTo>
                <a:lnTo>
                  <a:pt x="530899" y="385097"/>
                </a:lnTo>
                <a:lnTo>
                  <a:pt x="538475" y="390259"/>
                </a:lnTo>
                <a:lnTo>
                  <a:pt x="547687" y="392159"/>
                </a:lnTo>
                <a:lnTo>
                  <a:pt x="556899" y="390259"/>
                </a:lnTo>
                <a:lnTo>
                  <a:pt x="564475" y="385097"/>
                </a:lnTo>
                <a:lnTo>
                  <a:pt x="569609" y="377478"/>
                </a:lnTo>
                <a:lnTo>
                  <a:pt x="571500" y="36820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71"/>
          <p:cNvSpPr/>
          <p:nvPr/>
        </p:nvSpPr>
        <p:spPr>
          <a:xfrm>
            <a:off x="5219700" y="8331200"/>
            <a:ext cx="584200" cy="571500"/>
          </a:xfrm>
          <a:custGeom>
            <a:rect b="b" l="l" r="r" t="t"/>
            <a:pathLst>
              <a:path extrusionOk="0" h="571500" w="584200">
                <a:moveTo>
                  <a:pt x="452195" y="47625"/>
                </a:moveTo>
                <a:lnTo>
                  <a:pt x="426311" y="31905"/>
                </a:lnTo>
                <a:lnTo>
                  <a:pt x="384404" y="14573"/>
                </a:lnTo>
                <a:lnTo>
                  <a:pt x="339466" y="3741"/>
                </a:lnTo>
                <a:lnTo>
                  <a:pt x="292100" y="0"/>
                </a:lnTo>
                <a:lnTo>
                  <a:pt x="244733" y="3741"/>
                </a:lnTo>
                <a:lnTo>
                  <a:pt x="199795" y="14573"/>
                </a:lnTo>
                <a:lnTo>
                  <a:pt x="157888" y="31905"/>
                </a:lnTo>
                <a:lnTo>
                  <a:pt x="119614" y="55149"/>
                </a:lnTo>
                <a:lnTo>
                  <a:pt x="85575" y="83715"/>
                </a:lnTo>
                <a:lnTo>
                  <a:pt x="56374" y="117013"/>
                </a:lnTo>
                <a:lnTo>
                  <a:pt x="32614" y="154456"/>
                </a:lnTo>
                <a:lnTo>
                  <a:pt x="14896" y="195452"/>
                </a:lnTo>
                <a:lnTo>
                  <a:pt x="3824" y="239413"/>
                </a:lnTo>
                <a:lnTo>
                  <a:pt x="0" y="285750"/>
                </a:lnTo>
                <a:lnTo>
                  <a:pt x="3824" y="332086"/>
                </a:lnTo>
                <a:lnTo>
                  <a:pt x="14896" y="376047"/>
                </a:lnTo>
                <a:lnTo>
                  <a:pt x="32614" y="417043"/>
                </a:lnTo>
                <a:lnTo>
                  <a:pt x="48679" y="442358"/>
                </a:lnTo>
                <a:lnTo>
                  <a:pt x="48679" y="285750"/>
                </a:lnTo>
                <a:lnTo>
                  <a:pt x="53631" y="237808"/>
                </a:lnTo>
                <a:lnTo>
                  <a:pt x="67832" y="193132"/>
                </a:lnTo>
                <a:lnTo>
                  <a:pt x="90297" y="152686"/>
                </a:lnTo>
                <a:lnTo>
                  <a:pt x="120040" y="117433"/>
                </a:lnTo>
                <a:lnTo>
                  <a:pt x="156077" y="88337"/>
                </a:lnTo>
                <a:lnTo>
                  <a:pt x="197422" y="66361"/>
                </a:lnTo>
                <a:lnTo>
                  <a:pt x="243091" y="52469"/>
                </a:lnTo>
                <a:lnTo>
                  <a:pt x="292100" y="47625"/>
                </a:lnTo>
                <a:lnTo>
                  <a:pt x="452195" y="47625"/>
                </a:lnTo>
                <a:close/>
              </a:path>
              <a:path extrusionOk="0" h="571500" w="584200">
                <a:moveTo>
                  <a:pt x="452195" y="523875"/>
                </a:moveTo>
                <a:lnTo>
                  <a:pt x="292100" y="523875"/>
                </a:lnTo>
                <a:lnTo>
                  <a:pt x="243091" y="519030"/>
                </a:lnTo>
                <a:lnTo>
                  <a:pt x="197422" y="505138"/>
                </a:lnTo>
                <a:lnTo>
                  <a:pt x="156077" y="483162"/>
                </a:lnTo>
                <a:lnTo>
                  <a:pt x="120040" y="454066"/>
                </a:lnTo>
                <a:lnTo>
                  <a:pt x="90297" y="418813"/>
                </a:lnTo>
                <a:lnTo>
                  <a:pt x="67832" y="378367"/>
                </a:lnTo>
                <a:lnTo>
                  <a:pt x="53631" y="333691"/>
                </a:lnTo>
                <a:lnTo>
                  <a:pt x="48679" y="285750"/>
                </a:lnTo>
                <a:lnTo>
                  <a:pt x="48679" y="442358"/>
                </a:lnTo>
                <a:lnTo>
                  <a:pt x="85575" y="487784"/>
                </a:lnTo>
                <a:lnTo>
                  <a:pt x="119614" y="516350"/>
                </a:lnTo>
                <a:lnTo>
                  <a:pt x="157888" y="539594"/>
                </a:lnTo>
                <a:lnTo>
                  <a:pt x="199795" y="556926"/>
                </a:lnTo>
                <a:lnTo>
                  <a:pt x="244733" y="567758"/>
                </a:lnTo>
                <a:lnTo>
                  <a:pt x="292100" y="571500"/>
                </a:lnTo>
                <a:lnTo>
                  <a:pt x="339466" y="567758"/>
                </a:lnTo>
                <a:lnTo>
                  <a:pt x="384404" y="556926"/>
                </a:lnTo>
                <a:lnTo>
                  <a:pt x="426311" y="539594"/>
                </a:lnTo>
                <a:lnTo>
                  <a:pt x="452195" y="523875"/>
                </a:lnTo>
                <a:close/>
              </a:path>
              <a:path extrusionOk="0" h="571500" w="584200">
                <a:moveTo>
                  <a:pt x="419859" y="142875"/>
                </a:moveTo>
                <a:lnTo>
                  <a:pt x="413929" y="137073"/>
                </a:lnTo>
                <a:lnTo>
                  <a:pt x="377774" y="114597"/>
                </a:lnTo>
                <a:lnTo>
                  <a:pt x="336776" y="100276"/>
                </a:lnTo>
                <a:lnTo>
                  <a:pt x="292100" y="95250"/>
                </a:lnTo>
                <a:lnTo>
                  <a:pt x="247423" y="100276"/>
                </a:lnTo>
                <a:lnTo>
                  <a:pt x="206425" y="114597"/>
                </a:lnTo>
                <a:lnTo>
                  <a:pt x="170270" y="137073"/>
                </a:lnTo>
                <a:lnTo>
                  <a:pt x="140123" y="166566"/>
                </a:lnTo>
                <a:lnTo>
                  <a:pt x="117148" y="201935"/>
                </a:lnTo>
                <a:lnTo>
                  <a:pt x="102509" y="242043"/>
                </a:lnTo>
                <a:lnTo>
                  <a:pt x="97370" y="285750"/>
                </a:lnTo>
                <a:lnTo>
                  <a:pt x="102509" y="329456"/>
                </a:lnTo>
                <a:lnTo>
                  <a:pt x="117148" y="369564"/>
                </a:lnTo>
                <a:lnTo>
                  <a:pt x="140123" y="404933"/>
                </a:lnTo>
                <a:lnTo>
                  <a:pt x="146050" y="410731"/>
                </a:lnTo>
                <a:lnTo>
                  <a:pt x="146050" y="285750"/>
                </a:lnTo>
                <a:lnTo>
                  <a:pt x="153498" y="240601"/>
                </a:lnTo>
                <a:lnTo>
                  <a:pt x="174237" y="201381"/>
                </a:lnTo>
                <a:lnTo>
                  <a:pt x="205857" y="170449"/>
                </a:lnTo>
                <a:lnTo>
                  <a:pt x="245947" y="150161"/>
                </a:lnTo>
                <a:lnTo>
                  <a:pt x="292100" y="142875"/>
                </a:lnTo>
                <a:lnTo>
                  <a:pt x="419859" y="142875"/>
                </a:lnTo>
                <a:close/>
              </a:path>
              <a:path extrusionOk="0" h="571500" w="584200">
                <a:moveTo>
                  <a:pt x="419859" y="428625"/>
                </a:moveTo>
                <a:lnTo>
                  <a:pt x="292100" y="428625"/>
                </a:lnTo>
                <a:lnTo>
                  <a:pt x="245947" y="421338"/>
                </a:lnTo>
                <a:lnTo>
                  <a:pt x="205857" y="401050"/>
                </a:lnTo>
                <a:lnTo>
                  <a:pt x="174237" y="370118"/>
                </a:lnTo>
                <a:lnTo>
                  <a:pt x="153498" y="330898"/>
                </a:lnTo>
                <a:lnTo>
                  <a:pt x="146050" y="285750"/>
                </a:lnTo>
                <a:lnTo>
                  <a:pt x="146050" y="410731"/>
                </a:lnTo>
                <a:lnTo>
                  <a:pt x="170270" y="434426"/>
                </a:lnTo>
                <a:lnTo>
                  <a:pt x="206425" y="456902"/>
                </a:lnTo>
                <a:lnTo>
                  <a:pt x="247423" y="471223"/>
                </a:lnTo>
                <a:lnTo>
                  <a:pt x="292100" y="476250"/>
                </a:lnTo>
                <a:lnTo>
                  <a:pt x="336776" y="471223"/>
                </a:lnTo>
                <a:lnTo>
                  <a:pt x="377774" y="456902"/>
                </a:lnTo>
                <a:lnTo>
                  <a:pt x="413929" y="434426"/>
                </a:lnTo>
                <a:lnTo>
                  <a:pt x="419859" y="428625"/>
                </a:lnTo>
                <a:close/>
              </a:path>
              <a:path extrusionOk="0" h="571500" w="584200">
                <a:moveTo>
                  <a:pt x="389470" y="285750"/>
                </a:moveTo>
                <a:lnTo>
                  <a:pt x="381798" y="248734"/>
                </a:lnTo>
                <a:lnTo>
                  <a:pt x="360897" y="218451"/>
                </a:lnTo>
                <a:lnTo>
                  <a:pt x="329940" y="198005"/>
                </a:lnTo>
                <a:lnTo>
                  <a:pt x="292100" y="190500"/>
                </a:lnTo>
                <a:lnTo>
                  <a:pt x="254259" y="198005"/>
                </a:lnTo>
                <a:lnTo>
                  <a:pt x="223302" y="218451"/>
                </a:lnTo>
                <a:lnTo>
                  <a:pt x="202401" y="248734"/>
                </a:lnTo>
                <a:lnTo>
                  <a:pt x="194729" y="285750"/>
                </a:lnTo>
                <a:lnTo>
                  <a:pt x="202401" y="322765"/>
                </a:lnTo>
                <a:lnTo>
                  <a:pt x="223302" y="353048"/>
                </a:lnTo>
                <a:lnTo>
                  <a:pt x="254259" y="373494"/>
                </a:lnTo>
                <a:lnTo>
                  <a:pt x="292100" y="381000"/>
                </a:lnTo>
                <a:lnTo>
                  <a:pt x="329940" y="373494"/>
                </a:lnTo>
                <a:lnTo>
                  <a:pt x="360897" y="353048"/>
                </a:lnTo>
                <a:lnTo>
                  <a:pt x="381798" y="322765"/>
                </a:lnTo>
                <a:lnTo>
                  <a:pt x="389470" y="285750"/>
                </a:lnTo>
                <a:close/>
              </a:path>
              <a:path extrusionOk="0" h="571500" w="584200">
                <a:moveTo>
                  <a:pt x="584200" y="285750"/>
                </a:moveTo>
                <a:lnTo>
                  <a:pt x="580375" y="239413"/>
                </a:lnTo>
                <a:lnTo>
                  <a:pt x="569303" y="195452"/>
                </a:lnTo>
                <a:lnTo>
                  <a:pt x="551585" y="154456"/>
                </a:lnTo>
                <a:lnTo>
                  <a:pt x="527825" y="117013"/>
                </a:lnTo>
                <a:lnTo>
                  <a:pt x="498624" y="83715"/>
                </a:lnTo>
                <a:lnTo>
                  <a:pt x="464585" y="55149"/>
                </a:lnTo>
                <a:lnTo>
                  <a:pt x="452195" y="47625"/>
                </a:lnTo>
                <a:lnTo>
                  <a:pt x="292100" y="47625"/>
                </a:lnTo>
                <a:lnTo>
                  <a:pt x="341108" y="52469"/>
                </a:lnTo>
                <a:lnTo>
                  <a:pt x="386777" y="66361"/>
                </a:lnTo>
                <a:lnTo>
                  <a:pt x="428122" y="88337"/>
                </a:lnTo>
                <a:lnTo>
                  <a:pt x="464159" y="117433"/>
                </a:lnTo>
                <a:lnTo>
                  <a:pt x="493902" y="152686"/>
                </a:lnTo>
                <a:lnTo>
                  <a:pt x="516367" y="193132"/>
                </a:lnTo>
                <a:lnTo>
                  <a:pt x="530568" y="237808"/>
                </a:lnTo>
                <a:lnTo>
                  <a:pt x="535520" y="285750"/>
                </a:lnTo>
                <a:lnTo>
                  <a:pt x="535520" y="442358"/>
                </a:lnTo>
                <a:lnTo>
                  <a:pt x="551585" y="417043"/>
                </a:lnTo>
                <a:lnTo>
                  <a:pt x="569303" y="376047"/>
                </a:lnTo>
                <a:lnTo>
                  <a:pt x="580375" y="332086"/>
                </a:lnTo>
                <a:lnTo>
                  <a:pt x="584200" y="285750"/>
                </a:lnTo>
                <a:close/>
              </a:path>
              <a:path extrusionOk="0" h="571500" w="584200">
                <a:moveTo>
                  <a:pt x="486829" y="285750"/>
                </a:moveTo>
                <a:lnTo>
                  <a:pt x="481690" y="242043"/>
                </a:lnTo>
                <a:lnTo>
                  <a:pt x="467051" y="201935"/>
                </a:lnTo>
                <a:lnTo>
                  <a:pt x="444076" y="166566"/>
                </a:lnTo>
                <a:lnTo>
                  <a:pt x="419859" y="142875"/>
                </a:lnTo>
                <a:lnTo>
                  <a:pt x="292100" y="142875"/>
                </a:lnTo>
                <a:lnTo>
                  <a:pt x="338252" y="150161"/>
                </a:lnTo>
                <a:lnTo>
                  <a:pt x="378342" y="170449"/>
                </a:lnTo>
                <a:lnTo>
                  <a:pt x="409962" y="201381"/>
                </a:lnTo>
                <a:lnTo>
                  <a:pt x="430701" y="240601"/>
                </a:lnTo>
                <a:lnTo>
                  <a:pt x="438150" y="285750"/>
                </a:lnTo>
                <a:lnTo>
                  <a:pt x="438150" y="410731"/>
                </a:lnTo>
                <a:lnTo>
                  <a:pt x="444076" y="404933"/>
                </a:lnTo>
                <a:lnTo>
                  <a:pt x="467051" y="369564"/>
                </a:lnTo>
                <a:lnTo>
                  <a:pt x="481690" y="329456"/>
                </a:lnTo>
                <a:lnTo>
                  <a:pt x="486829" y="285750"/>
                </a:lnTo>
                <a:close/>
              </a:path>
              <a:path extrusionOk="0" h="571500" w="584200">
                <a:moveTo>
                  <a:pt x="438150" y="410731"/>
                </a:moveTo>
                <a:lnTo>
                  <a:pt x="438150" y="285750"/>
                </a:lnTo>
                <a:lnTo>
                  <a:pt x="430701" y="330898"/>
                </a:lnTo>
                <a:lnTo>
                  <a:pt x="409962" y="370118"/>
                </a:lnTo>
                <a:lnTo>
                  <a:pt x="378342" y="401050"/>
                </a:lnTo>
                <a:lnTo>
                  <a:pt x="338252" y="421338"/>
                </a:lnTo>
                <a:lnTo>
                  <a:pt x="292100" y="428625"/>
                </a:lnTo>
                <a:lnTo>
                  <a:pt x="419859" y="428625"/>
                </a:lnTo>
                <a:lnTo>
                  <a:pt x="438150" y="410731"/>
                </a:lnTo>
                <a:close/>
              </a:path>
              <a:path extrusionOk="0" h="571500" w="584200">
                <a:moveTo>
                  <a:pt x="535520" y="442358"/>
                </a:moveTo>
                <a:lnTo>
                  <a:pt x="535520" y="285750"/>
                </a:lnTo>
                <a:lnTo>
                  <a:pt x="530568" y="333691"/>
                </a:lnTo>
                <a:lnTo>
                  <a:pt x="516367" y="378367"/>
                </a:lnTo>
                <a:lnTo>
                  <a:pt x="493902" y="418813"/>
                </a:lnTo>
                <a:lnTo>
                  <a:pt x="464159" y="454066"/>
                </a:lnTo>
                <a:lnTo>
                  <a:pt x="428122" y="483162"/>
                </a:lnTo>
                <a:lnTo>
                  <a:pt x="386777" y="505138"/>
                </a:lnTo>
                <a:lnTo>
                  <a:pt x="341108" y="519030"/>
                </a:lnTo>
                <a:lnTo>
                  <a:pt x="292100" y="523875"/>
                </a:lnTo>
                <a:lnTo>
                  <a:pt x="452195" y="523875"/>
                </a:lnTo>
                <a:lnTo>
                  <a:pt x="464585" y="516350"/>
                </a:lnTo>
                <a:lnTo>
                  <a:pt x="498624" y="487784"/>
                </a:lnTo>
                <a:lnTo>
                  <a:pt x="527825" y="454486"/>
                </a:lnTo>
                <a:lnTo>
                  <a:pt x="535520" y="442358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71"/>
          <p:cNvSpPr/>
          <p:nvPr/>
        </p:nvSpPr>
        <p:spPr>
          <a:xfrm>
            <a:off x="1006085" y="990600"/>
            <a:ext cx="543560" cy="292100"/>
          </a:xfrm>
          <a:custGeom>
            <a:rect b="b" l="l" r="r" t="t"/>
            <a:pathLst>
              <a:path extrusionOk="0" h="292100" w="543560">
                <a:moveTo>
                  <a:pt x="405202" y="281647"/>
                </a:moveTo>
                <a:lnTo>
                  <a:pt x="405202" y="276111"/>
                </a:lnTo>
                <a:lnTo>
                  <a:pt x="374166" y="150925"/>
                </a:lnTo>
                <a:lnTo>
                  <a:pt x="280475" y="150925"/>
                </a:lnTo>
                <a:lnTo>
                  <a:pt x="9795" y="85072"/>
                </a:lnTo>
                <a:lnTo>
                  <a:pt x="2938" y="89310"/>
                </a:lnTo>
                <a:lnTo>
                  <a:pt x="654" y="96483"/>
                </a:lnTo>
                <a:lnTo>
                  <a:pt x="0" y="99743"/>
                </a:lnTo>
                <a:lnTo>
                  <a:pt x="0" y="106914"/>
                </a:lnTo>
                <a:lnTo>
                  <a:pt x="3265" y="112130"/>
                </a:lnTo>
                <a:lnTo>
                  <a:pt x="8163" y="114739"/>
                </a:lnTo>
                <a:lnTo>
                  <a:pt x="388767" y="292100"/>
                </a:lnTo>
                <a:lnTo>
                  <a:pt x="396388" y="292087"/>
                </a:lnTo>
                <a:lnTo>
                  <a:pt x="400300" y="288505"/>
                </a:lnTo>
                <a:lnTo>
                  <a:pt x="403246" y="285572"/>
                </a:lnTo>
                <a:lnTo>
                  <a:pt x="405202" y="281647"/>
                </a:lnTo>
                <a:close/>
              </a:path>
              <a:path extrusionOk="0" h="292100" w="543560">
                <a:moveTo>
                  <a:pt x="543314" y="144405"/>
                </a:moveTo>
                <a:lnTo>
                  <a:pt x="543314" y="73336"/>
                </a:lnTo>
                <a:lnTo>
                  <a:pt x="539073" y="67468"/>
                </a:lnTo>
                <a:lnTo>
                  <a:pt x="532862" y="65838"/>
                </a:lnTo>
                <a:lnTo>
                  <a:pt x="263494" y="311"/>
                </a:lnTo>
                <a:lnTo>
                  <a:pt x="262040" y="0"/>
                </a:lnTo>
                <a:lnTo>
                  <a:pt x="256420" y="0"/>
                </a:lnTo>
                <a:lnTo>
                  <a:pt x="254026" y="637"/>
                </a:lnTo>
                <a:lnTo>
                  <a:pt x="250761" y="4549"/>
                </a:lnTo>
                <a:lnTo>
                  <a:pt x="248475" y="7157"/>
                </a:lnTo>
                <a:lnTo>
                  <a:pt x="247168" y="11069"/>
                </a:lnTo>
                <a:lnTo>
                  <a:pt x="247168" y="17263"/>
                </a:lnTo>
                <a:lnTo>
                  <a:pt x="280475" y="150925"/>
                </a:lnTo>
                <a:lnTo>
                  <a:pt x="372550" y="150925"/>
                </a:lnTo>
                <a:lnTo>
                  <a:pt x="372550" y="144405"/>
                </a:lnTo>
                <a:lnTo>
                  <a:pt x="543314" y="144405"/>
                </a:lnTo>
                <a:close/>
              </a:path>
              <a:path extrusionOk="0" h="292100" w="543560">
                <a:moveTo>
                  <a:pt x="543314" y="195262"/>
                </a:moveTo>
                <a:lnTo>
                  <a:pt x="543314" y="144405"/>
                </a:lnTo>
                <a:lnTo>
                  <a:pt x="372550" y="144405"/>
                </a:lnTo>
                <a:lnTo>
                  <a:pt x="523718" y="200151"/>
                </a:lnTo>
                <a:lnTo>
                  <a:pt x="525687" y="201129"/>
                </a:lnTo>
                <a:lnTo>
                  <a:pt x="527643" y="201782"/>
                </a:lnTo>
                <a:lnTo>
                  <a:pt x="537117" y="201782"/>
                </a:lnTo>
                <a:lnTo>
                  <a:pt x="543314" y="195262"/>
                </a:lnTo>
                <a:close/>
              </a:path>
              <a:path extrusionOk="0" h="292100" w="543560">
                <a:moveTo>
                  <a:pt x="374166" y="150925"/>
                </a:moveTo>
                <a:lnTo>
                  <a:pt x="372550" y="144405"/>
                </a:lnTo>
                <a:lnTo>
                  <a:pt x="372550" y="150925"/>
                </a:lnTo>
                <a:lnTo>
                  <a:pt x="374166" y="150925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71"/>
          <p:cNvSpPr/>
          <p:nvPr/>
        </p:nvSpPr>
        <p:spPr>
          <a:xfrm>
            <a:off x="1029058" y="8610777"/>
            <a:ext cx="557530" cy="609600"/>
          </a:xfrm>
          <a:custGeom>
            <a:rect b="b" l="l" r="r" t="t"/>
            <a:pathLst>
              <a:path extrusionOk="0" h="609600" w="557530">
                <a:moveTo>
                  <a:pt x="233680" y="449580"/>
                </a:moveTo>
                <a:lnTo>
                  <a:pt x="222250" y="430530"/>
                </a:lnTo>
                <a:lnTo>
                  <a:pt x="219709" y="425450"/>
                </a:lnTo>
                <a:lnTo>
                  <a:pt x="67309" y="425450"/>
                </a:lnTo>
                <a:lnTo>
                  <a:pt x="59690" y="421640"/>
                </a:lnTo>
                <a:lnTo>
                  <a:pt x="45719" y="415290"/>
                </a:lnTo>
                <a:lnTo>
                  <a:pt x="31750" y="410210"/>
                </a:lnTo>
                <a:lnTo>
                  <a:pt x="24130" y="408940"/>
                </a:lnTo>
                <a:lnTo>
                  <a:pt x="22859" y="408940"/>
                </a:lnTo>
                <a:lnTo>
                  <a:pt x="21590" y="410210"/>
                </a:lnTo>
                <a:lnTo>
                  <a:pt x="10159" y="430530"/>
                </a:lnTo>
                <a:lnTo>
                  <a:pt x="2540" y="443230"/>
                </a:lnTo>
                <a:lnTo>
                  <a:pt x="0" y="449580"/>
                </a:lnTo>
                <a:lnTo>
                  <a:pt x="3809" y="455930"/>
                </a:lnTo>
                <a:lnTo>
                  <a:pt x="15240" y="466090"/>
                </a:lnTo>
                <a:lnTo>
                  <a:pt x="27940" y="474980"/>
                </a:lnTo>
                <a:lnTo>
                  <a:pt x="35559" y="481330"/>
                </a:lnTo>
                <a:lnTo>
                  <a:pt x="35559" y="569262"/>
                </a:lnTo>
                <a:lnTo>
                  <a:pt x="59690" y="560070"/>
                </a:lnTo>
                <a:lnTo>
                  <a:pt x="67309" y="556260"/>
                </a:lnTo>
                <a:lnTo>
                  <a:pt x="76200" y="556260"/>
                </a:lnTo>
                <a:lnTo>
                  <a:pt x="76200" y="490220"/>
                </a:lnTo>
                <a:lnTo>
                  <a:pt x="78740" y="474980"/>
                </a:lnTo>
                <a:lnTo>
                  <a:pt x="87630" y="461010"/>
                </a:lnTo>
                <a:lnTo>
                  <a:pt x="100330" y="452120"/>
                </a:lnTo>
                <a:lnTo>
                  <a:pt x="116840" y="44958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35559" y="569262"/>
                </a:moveTo>
                <a:lnTo>
                  <a:pt x="35559" y="500380"/>
                </a:lnTo>
                <a:lnTo>
                  <a:pt x="27940" y="505460"/>
                </a:lnTo>
                <a:lnTo>
                  <a:pt x="15240" y="515620"/>
                </a:lnTo>
                <a:lnTo>
                  <a:pt x="3809" y="524510"/>
                </a:lnTo>
                <a:lnTo>
                  <a:pt x="0" y="530860"/>
                </a:lnTo>
                <a:lnTo>
                  <a:pt x="2540" y="537210"/>
                </a:lnTo>
                <a:lnTo>
                  <a:pt x="10159" y="549910"/>
                </a:lnTo>
                <a:lnTo>
                  <a:pt x="21590" y="570230"/>
                </a:lnTo>
                <a:lnTo>
                  <a:pt x="22859" y="571500"/>
                </a:lnTo>
                <a:lnTo>
                  <a:pt x="24130" y="571500"/>
                </a:lnTo>
                <a:lnTo>
                  <a:pt x="33019" y="570230"/>
                </a:lnTo>
                <a:lnTo>
                  <a:pt x="35559" y="569262"/>
                </a:lnTo>
                <a:close/>
              </a:path>
              <a:path extrusionOk="0" h="609600" w="557530">
                <a:moveTo>
                  <a:pt x="165100" y="425450"/>
                </a:moveTo>
                <a:lnTo>
                  <a:pt x="160019" y="421640"/>
                </a:lnTo>
                <a:lnTo>
                  <a:pt x="153669" y="417830"/>
                </a:lnTo>
                <a:lnTo>
                  <a:pt x="148590" y="415290"/>
                </a:lnTo>
                <a:lnTo>
                  <a:pt x="147319" y="405130"/>
                </a:lnTo>
                <a:lnTo>
                  <a:pt x="144780" y="388620"/>
                </a:lnTo>
                <a:lnTo>
                  <a:pt x="142240" y="374650"/>
                </a:lnTo>
                <a:lnTo>
                  <a:pt x="138430" y="368300"/>
                </a:lnTo>
                <a:lnTo>
                  <a:pt x="93980" y="368300"/>
                </a:lnTo>
                <a:lnTo>
                  <a:pt x="90169" y="374650"/>
                </a:lnTo>
                <a:lnTo>
                  <a:pt x="87630" y="388620"/>
                </a:lnTo>
                <a:lnTo>
                  <a:pt x="85090" y="405130"/>
                </a:lnTo>
                <a:lnTo>
                  <a:pt x="83819" y="415290"/>
                </a:lnTo>
                <a:lnTo>
                  <a:pt x="78740" y="417830"/>
                </a:lnTo>
                <a:lnTo>
                  <a:pt x="72390" y="421640"/>
                </a:lnTo>
                <a:lnTo>
                  <a:pt x="67309" y="425450"/>
                </a:lnTo>
                <a:lnTo>
                  <a:pt x="165100" y="425450"/>
                </a:lnTo>
                <a:close/>
              </a:path>
              <a:path extrusionOk="0" h="609600" w="557530">
                <a:moveTo>
                  <a:pt x="165100" y="556260"/>
                </a:moveTo>
                <a:lnTo>
                  <a:pt x="67309" y="556260"/>
                </a:lnTo>
                <a:lnTo>
                  <a:pt x="72390" y="560070"/>
                </a:lnTo>
                <a:lnTo>
                  <a:pt x="78740" y="562610"/>
                </a:lnTo>
                <a:lnTo>
                  <a:pt x="83819" y="565150"/>
                </a:lnTo>
                <a:lnTo>
                  <a:pt x="85090" y="575310"/>
                </a:lnTo>
                <a:lnTo>
                  <a:pt x="87630" y="591820"/>
                </a:lnTo>
                <a:lnTo>
                  <a:pt x="90169" y="605790"/>
                </a:lnTo>
                <a:lnTo>
                  <a:pt x="92709" y="609422"/>
                </a:lnTo>
                <a:lnTo>
                  <a:pt x="139700" y="609422"/>
                </a:lnTo>
                <a:lnTo>
                  <a:pt x="142240" y="605790"/>
                </a:lnTo>
                <a:lnTo>
                  <a:pt x="144780" y="591820"/>
                </a:lnTo>
                <a:lnTo>
                  <a:pt x="147319" y="575310"/>
                </a:lnTo>
                <a:lnTo>
                  <a:pt x="148590" y="565150"/>
                </a:lnTo>
                <a:lnTo>
                  <a:pt x="160019" y="560070"/>
                </a:lnTo>
                <a:lnTo>
                  <a:pt x="165100" y="556260"/>
                </a:lnTo>
                <a:close/>
              </a:path>
              <a:path extrusionOk="0" h="609600" w="557530">
                <a:moveTo>
                  <a:pt x="142240" y="275590"/>
                </a:moveTo>
                <a:lnTo>
                  <a:pt x="142240" y="134620"/>
                </a:lnTo>
                <a:lnTo>
                  <a:pt x="139700" y="139700"/>
                </a:lnTo>
                <a:lnTo>
                  <a:pt x="134619" y="152400"/>
                </a:lnTo>
                <a:lnTo>
                  <a:pt x="132080" y="157480"/>
                </a:lnTo>
                <a:lnTo>
                  <a:pt x="83819" y="165100"/>
                </a:lnTo>
                <a:lnTo>
                  <a:pt x="78740" y="166370"/>
                </a:lnTo>
                <a:lnTo>
                  <a:pt x="76200" y="170180"/>
                </a:lnTo>
                <a:lnTo>
                  <a:pt x="76200" y="238760"/>
                </a:lnTo>
                <a:lnTo>
                  <a:pt x="78740" y="242570"/>
                </a:lnTo>
                <a:lnTo>
                  <a:pt x="83819" y="243840"/>
                </a:lnTo>
                <a:lnTo>
                  <a:pt x="107950" y="248920"/>
                </a:lnTo>
                <a:lnTo>
                  <a:pt x="132080" y="251460"/>
                </a:lnTo>
                <a:lnTo>
                  <a:pt x="137159" y="264160"/>
                </a:lnTo>
                <a:lnTo>
                  <a:pt x="139700" y="269240"/>
                </a:lnTo>
                <a:lnTo>
                  <a:pt x="142240" y="27559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116840" y="530860"/>
                </a:lnTo>
                <a:lnTo>
                  <a:pt x="100330" y="528320"/>
                </a:lnTo>
                <a:lnTo>
                  <a:pt x="87630" y="519430"/>
                </a:lnTo>
                <a:lnTo>
                  <a:pt x="78740" y="506730"/>
                </a:lnTo>
                <a:lnTo>
                  <a:pt x="76200" y="490220"/>
                </a:lnTo>
                <a:lnTo>
                  <a:pt x="76200" y="556260"/>
                </a:lnTo>
                <a:lnTo>
                  <a:pt x="218440" y="5562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92710"/>
                </a:moveTo>
                <a:lnTo>
                  <a:pt x="445769" y="90170"/>
                </a:lnTo>
                <a:lnTo>
                  <a:pt x="439419" y="78740"/>
                </a:lnTo>
                <a:lnTo>
                  <a:pt x="429259" y="67310"/>
                </a:lnTo>
                <a:lnTo>
                  <a:pt x="207009" y="67310"/>
                </a:lnTo>
                <a:lnTo>
                  <a:pt x="198119" y="60960"/>
                </a:lnTo>
                <a:lnTo>
                  <a:pt x="189230" y="53340"/>
                </a:lnTo>
                <a:lnTo>
                  <a:pt x="180340" y="46990"/>
                </a:lnTo>
                <a:lnTo>
                  <a:pt x="171450" y="39370"/>
                </a:lnTo>
                <a:lnTo>
                  <a:pt x="167640" y="36830"/>
                </a:lnTo>
                <a:lnTo>
                  <a:pt x="165100" y="36830"/>
                </a:lnTo>
                <a:lnTo>
                  <a:pt x="153669" y="43180"/>
                </a:lnTo>
                <a:lnTo>
                  <a:pt x="138430" y="57150"/>
                </a:lnTo>
                <a:lnTo>
                  <a:pt x="124459" y="72390"/>
                </a:lnTo>
                <a:lnTo>
                  <a:pt x="114300" y="83820"/>
                </a:lnTo>
                <a:lnTo>
                  <a:pt x="113030" y="85090"/>
                </a:lnTo>
                <a:lnTo>
                  <a:pt x="111759" y="87630"/>
                </a:lnTo>
                <a:lnTo>
                  <a:pt x="111759" y="95250"/>
                </a:lnTo>
                <a:lnTo>
                  <a:pt x="114300" y="96520"/>
                </a:lnTo>
                <a:lnTo>
                  <a:pt x="142240" y="134620"/>
                </a:lnTo>
                <a:lnTo>
                  <a:pt x="142240" y="355600"/>
                </a:lnTo>
                <a:lnTo>
                  <a:pt x="147319" y="360680"/>
                </a:lnTo>
                <a:lnTo>
                  <a:pt x="158750" y="370840"/>
                </a:lnTo>
                <a:lnTo>
                  <a:pt x="160019" y="372110"/>
                </a:lnTo>
                <a:lnTo>
                  <a:pt x="168909" y="372110"/>
                </a:lnTo>
                <a:lnTo>
                  <a:pt x="171450" y="370840"/>
                </a:lnTo>
                <a:lnTo>
                  <a:pt x="198119" y="347980"/>
                </a:lnTo>
                <a:lnTo>
                  <a:pt x="198119" y="204470"/>
                </a:lnTo>
                <a:lnTo>
                  <a:pt x="204469" y="172720"/>
                </a:lnTo>
                <a:lnTo>
                  <a:pt x="220980" y="147320"/>
                </a:lnTo>
                <a:lnTo>
                  <a:pt x="247650" y="129540"/>
                </a:lnTo>
                <a:lnTo>
                  <a:pt x="278130" y="123190"/>
                </a:lnTo>
                <a:lnTo>
                  <a:pt x="422909" y="123190"/>
                </a:lnTo>
                <a:lnTo>
                  <a:pt x="443230" y="96520"/>
                </a:lnTo>
                <a:lnTo>
                  <a:pt x="444500" y="95250"/>
                </a:lnTo>
                <a:lnTo>
                  <a:pt x="445769" y="92710"/>
                </a:lnTo>
                <a:close/>
              </a:path>
              <a:path extrusionOk="0" h="609600" w="557530">
                <a:moveTo>
                  <a:pt x="142240" y="355600"/>
                </a:moveTo>
                <a:lnTo>
                  <a:pt x="142240" y="275590"/>
                </a:lnTo>
                <a:lnTo>
                  <a:pt x="114300" y="312420"/>
                </a:lnTo>
                <a:lnTo>
                  <a:pt x="113030" y="313690"/>
                </a:lnTo>
                <a:lnTo>
                  <a:pt x="111759" y="316230"/>
                </a:lnTo>
                <a:lnTo>
                  <a:pt x="111759" y="318770"/>
                </a:lnTo>
                <a:lnTo>
                  <a:pt x="118109" y="330200"/>
                </a:lnTo>
                <a:lnTo>
                  <a:pt x="132080" y="345440"/>
                </a:lnTo>
                <a:lnTo>
                  <a:pt x="142240" y="355600"/>
                </a:lnTo>
                <a:close/>
              </a:path>
              <a:path extrusionOk="0" h="609600" w="557530">
                <a:moveTo>
                  <a:pt x="233680" y="449580"/>
                </a:moveTo>
                <a:lnTo>
                  <a:pt x="116840" y="449580"/>
                </a:lnTo>
                <a:lnTo>
                  <a:pt x="132080" y="452120"/>
                </a:lnTo>
                <a:lnTo>
                  <a:pt x="144780" y="461010"/>
                </a:lnTo>
                <a:lnTo>
                  <a:pt x="153669" y="474980"/>
                </a:lnTo>
                <a:lnTo>
                  <a:pt x="157480" y="490220"/>
                </a:lnTo>
                <a:lnTo>
                  <a:pt x="157480" y="530860"/>
                </a:lnTo>
                <a:lnTo>
                  <a:pt x="196850" y="530860"/>
                </a:lnTo>
                <a:lnTo>
                  <a:pt x="196850" y="481330"/>
                </a:lnTo>
                <a:lnTo>
                  <a:pt x="204469" y="474980"/>
                </a:lnTo>
                <a:lnTo>
                  <a:pt x="217169" y="466090"/>
                </a:lnTo>
                <a:lnTo>
                  <a:pt x="228600" y="45593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157480" y="530860"/>
                </a:moveTo>
                <a:lnTo>
                  <a:pt x="157480" y="490220"/>
                </a:lnTo>
                <a:lnTo>
                  <a:pt x="153669" y="506730"/>
                </a:lnTo>
                <a:lnTo>
                  <a:pt x="144780" y="519430"/>
                </a:lnTo>
                <a:lnTo>
                  <a:pt x="132080" y="528320"/>
                </a:lnTo>
                <a:lnTo>
                  <a:pt x="116840" y="530860"/>
                </a:lnTo>
                <a:lnTo>
                  <a:pt x="157480" y="530860"/>
                </a:lnTo>
                <a:close/>
              </a:path>
              <a:path extrusionOk="0" h="609600" w="557530">
                <a:moveTo>
                  <a:pt x="219709" y="425450"/>
                </a:moveTo>
                <a:lnTo>
                  <a:pt x="214630" y="417830"/>
                </a:lnTo>
                <a:lnTo>
                  <a:pt x="210819" y="410210"/>
                </a:lnTo>
                <a:lnTo>
                  <a:pt x="210819" y="408940"/>
                </a:lnTo>
                <a:lnTo>
                  <a:pt x="208280" y="408940"/>
                </a:lnTo>
                <a:lnTo>
                  <a:pt x="200659" y="410210"/>
                </a:lnTo>
                <a:lnTo>
                  <a:pt x="186690" y="415290"/>
                </a:lnTo>
                <a:lnTo>
                  <a:pt x="173990" y="421640"/>
                </a:lnTo>
                <a:lnTo>
                  <a:pt x="165100" y="425450"/>
                </a:lnTo>
                <a:lnTo>
                  <a:pt x="219709" y="425450"/>
                </a:lnTo>
                <a:close/>
              </a:path>
              <a:path extrusionOk="0" h="609600" w="557530">
                <a:moveTo>
                  <a:pt x="218440" y="556260"/>
                </a:moveTo>
                <a:lnTo>
                  <a:pt x="165100" y="556260"/>
                </a:lnTo>
                <a:lnTo>
                  <a:pt x="173990" y="560070"/>
                </a:lnTo>
                <a:lnTo>
                  <a:pt x="200659" y="570230"/>
                </a:lnTo>
                <a:lnTo>
                  <a:pt x="208280" y="571500"/>
                </a:lnTo>
                <a:lnTo>
                  <a:pt x="210819" y="571500"/>
                </a:lnTo>
                <a:lnTo>
                  <a:pt x="210819" y="570230"/>
                </a:lnTo>
                <a:lnTo>
                  <a:pt x="215900" y="562610"/>
                </a:lnTo>
                <a:lnTo>
                  <a:pt x="218440" y="556260"/>
                </a:lnTo>
                <a:close/>
              </a:path>
              <a:path extrusionOk="0" h="609600" w="557530">
                <a:moveTo>
                  <a:pt x="198119" y="494030"/>
                </a:moveTo>
                <a:lnTo>
                  <a:pt x="198119" y="487680"/>
                </a:lnTo>
                <a:lnTo>
                  <a:pt x="196850" y="481330"/>
                </a:lnTo>
                <a:lnTo>
                  <a:pt x="196850" y="500380"/>
                </a:lnTo>
                <a:lnTo>
                  <a:pt x="198119" y="49403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223519" y="520700"/>
                </a:lnTo>
                <a:lnTo>
                  <a:pt x="215900" y="514350"/>
                </a:lnTo>
                <a:lnTo>
                  <a:pt x="205740" y="506730"/>
                </a:lnTo>
                <a:lnTo>
                  <a:pt x="196850" y="500380"/>
                </a:lnTo>
                <a:lnTo>
                  <a:pt x="196850" y="5308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321310"/>
                </a:moveTo>
                <a:lnTo>
                  <a:pt x="445769" y="314960"/>
                </a:lnTo>
                <a:lnTo>
                  <a:pt x="443230" y="312420"/>
                </a:lnTo>
                <a:lnTo>
                  <a:pt x="422909" y="285750"/>
                </a:lnTo>
                <a:lnTo>
                  <a:pt x="278130" y="285750"/>
                </a:lnTo>
                <a:lnTo>
                  <a:pt x="247650" y="279400"/>
                </a:lnTo>
                <a:lnTo>
                  <a:pt x="220980" y="261620"/>
                </a:lnTo>
                <a:lnTo>
                  <a:pt x="204469" y="236220"/>
                </a:lnTo>
                <a:lnTo>
                  <a:pt x="198119" y="204470"/>
                </a:lnTo>
                <a:lnTo>
                  <a:pt x="198119" y="347980"/>
                </a:lnTo>
                <a:lnTo>
                  <a:pt x="208280" y="341630"/>
                </a:lnTo>
                <a:lnTo>
                  <a:pt x="427990" y="341630"/>
                </a:lnTo>
                <a:lnTo>
                  <a:pt x="433069" y="336550"/>
                </a:lnTo>
                <a:lnTo>
                  <a:pt x="443230" y="325120"/>
                </a:lnTo>
                <a:lnTo>
                  <a:pt x="444500" y="323850"/>
                </a:lnTo>
                <a:lnTo>
                  <a:pt x="445769" y="321310"/>
                </a:lnTo>
                <a:close/>
              </a:path>
              <a:path extrusionOk="0" h="609600" w="557530">
                <a:moveTo>
                  <a:pt x="349250" y="67310"/>
                </a:moveTo>
                <a:lnTo>
                  <a:pt x="325119" y="57150"/>
                </a:lnTo>
                <a:lnTo>
                  <a:pt x="317500" y="3810"/>
                </a:lnTo>
                <a:lnTo>
                  <a:pt x="312419" y="0"/>
                </a:lnTo>
                <a:lnTo>
                  <a:pt x="245109" y="0"/>
                </a:lnTo>
                <a:lnTo>
                  <a:pt x="241300" y="3810"/>
                </a:lnTo>
                <a:lnTo>
                  <a:pt x="241300" y="7620"/>
                </a:lnTo>
                <a:lnTo>
                  <a:pt x="233680" y="57150"/>
                </a:lnTo>
                <a:lnTo>
                  <a:pt x="226059" y="58420"/>
                </a:lnTo>
                <a:lnTo>
                  <a:pt x="219709" y="60960"/>
                </a:lnTo>
                <a:lnTo>
                  <a:pt x="213359" y="64770"/>
                </a:lnTo>
                <a:lnTo>
                  <a:pt x="207009" y="67310"/>
                </a:lnTo>
                <a:lnTo>
                  <a:pt x="349250" y="67310"/>
                </a:lnTo>
                <a:close/>
              </a:path>
              <a:path extrusionOk="0" h="609600" w="557530">
                <a:moveTo>
                  <a:pt x="350519" y="341630"/>
                </a:moveTo>
                <a:lnTo>
                  <a:pt x="208280" y="341630"/>
                </a:lnTo>
                <a:lnTo>
                  <a:pt x="213359" y="344170"/>
                </a:lnTo>
                <a:lnTo>
                  <a:pt x="219709" y="347980"/>
                </a:lnTo>
                <a:lnTo>
                  <a:pt x="226059" y="349250"/>
                </a:lnTo>
                <a:lnTo>
                  <a:pt x="232409" y="351790"/>
                </a:lnTo>
                <a:lnTo>
                  <a:pt x="240030" y="405130"/>
                </a:lnTo>
                <a:lnTo>
                  <a:pt x="245109" y="408940"/>
                </a:lnTo>
                <a:lnTo>
                  <a:pt x="312419" y="408940"/>
                </a:lnTo>
                <a:lnTo>
                  <a:pt x="316230" y="405130"/>
                </a:lnTo>
                <a:lnTo>
                  <a:pt x="317500" y="401320"/>
                </a:lnTo>
                <a:lnTo>
                  <a:pt x="323850" y="353060"/>
                </a:lnTo>
                <a:lnTo>
                  <a:pt x="337819" y="347980"/>
                </a:lnTo>
                <a:lnTo>
                  <a:pt x="344169" y="344170"/>
                </a:lnTo>
                <a:lnTo>
                  <a:pt x="350519" y="341630"/>
                </a:lnTo>
                <a:close/>
              </a:path>
              <a:path extrusionOk="0" h="609600" w="557530">
                <a:moveTo>
                  <a:pt x="422909" y="123190"/>
                </a:moveTo>
                <a:lnTo>
                  <a:pt x="278130" y="123190"/>
                </a:lnTo>
                <a:lnTo>
                  <a:pt x="309880" y="129540"/>
                </a:lnTo>
                <a:lnTo>
                  <a:pt x="336550" y="147320"/>
                </a:lnTo>
                <a:lnTo>
                  <a:pt x="353059" y="172720"/>
                </a:lnTo>
                <a:lnTo>
                  <a:pt x="359409" y="204470"/>
                </a:lnTo>
                <a:lnTo>
                  <a:pt x="359409" y="285750"/>
                </a:lnTo>
                <a:lnTo>
                  <a:pt x="415290" y="285750"/>
                </a:lnTo>
                <a:lnTo>
                  <a:pt x="415290" y="133350"/>
                </a:lnTo>
                <a:lnTo>
                  <a:pt x="422909" y="123190"/>
                </a:lnTo>
                <a:close/>
              </a:path>
              <a:path extrusionOk="0" h="609600" w="557530">
                <a:moveTo>
                  <a:pt x="359409" y="285750"/>
                </a:moveTo>
                <a:lnTo>
                  <a:pt x="359409" y="204470"/>
                </a:lnTo>
                <a:lnTo>
                  <a:pt x="353059" y="236220"/>
                </a:lnTo>
                <a:lnTo>
                  <a:pt x="336550" y="261620"/>
                </a:lnTo>
                <a:lnTo>
                  <a:pt x="309880" y="279400"/>
                </a:lnTo>
                <a:lnTo>
                  <a:pt x="278130" y="285750"/>
                </a:lnTo>
                <a:lnTo>
                  <a:pt x="3594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554990" y="443230"/>
                </a:lnTo>
                <a:lnTo>
                  <a:pt x="547369" y="430530"/>
                </a:lnTo>
                <a:lnTo>
                  <a:pt x="544830" y="425450"/>
                </a:lnTo>
                <a:lnTo>
                  <a:pt x="392430" y="425450"/>
                </a:lnTo>
                <a:lnTo>
                  <a:pt x="383540" y="421640"/>
                </a:lnTo>
                <a:lnTo>
                  <a:pt x="370840" y="415290"/>
                </a:lnTo>
                <a:lnTo>
                  <a:pt x="356869" y="410210"/>
                </a:lnTo>
                <a:lnTo>
                  <a:pt x="349250" y="408940"/>
                </a:lnTo>
                <a:lnTo>
                  <a:pt x="346709" y="408940"/>
                </a:lnTo>
                <a:lnTo>
                  <a:pt x="346709" y="410210"/>
                </a:lnTo>
                <a:lnTo>
                  <a:pt x="334009" y="430530"/>
                </a:lnTo>
                <a:lnTo>
                  <a:pt x="327659" y="443230"/>
                </a:lnTo>
                <a:lnTo>
                  <a:pt x="323850" y="449580"/>
                </a:lnTo>
                <a:lnTo>
                  <a:pt x="328930" y="455930"/>
                </a:lnTo>
                <a:lnTo>
                  <a:pt x="340359" y="466090"/>
                </a:lnTo>
                <a:lnTo>
                  <a:pt x="353059" y="474980"/>
                </a:lnTo>
                <a:lnTo>
                  <a:pt x="360680" y="481330"/>
                </a:lnTo>
                <a:lnTo>
                  <a:pt x="360680" y="568778"/>
                </a:lnTo>
                <a:lnTo>
                  <a:pt x="383540" y="560070"/>
                </a:lnTo>
                <a:lnTo>
                  <a:pt x="392430" y="556260"/>
                </a:lnTo>
                <a:lnTo>
                  <a:pt x="400050" y="556260"/>
                </a:lnTo>
                <a:lnTo>
                  <a:pt x="400050" y="490220"/>
                </a:lnTo>
                <a:lnTo>
                  <a:pt x="403859" y="474980"/>
                </a:lnTo>
                <a:lnTo>
                  <a:pt x="412750" y="461010"/>
                </a:lnTo>
                <a:lnTo>
                  <a:pt x="425450" y="452120"/>
                </a:lnTo>
                <a:lnTo>
                  <a:pt x="440690" y="44958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360680" y="568778"/>
                </a:moveTo>
                <a:lnTo>
                  <a:pt x="360680" y="500380"/>
                </a:lnTo>
                <a:lnTo>
                  <a:pt x="353059" y="505460"/>
                </a:lnTo>
                <a:lnTo>
                  <a:pt x="340359" y="515620"/>
                </a:lnTo>
                <a:lnTo>
                  <a:pt x="328930" y="524510"/>
                </a:lnTo>
                <a:lnTo>
                  <a:pt x="323850" y="530860"/>
                </a:lnTo>
                <a:lnTo>
                  <a:pt x="327659" y="537210"/>
                </a:lnTo>
                <a:lnTo>
                  <a:pt x="334009" y="549910"/>
                </a:lnTo>
                <a:lnTo>
                  <a:pt x="346709" y="570230"/>
                </a:lnTo>
                <a:lnTo>
                  <a:pt x="346709" y="571500"/>
                </a:lnTo>
                <a:lnTo>
                  <a:pt x="349250" y="571500"/>
                </a:lnTo>
                <a:lnTo>
                  <a:pt x="356869" y="570230"/>
                </a:lnTo>
                <a:lnTo>
                  <a:pt x="360680" y="568778"/>
                </a:lnTo>
                <a:close/>
              </a:path>
              <a:path extrusionOk="0" h="609600" w="557530">
                <a:moveTo>
                  <a:pt x="429259" y="67310"/>
                </a:moveTo>
                <a:lnTo>
                  <a:pt x="410209" y="48260"/>
                </a:lnTo>
                <a:lnTo>
                  <a:pt x="398780" y="38100"/>
                </a:lnTo>
                <a:lnTo>
                  <a:pt x="397509" y="36830"/>
                </a:lnTo>
                <a:lnTo>
                  <a:pt x="388619" y="36830"/>
                </a:lnTo>
                <a:lnTo>
                  <a:pt x="386080" y="38100"/>
                </a:lnTo>
                <a:lnTo>
                  <a:pt x="359409" y="60960"/>
                </a:lnTo>
                <a:lnTo>
                  <a:pt x="349250" y="67310"/>
                </a:lnTo>
                <a:lnTo>
                  <a:pt x="429259" y="67310"/>
                </a:lnTo>
                <a:close/>
              </a:path>
              <a:path extrusionOk="0" h="609600" w="557530">
                <a:moveTo>
                  <a:pt x="427990" y="341630"/>
                </a:moveTo>
                <a:lnTo>
                  <a:pt x="350519" y="341630"/>
                </a:lnTo>
                <a:lnTo>
                  <a:pt x="359409" y="347980"/>
                </a:lnTo>
                <a:lnTo>
                  <a:pt x="368300" y="355600"/>
                </a:lnTo>
                <a:lnTo>
                  <a:pt x="377190" y="361950"/>
                </a:lnTo>
                <a:lnTo>
                  <a:pt x="386080" y="369570"/>
                </a:lnTo>
                <a:lnTo>
                  <a:pt x="389890" y="372110"/>
                </a:lnTo>
                <a:lnTo>
                  <a:pt x="392430" y="372110"/>
                </a:lnTo>
                <a:lnTo>
                  <a:pt x="402590" y="365760"/>
                </a:lnTo>
                <a:lnTo>
                  <a:pt x="417830" y="351790"/>
                </a:lnTo>
                <a:lnTo>
                  <a:pt x="427990" y="341630"/>
                </a:lnTo>
                <a:close/>
              </a:path>
              <a:path extrusionOk="0" h="609600" w="557530">
                <a:moveTo>
                  <a:pt x="360680" y="500380"/>
                </a:moveTo>
                <a:lnTo>
                  <a:pt x="360680" y="481330"/>
                </a:lnTo>
                <a:lnTo>
                  <a:pt x="359409" y="487680"/>
                </a:lnTo>
                <a:lnTo>
                  <a:pt x="359409" y="494030"/>
                </a:lnTo>
                <a:lnTo>
                  <a:pt x="360680" y="500380"/>
                </a:lnTo>
                <a:close/>
              </a:path>
              <a:path extrusionOk="0" h="609600" w="557530">
                <a:moveTo>
                  <a:pt x="490219" y="425450"/>
                </a:moveTo>
                <a:lnTo>
                  <a:pt x="485140" y="421640"/>
                </a:lnTo>
                <a:lnTo>
                  <a:pt x="478790" y="417830"/>
                </a:lnTo>
                <a:lnTo>
                  <a:pt x="473709" y="415290"/>
                </a:lnTo>
                <a:lnTo>
                  <a:pt x="472440" y="405130"/>
                </a:lnTo>
                <a:lnTo>
                  <a:pt x="469900" y="388620"/>
                </a:lnTo>
                <a:lnTo>
                  <a:pt x="467359" y="374650"/>
                </a:lnTo>
                <a:lnTo>
                  <a:pt x="463550" y="368300"/>
                </a:lnTo>
                <a:lnTo>
                  <a:pt x="419100" y="368300"/>
                </a:lnTo>
                <a:lnTo>
                  <a:pt x="415290" y="374650"/>
                </a:lnTo>
                <a:lnTo>
                  <a:pt x="412750" y="388620"/>
                </a:lnTo>
                <a:lnTo>
                  <a:pt x="410209" y="405130"/>
                </a:lnTo>
                <a:lnTo>
                  <a:pt x="408940" y="415290"/>
                </a:lnTo>
                <a:lnTo>
                  <a:pt x="402590" y="417830"/>
                </a:lnTo>
                <a:lnTo>
                  <a:pt x="392430" y="425450"/>
                </a:lnTo>
                <a:lnTo>
                  <a:pt x="490219" y="425450"/>
                </a:lnTo>
                <a:close/>
              </a:path>
              <a:path extrusionOk="0" h="609600" w="557530">
                <a:moveTo>
                  <a:pt x="490219" y="556260"/>
                </a:moveTo>
                <a:lnTo>
                  <a:pt x="392430" y="556260"/>
                </a:lnTo>
                <a:lnTo>
                  <a:pt x="397509" y="560070"/>
                </a:lnTo>
                <a:lnTo>
                  <a:pt x="402590" y="562610"/>
                </a:lnTo>
                <a:lnTo>
                  <a:pt x="408940" y="565150"/>
                </a:lnTo>
                <a:lnTo>
                  <a:pt x="410209" y="575310"/>
                </a:lnTo>
                <a:lnTo>
                  <a:pt x="412750" y="591820"/>
                </a:lnTo>
                <a:lnTo>
                  <a:pt x="415290" y="605790"/>
                </a:lnTo>
                <a:lnTo>
                  <a:pt x="417830" y="609422"/>
                </a:lnTo>
                <a:lnTo>
                  <a:pt x="464819" y="609422"/>
                </a:lnTo>
                <a:lnTo>
                  <a:pt x="467359" y="605790"/>
                </a:lnTo>
                <a:lnTo>
                  <a:pt x="469900" y="591820"/>
                </a:lnTo>
                <a:lnTo>
                  <a:pt x="472440" y="575310"/>
                </a:lnTo>
                <a:lnTo>
                  <a:pt x="473709" y="565150"/>
                </a:lnTo>
                <a:lnTo>
                  <a:pt x="485140" y="560070"/>
                </a:lnTo>
                <a:lnTo>
                  <a:pt x="490219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440690" y="530860"/>
                </a:lnTo>
                <a:lnTo>
                  <a:pt x="425450" y="528320"/>
                </a:lnTo>
                <a:lnTo>
                  <a:pt x="412750" y="519430"/>
                </a:lnTo>
                <a:lnTo>
                  <a:pt x="403859" y="506730"/>
                </a:lnTo>
                <a:lnTo>
                  <a:pt x="400050" y="490220"/>
                </a:lnTo>
                <a:lnTo>
                  <a:pt x="400050" y="556260"/>
                </a:lnTo>
                <a:lnTo>
                  <a:pt x="543560" y="556260"/>
                </a:lnTo>
                <a:lnTo>
                  <a:pt x="554990" y="537210"/>
                </a:lnTo>
                <a:lnTo>
                  <a:pt x="557530" y="530860"/>
                </a:lnTo>
                <a:close/>
              </a:path>
              <a:path extrusionOk="0" h="609600" w="557530">
                <a:moveTo>
                  <a:pt x="481330" y="238760"/>
                </a:moveTo>
                <a:lnTo>
                  <a:pt x="481330" y="170180"/>
                </a:lnTo>
                <a:lnTo>
                  <a:pt x="478790" y="166370"/>
                </a:lnTo>
                <a:lnTo>
                  <a:pt x="473709" y="165100"/>
                </a:lnTo>
                <a:lnTo>
                  <a:pt x="462280" y="162560"/>
                </a:lnTo>
                <a:lnTo>
                  <a:pt x="449580" y="161290"/>
                </a:lnTo>
                <a:lnTo>
                  <a:pt x="436880" y="158750"/>
                </a:lnTo>
                <a:lnTo>
                  <a:pt x="425450" y="157480"/>
                </a:lnTo>
                <a:lnTo>
                  <a:pt x="422909" y="151130"/>
                </a:lnTo>
                <a:lnTo>
                  <a:pt x="420369" y="146050"/>
                </a:lnTo>
                <a:lnTo>
                  <a:pt x="415290" y="133350"/>
                </a:lnTo>
                <a:lnTo>
                  <a:pt x="415290" y="275590"/>
                </a:lnTo>
                <a:lnTo>
                  <a:pt x="420369" y="262890"/>
                </a:lnTo>
                <a:lnTo>
                  <a:pt x="422909" y="257810"/>
                </a:lnTo>
                <a:lnTo>
                  <a:pt x="425450" y="251460"/>
                </a:lnTo>
                <a:lnTo>
                  <a:pt x="473709" y="243840"/>
                </a:lnTo>
                <a:lnTo>
                  <a:pt x="478790" y="242570"/>
                </a:lnTo>
                <a:lnTo>
                  <a:pt x="481330" y="238760"/>
                </a:lnTo>
                <a:close/>
              </a:path>
              <a:path extrusionOk="0" h="609600" w="557530">
                <a:moveTo>
                  <a:pt x="422909" y="285750"/>
                </a:moveTo>
                <a:lnTo>
                  <a:pt x="415290" y="275590"/>
                </a:lnTo>
                <a:lnTo>
                  <a:pt x="415290" y="285750"/>
                </a:lnTo>
                <a:lnTo>
                  <a:pt x="4229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440690" y="449580"/>
                </a:lnTo>
                <a:lnTo>
                  <a:pt x="457200" y="452120"/>
                </a:lnTo>
                <a:lnTo>
                  <a:pt x="469900" y="461010"/>
                </a:lnTo>
                <a:lnTo>
                  <a:pt x="478790" y="474980"/>
                </a:lnTo>
                <a:lnTo>
                  <a:pt x="481330" y="490220"/>
                </a:lnTo>
                <a:lnTo>
                  <a:pt x="481330" y="530860"/>
                </a:lnTo>
                <a:lnTo>
                  <a:pt x="521969" y="530860"/>
                </a:lnTo>
                <a:lnTo>
                  <a:pt x="521969" y="481330"/>
                </a:lnTo>
                <a:lnTo>
                  <a:pt x="529590" y="474980"/>
                </a:lnTo>
                <a:lnTo>
                  <a:pt x="541019" y="466090"/>
                </a:lnTo>
                <a:lnTo>
                  <a:pt x="552450" y="45593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481330" y="530860"/>
                </a:moveTo>
                <a:lnTo>
                  <a:pt x="481330" y="490220"/>
                </a:lnTo>
                <a:lnTo>
                  <a:pt x="478790" y="506730"/>
                </a:lnTo>
                <a:lnTo>
                  <a:pt x="469900" y="519430"/>
                </a:lnTo>
                <a:lnTo>
                  <a:pt x="457200" y="528320"/>
                </a:lnTo>
                <a:lnTo>
                  <a:pt x="440690" y="530860"/>
                </a:lnTo>
                <a:lnTo>
                  <a:pt x="481330" y="530860"/>
                </a:lnTo>
                <a:close/>
              </a:path>
              <a:path extrusionOk="0" h="609600" w="557530">
                <a:moveTo>
                  <a:pt x="544830" y="425450"/>
                </a:moveTo>
                <a:lnTo>
                  <a:pt x="539750" y="417830"/>
                </a:lnTo>
                <a:lnTo>
                  <a:pt x="535940" y="410210"/>
                </a:lnTo>
                <a:lnTo>
                  <a:pt x="534669" y="408940"/>
                </a:lnTo>
                <a:lnTo>
                  <a:pt x="533400" y="408940"/>
                </a:lnTo>
                <a:lnTo>
                  <a:pt x="525780" y="410210"/>
                </a:lnTo>
                <a:lnTo>
                  <a:pt x="511809" y="415290"/>
                </a:lnTo>
                <a:lnTo>
                  <a:pt x="497840" y="421640"/>
                </a:lnTo>
                <a:lnTo>
                  <a:pt x="490219" y="425450"/>
                </a:lnTo>
                <a:lnTo>
                  <a:pt x="544830" y="425450"/>
                </a:lnTo>
                <a:close/>
              </a:path>
              <a:path extrusionOk="0" h="609600" w="557530">
                <a:moveTo>
                  <a:pt x="543560" y="556260"/>
                </a:moveTo>
                <a:lnTo>
                  <a:pt x="490219" y="556260"/>
                </a:lnTo>
                <a:lnTo>
                  <a:pt x="497840" y="560070"/>
                </a:lnTo>
                <a:lnTo>
                  <a:pt x="524510" y="570230"/>
                </a:lnTo>
                <a:lnTo>
                  <a:pt x="533400" y="571500"/>
                </a:lnTo>
                <a:lnTo>
                  <a:pt x="534669" y="571500"/>
                </a:lnTo>
                <a:lnTo>
                  <a:pt x="535940" y="570230"/>
                </a:lnTo>
                <a:lnTo>
                  <a:pt x="539750" y="562610"/>
                </a:lnTo>
                <a:lnTo>
                  <a:pt x="543560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557530" y="529590"/>
                </a:lnTo>
                <a:lnTo>
                  <a:pt x="548640" y="520700"/>
                </a:lnTo>
                <a:lnTo>
                  <a:pt x="539750" y="514350"/>
                </a:lnTo>
                <a:lnTo>
                  <a:pt x="530860" y="506730"/>
                </a:lnTo>
                <a:lnTo>
                  <a:pt x="521969" y="500380"/>
                </a:lnTo>
                <a:lnTo>
                  <a:pt x="521969" y="530860"/>
                </a:lnTo>
                <a:lnTo>
                  <a:pt x="557530" y="5308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71"/>
          <p:cNvSpPr/>
          <p:nvPr/>
        </p:nvSpPr>
        <p:spPr>
          <a:xfrm>
            <a:off x="1948738" y="294972"/>
            <a:ext cx="4177029" cy="3846829"/>
          </a:xfrm>
          <a:custGeom>
            <a:rect b="b" l="l" r="r" t="t"/>
            <a:pathLst>
              <a:path extrusionOk="0" h="3846829" w="4177029">
                <a:moveTo>
                  <a:pt x="4176864" y="3846636"/>
                </a:moveTo>
                <a:lnTo>
                  <a:pt x="4176864" y="0"/>
                </a:lnTo>
                <a:lnTo>
                  <a:pt x="0" y="0"/>
                </a:lnTo>
                <a:lnTo>
                  <a:pt x="0" y="3846636"/>
                </a:lnTo>
                <a:lnTo>
                  <a:pt x="4176864" y="3846636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71"/>
          <p:cNvSpPr/>
          <p:nvPr/>
        </p:nvSpPr>
        <p:spPr>
          <a:xfrm>
            <a:off x="1948738" y="5945517"/>
            <a:ext cx="4177029" cy="3846829"/>
          </a:xfrm>
          <a:custGeom>
            <a:rect b="b" l="l" r="r" t="t"/>
            <a:pathLst>
              <a:path extrusionOk="0" h="3846829" w="4177029">
                <a:moveTo>
                  <a:pt x="4176864" y="3846639"/>
                </a:moveTo>
                <a:lnTo>
                  <a:pt x="4176864" y="0"/>
                </a:lnTo>
                <a:lnTo>
                  <a:pt x="0" y="0"/>
                </a:lnTo>
                <a:lnTo>
                  <a:pt x="0" y="3846639"/>
                </a:lnTo>
                <a:lnTo>
                  <a:pt x="4176864" y="3846639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71"/>
          <p:cNvSpPr/>
          <p:nvPr/>
        </p:nvSpPr>
        <p:spPr>
          <a:xfrm>
            <a:off x="6125552" y="544709"/>
            <a:ext cx="1468120" cy="9038590"/>
          </a:xfrm>
          <a:custGeom>
            <a:rect b="b" l="l" r="r" t="t"/>
            <a:pathLst>
              <a:path extrusionOk="0" h="9038590" w="1468120">
                <a:moveTo>
                  <a:pt x="1467586" y="9038583"/>
                </a:moveTo>
                <a:lnTo>
                  <a:pt x="1467586" y="0"/>
                </a:lnTo>
                <a:lnTo>
                  <a:pt x="0" y="0"/>
                </a:lnTo>
                <a:lnTo>
                  <a:pt x="0" y="9038583"/>
                </a:lnTo>
                <a:lnTo>
                  <a:pt x="1467586" y="9038583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71"/>
          <p:cNvSpPr/>
          <p:nvPr/>
        </p:nvSpPr>
        <p:spPr>
          <a:xfrm>
            <a:off x="450070" y="544709"/>
            <a:ext cx="1468120" cy="9038590"/>
          </a:xfrm>
          <a:custGeom>
            <a:rect b="b" l="l" r="r" t="t"/>
            <a:pathLst>
              <a:path extrusionOk="0" h="9038590" w="1468120">
                <a:moveTo>
                  <a:pt x="1467578" y="9038583"/>
                </a:moveTo>
                <a:lnTo>
                  <a:pt x="1467578" y="0"/>
                </a:lnTo>
                <a:lnTo>
                  <a:pt x="0" y="0"/>
                </a:lnTo>
                <a:lnTo>
                  <a:pt x="0" y="9038583"/>
                </a:lnTo>
                <a:lnTo>
                  <a:pt x="1467578" y="9038583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2"/>
          <p:cNvSpPr txBox="1"/>
          <p:nvPr>
            <p:ph type="title"/>
          </p:nvPr>
        </p:nvSpPr>
        <p:spPr>
          <a:xfrm>
            <a:off x="812800" y="2001639"/>
            <a:ext cx="8380095" cy="905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625">
            <a:spAutoFit/>
          </a:bodyPr>
          <a:lstStyle/>
          <a:p>
            <a:pPr indent="0" lvl="0" marL="12700" marR="5080" rtl="0" algn="l">
              <a:lnSpc>
                <a:spcPct val="1172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900">
                <a:latin typeface="Lucida Sans"/>
                <a:ea typeface="Lucida Sans"/>
                <a:cs typeface="Lucida Sans"/>
                <a:sym typeface="Lucida Sans"/>
              </a:rPr>
              <a:t>¿Qué hace que esto valga la pena? ¿Por qué hacemos  esto? ¿Qué nos mueve?</a:t>
            </a:r>
            <a:endParaRPr sz="29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857" name="Google Shape;857;p72"/>
          <p:cNvSpPr/>
          <p:nvPr/>
        </p:nvSpPr>
        <p:spPr>
          <a:xfrm>
            <a:off x="2594610" y="3286315"/>
            <a:ext cx="4888865" cy="551180"/>
          </a:xfrm>
          <a:custGeom>
            <a:rect b="b" l="l" r="r" t="t"/>
            <a:pathLst>
              <a:path extrusionOk="0" h="551179" w="4888865">
                <a:moveTo>
                  <a:pt x="0" y="0"/>
                </a:moveTo>
                <a:lnTo>
                  <a:pt x="4888826" y="0"/>
                </a:lnTo>
                <a:lnTo>
                  <a:pt x="4888826" y="550684"/>
                </a:lnTo>
                <a:lnTo>
                  <a:pt x="0" y="550684"/>
                </a:lnTo>
                <a:lnTo>
                  <a:pt x="0" y="0"/>
                </a:lnTo>
                <a:close/>
              </a:path>
            </a:pathLst>
          </a:custGeom>
          <a:solidFill>
            <a:srgbClr val="5E63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72"/>
          <p:cNvSpPr/>
          <p:nvPr/>
        </p:nvSpPr>
        <p:spPr>
          <a:xfrm>
            <a:off x="2201710" y="2551469"/>
            <a:ext cx="5674639" cy="51066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72"/>
          <p:cNvSpPr txBox="1"/>
          <p:nvPr/>
        </p:nvSpPr>
        <p:spPr>
          <a:xfrm>
            <a:off x="2594610" y="3831996"/>
            <a:ext cx="4888865" cy="3122930"/>
          </a:xfrm>
          <a:prstGeom prst="rect">
            <a:avLst/>
          </a:prstGeom>
          <a:solidFill>
            <a:srgbClr val="6F7377"/>
          </a:solidFill>
          <a:ln>
            <a:noFill/>
          </a:ln>
        </p:spPr>
        <p:txBody>
          <a:bodyPr anchorCtr="0" anchor="t" bIns="0" lIns="0" spcFirstLastPara="1" rIns="0" wrap="square" tIns="305425">
            <a:spAutoFit/>
          </a:bodyPr>
          <a:lstStyle/>
          <a:p>
            <a:pPr indent="0" lvl="0" marL="554355" marR="607695" rtl="0" algn="ctr">
              <a:lnSpc>
                <a:spcPct val="1192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NOS MUEVE HACER  ESTO PORQUE:</a:t>
            </a:r>
            <a:endParaRPr sz="2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7310" rtl="0" algn="ctr">
              <a:spcBef>
                <a:spcPts val="57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_______________</a:t>
            </a:r>
            <a:endParaRPr sz="2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72"/>
          <p:cNvSpPr txBox="1"/>
          <p:nvPr/>
        </p:nvSpPr>
        <p:spPr>
          <a:xfrm>
            <a:off x="1384300" y="542329"/>
            <a:ext cx="1398270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Propósito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3"/>
          <p:cNvSpPr txBox="1"/>
          <p:nvPr/>
        </p:nvSpPr>
        <p:spPr>
          <a:xfrm>
            <a:off x="965200" y="1714897"/>
            <a:ext cx="5795010" cy="3453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Ejemplos</a:t>
            </a:r>
            <a:endParaRPr sz="6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96900" marR="500380" rtl="0" algn="just">
              <a:lnSpc>
                <a:spcPct val="139500"/>
              </a:lnSpc>
              <a:spcBef>
                <a:spcPts val="279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rPr>
              <a:t>Que todos puedan ahorrar energía.  Conectar al mundo en un instante.  Una sociedad más respetuosa.</a:t>
            </a:r>
            <a:endParaRPr sz="2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96900" marR="0" rtl="0" algn="just">
              <a:spcBef>
                <a:spcPts val="116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rPr>
              <a:t>Un Estado que sirva a sus ciudadanos.</a:t>
            </a:r>
            <a:endParaRPr sz="2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73"/>
          <p:cNvSpPr txBox="1"/>
          <p:nvPr>
            <p:ph type="title"/>
          </p:nvPr>
        </p:nvSpPr>
        <p:spPr>
          <a:xfrm>
            <a:off x="1384300" y="542329"/>
            <a:ext cx="1398270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Propósito</a:t>
            </a:r>
            <a:endParaRPr sz="2600"/>
          </a:p>
        </p:txBody>
      </p:sp>
      <p:sp>
        <p:nvSpPr>
          <p:cNvPr id="867" name="Google Shape;867;p73"/>
          <p:cNvSpPr/>
          <p:nvPr/>
        </p:nvSpPr>
        <p:spPr>
          <a:xfrm>
            <a:off x="1003300" y="33020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73"/>
          <p:cNvSpPr/>
          <p:nvPr/>
        </p:nvSpPr>
        <p:spPr>
          <a:xfrm>
            <a:off x="1003300" y="3848100"/>
            <a:ext cx="327025" cy="240029"/>
          </a:xfrm>
          <a:custGeom>
            <a:rect b="b" l="l" r="r" t="t"/>
            <a:pathLst>
              <a:path extrusionOk="0" h="240029" w="327025">
                <a:moveTo>
                  <a:pt x="54121" y="73113"/>
                </a:moveTo>
                <a:lnTo>
                  <a:pt x="43591" y="73113"/>
                </a:lnTo>
                <a:lnTo>
                  <a:pt x="38327" y="75133"/>
                </a:lnTo>
                <a:lnTo>
                  <a:pt x="2105" y="109880"/>
                </a:lnTo>
                <a:lnTo>
                  <a:pt x="0" y="114922"/>
                </a:lnTo>
                <a:lnTo>
                  <a:pt x="0" y="125031"/>
                </a:lnTo>
                <a:lnTo>
                  <a:pt x="2105" y="130073"/>
                </a:lnTo>
                <a:lnTo>
                  <a:pt x="114559" y="237934"/>
                </a:lnTo>
                <a:lnTo>
                  <a:pt x="119824" y="239953"/>
                </a:lnTo>
                <a:lnTo>
                  <a:pt x="130352" y="239953"/>
                </a:lnTo>
                <a:lnTo>
                  <a:pt x="135618" y="237934"/>
                </a:lnTo>
                <a:lnTo>
                  <a:pt x="239443" y="138353"/>
                </a:lnTo>
                <a:lnTo>
                  <a:pt x="125088" y="138353"/>
                </a:lnTo>
                <a:lnTo>
                  <a:pt x="59385" y="75133"/>
                </a:lnTo>
                <a:lnTo>
                  <a:pt x="54121" y="73113"/>
                </a:lnTo>
                <a:close/>
              </a:path>
              <a:path extrusionOk="0" h="240029" w="327025">
                <a:moveTo>
                  <a:pt x="282816" y="0"/>
                </a:moveTo>
                <a:lnTo>
                  <a:pt x="272288" y="0"/>
                </a:lnTo>
                <a:lnTo>
                  <a:pt x="267017" y="2019"/>
                </a:lnTo>
                <a:lnTo>
                  <a:pt x="125088" y="138353"/>
                </a:lnTo>
                <a:lnTo>
                  <a:pt x="239443" y="138353"/>
                </a:lnTo>
                <a:lnTo>
                  <a:pt x="324307" y="56959"/>
                </a:lnTo>
                <a:lnTo>
                  <a:pt x="326415" y="51904"/>
                </a:lnTo>
                <a:lnTo>
                  <a:pt x="326415" y="41808"/>
                </a:lnTo>
                <a:lnTo>
                  <a:pt x="324307" y="36766"/>
                </a:lnTo>
                <a:lnTo>
                  <a:pt x="288086" y="2019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73"/>
          <p:cNvSpPr/>
          <p:nvPr/>
        </p:nvSpPr>
        <p:spPr>
          <a:xfrm>
            <a:off x="1003300" y="43561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73"/>
          <p:cNvSpPr/>
          <p:nvPr/>
        </p:nvSpPr>
        <p:spPr>
          <a:xfrm>
            <a:off x="1003300" y="48514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74"/>
          <p:cNvSpPr/>
          <p:nvPr/>
        </p:nvSpPr>
        <p:spPr>
          <a:xfrm>
            <a:off x="0" y="1013812"/>
            <a:ext cx="2795905" cy="6644640"/>
          </a:xfrm>
          <a:custGeom>
            <a:rect b="b" l="l" r="r" t="t"/>
            <a:pathLst>
              <a:path extrusionOk="0" h="6644640" w="2795905">
                <a:moveTo>
                  <a:pt x="2795553" y="6644288"/>
                </a:moveTo>
                <a:lnTo>
                  <a:pt x="2795553" y="0"/>
                </a:lnTo>
                <a:lnTo>
                  <a:pt x="0" y="0"/>
                </a:lnTo>
              </a:path>
            </a:pathLst>
          </a:custGeom>
          <a:noFill/>
          <a:ln cap="flat" cmpd="sng" w="18100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74"/>
          <p:cNvSpPr/>
          <p:nvPr/>
        </p:nvSpPr>
        <p:spPr>
          <a:xfrm>
            <a:off x="2794970" y="1013812"/>
            <a:ext cx="4071620" cy="6644640"/>
          </a:xfrm>
          <a:custGeom>
            <a:rect b="b" l="l" r="r" t="t"/>
            <a:pathLst>
              <a:path extrusionOk="0" h="6644640" w="4071620">
                <a:moveTo>
                  <a:pt x="4071148" y="6644288"/>
                </a:moveTo>
                <a:lnTo>
                  <a:pt x="4071148" y="0"/>
                </a:lnTo>
                <a:lnTo>
                  <a:pt x="0" y="0"/>
                </a:lnTo>
                <a:lnTo>
                  <a:pt x="0" y="6644288"/>
                </a:lnTo>
              </a:path>
            </a:pathLst>
          </a:custGeom>
          <a:noFill/>
          <a:ln cap="flat" cmpd="sng" w="181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74"/>
          <p:cNvSpPr/>
          <p:nvPr/>
        </p:nvSpPr>
        <p:spPr>
          <a:xfrm>
            <a:off x="6865536" y="1013812"/>
            <a:ext cx="3193415" cy="6644640"/>
          </a:xfrm>
          <a:custGeom>
            <a:rect b="b" l="l" r="r" t="t"/>
            <a:pathLst>
              <a:path extrusionOk="0" h="6644640" w="3193415">
                <a:moveTo>
                  <a:pt x="3192862" y="0"/>
                </a:moveTo>
                <a:lnTo>
                  <a:pt x="0" y="0"/>
                </a:lnTo>
                <a:lnTo>
                  <a:pt x="0" y="6644288"/>
                </a:lnTo>
              </a:path>
            </a:pathLst>
          </a:custGeom>
          <a:noFill/>
          <a:ln cap="flat" cmpd="sng" w="18100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74"/>
          <p:cNvSpPr/>
          <p:nvPr/>
        </p:nvSpPr>
        <p:spPr>
          <a:xfrm>
            <a:off x="0" y="660627"/>
            <a:ext cx="4757420" cy="156210"/>
          </a:xfrm>
          <a:custGeom>
            <a:rect b="b" l="l" r="r" t="t"/>
            <a:pathLst>
              <a:path extrusionOk="0" h="156209" w="4757420">
                <a:moveTo>
                  <a:pt x="0" y="155957"/>
                </a:moveTo>
                <a:lnTo>
                  <a:pt x="4757381" y="155957"/>
                </a:lnTo>
                <a:lnTo>
                  <a:pt x="4757381" y="0"/>
                </a:lnTo>
                <a:lnTo>
                  <a:pt x="0" y="0"/>
                </a:lnTo>
                <a:lnTo>
                  <a:pt x="0" y="155957"/>
                </a:lnTo>
                <a:close/>
              </a:path>
            </a:pathLst>
          </a:custGeom>
          <a:solidFill>
            <a:srgbClr val="ED1C2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74"/>
          <p:cNvSpPr/>
          <p:nvPr/>
        </p:nvSpPr>
        <p:spPr>
          <a:xfrm>
            <a:off x="4901209" y="661912"/>
            <a:ext cx="5157470" cy="156210"/>
          </a:xfrm>
          <a:custGeom>
            <a:rect b="b" l="l" r="r" t="t"/>
            <a:pathLst>
              <a:path extrusionOk="0" h="156209" w="5157470">
                <a:moveTo>
                  <a:pt x="0" y="155954"/>
                </a:moveTo>
                <a:lnTo>
                  <a:pt x="5157190" y="155954"/>
                </a:lnTo>
                <a:lnTo>
                  <a:pt x="5157190" y="0"/>
                </a:lnTo>
                <a:lnTo>
                  <a:pt x="0" y="0"/>
                </a:lnTo>
                <a:lnTo>
                  <a:pt x="0" y="155954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74"/>
          <p:cNvSpPr txBox="1"/>
          <p:nvPr/>
        </p:nvSpPr>
        <p:spPr>
          <a:xfrm>
            <a:off x="-14908" y="60531"/>
            <a:ext cx="227329" cy="507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50">
                <a:solidFill>
                  <a:srgbClr val="ED1C24"/>
                </a:solidFill>
                <a:latin typeface="Gill Sans"/>
                <a:ea typeface="Gill Sans"/>
                <a:cs typeface="Gill Sans"/>
                <a:sym typeface="Gill Sans"/>
              </a:rPr>
              <a:t>s</a:t>
            </a:r>
            <a:endParaRPr sz="315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1" name="Google Shape;881;p74"/>
          <p:cNvSpPr txBox="1"/>
          <p:nvPr>
            <p:ph type="title"/>
          </p:nvPr>
        </p:nvSpPr>
        <p:spPr>
          <a:xfrm>
            <a:off x="9093593" y="54518"/>
            <a:ext cx="964565" cy="507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>
                <a:solidFill>
                  <a:srgbClr val="00AEEF"/>
                </a:solidFill>
                <a:latin typeface="Gill Sans"/>
                <a:ea typeface="Gill Sans"/>
                <a:cs typeface="Gill Sans"/>
                <a:sym typeface="Gill Sans"/>
              </a:rPr>
              <a:t>Nego</a:t>
            </a:r>
            <a:endParaRPr sz="315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2" name="Google Shape;882;p74"/>
          <p:cNvSpPr txBox="1"/>
          <p:nvPr/>
        </p:nvSpPr>
        <p:spPr>
          <a:xfrm>
            <a:off x="-31957" y="1167043"/>
            <a:ext cx="139382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D1C24"/>
                </a:solidFill>
                <a:latin typeface="Gill Sans"/>
                <a:ea typeface="Gill Sans"/>
                <a:cs typeface="Gill Sans"/>
                <a:sym typeface="Gill Sans"/>
              </a:rPr>
              <a:t>tivadores</a:t>
            </a:r>
            <a:endParaRPr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3" name="Google Shape;883;p74"/>
          <p:cNvSpPr txBox="1"/>
          <p:nvPr/>
        </p:nvSpPr>
        <p:spPr>
          <a:xfrm>
            <a:off x="7556525" y="1163004"/>
            <a:ext cx="1238250" cy="4292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50">
                <a:solidFill>
                  <a:srgbClr val="0FA4DA"/>
                </a:solidFill>
                <a:latin typeface="Gill Sans"/>
                <a:ea typeface="Gill Sans"/>
                <a:cs typeface="Gill Sans"/>
                <a:sym typeface="Gill Sans"/>
              </a:rPr>
              <a:t>Impacto</a:t>
            </a:r>
            <a:endParaRPr sz="265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4" name="Google Shape;884;p74"/>
          <p:cNvSpPr/>
          <p:nvPr/>
        </p:nvSpPr>
        <p:spPr>
          <a:xfrm>
            <a:off x="3033776" y="1260970"/>
            <a:ext cx="318135" cy="286385"/>
          </a:xfrm>
          <a:custGeom>
            <a:rect b="b" l="l" r="r" t="t"/>
            <a:pathLst>
              <a:path extrusionOk="0" h="286384" w="318135">
                <a:moveTo>
                  <a:pt x="84797" y="0"/>
                </a:moveTo>
                <a:lnTo>
                  <a:pt x="49174" y="5940"/>
                </a:lnTo>
                <a:lnTo>
                  <a:pt x="22510" y="23098"/>
                </a:lnTo>
                <a:lnTo>
                  <a:pt x="5791" y="50481"/>
                </a:lnTo>
                <a:lnTo>
                  <a:pt x="0" y="87096"/>
                </a:lnTo>
                <a:lnTo>
                  <a:pt x="6125" y="118776"/>
                </a:lnTo>
                <a:lnTo>
                  <a:pt x="19732" y="145073"/>
                </a:lnTo>
                <a:lnTo>
                  <a:pt x="33534" y="163154"/>
                </a:lnTo>
                <a:lnTo>
                  <a:pt x="40449" y="170446"/>
                </a:lnTo>
                <a:lnTo>
                  <a:pt x="151142" y="282486"/>
                </a:lnTo>
                <a:lnTo>
                  <a:pt x="153263" y="284708"/>
                </a:lnTo>
                <a:lnTo>
                  <a:pt x="156108" y="285826"/>
                </a:lnTo>
                <a:lnTo>
                  <a:pt x="161785" y="285826"/>
                </a:lnTo>
                <a:lnTo>
                  <a:pt x="164630" y="284708"/>
                </a:lnTo>
                <a:lnTo>
                  <a:pt x="166750" y="282486"/>
                </a:lnTo>
                <a:lnTo>
                  <a:pt x="277266" y="170827"/>
                </a:lnTo>
                <a:lnTo>
                  <a:pt x="284294" y="163315"/>
                </a:lnTo>
                <a:lnTo>
                  <a:pt x="298209" y="145026"/>
                </a:lnTo>
                <a:lnTo>
                  <a:pt x="311773" y="118770"/>
                </a:lnTo>
                <a:lnTo>
                  <a:pt x="317893" y="87096"/>
                </a:lnTo>
                <a:lnTo>
                  <a:pt x="312103" y="50481"/>
                </a:lnTo>
                <a:lnTo>
                  <a:pt x="305817" y="40182"/>
                </a:lnTo>
                <a:lnTo>
                  <a:pt x="158965" y="40182"/>
                </a:lnTo>
                <a:lnTo>
                  <a:pt x="145821" y="27785"/>
                </a:lnTo>
                <a:lnTo>
                  <a:pt x="128258" y="14652"/>
                </a:lnTo>
                <a:lnTo>
                  <a:pt x="107507" y="4239"/>
                </a:lnTo>
                <a:lnTo>
                  <a:pt x="84797" y="0"/>
                </a:lnTo>
                <a:close/>
              </a:path>
              <a:path extrusionOk="0" h="286384" w="318135">
                <a:moveTo>
                  <a:pt x="233095" y="0"/>
                </a:moveTo>
                <a:lnTo>
                  <a:pt x="210386" y="4239"/>
                </a:lnTo>
                <a:lnTo>
                  <a:pt x="189639" y="14652"/>
                </a:lnTo>
                <a:lnTo>
                  <a:pt x="172088" y="27785"/>
                </a:lnTo>
                <a:lnTo>
                  <a:pt x="158965" y="40182"/>
                </a:lnTo>
                <a:lnTo>
                  <a:pt x="305817" y="40182"/>
                </a:lnTo>
                <a:lnTo>
                  <a:pt x="295387" y="23098"/>
                </a:lnTo>
                <a:lnTo>
                  <a:pt x="268725" y="5940"/>
                </a:lnTo>
                <a:lnTo>
                  <a:pt x="233095" y="0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74"/>
          <p:cNvSpPr/>
          <p:nvPr/>
        </p:nvSpPr>
        <p:spPr>
          <a:xfrm>
            <a:off x="7126382" y="1259243"/>
            <a:ext cx="294640" cy="286385"/>
          </a:xfrm>
          <a:custGeom>
            <a:rect b="b" l="l" r="r" t="t"/>
            <a:pathLst>
              <a:path extrusionOk="0" h="286384" w="294640">
                <a:moveTo>
                  <a:pt x="134105" y="23825"/>
                </a:moveTo>
                <a:lnTo>
                  <a:pt x="108248" y="23825"/>
                </a:lnTo>
                <a:lnTo>
                  <a:pt x="108248" y="98082"/>
                </a:lnTo>
                <a:lnTo>
                  <a:pt x="6648" y="245643"/>
                </a:lnTo>
                <a:lnTo>
                  <a:pt x="0" y="261265"/>
                </a:lnTo>
                <a:lnTo>
                  <a:pt x="2295" y="274040"/>
                </a:lnTo>
                <a:lnTo>
                  <a:pt x="12777" y="282662"/>
                </a:lnTo>
                <a:lnTo>
                  <a:pt x="30689" y="285826"/>
                </a:lnTo>
                <a:lnTo>
                  <a:pt x="263378" y="285826"/>
                </a:lnTo>
                <a:lnTo>
                  <a:pt x="281287" y="282662"/>
                </a:lnTo>
                <a:lnTo>
                  <a:pt x="291763" y="274040"/>
                </a:lnTo>
                <a:lnTo>
                  <a:pt x="294057" y="261265"/>
                </a:lnTo>
                <a:lnTo>
                  <a:pt x="287420" y="245643"/>
                </a:lnTo>
                <a:lnTo>
                  <a:pt x="249487" y="190550"/>
                </a:lnTo>
                <a:lnTo>
                  <a:pt x="75126" y="190550"/>
                </a:lnTo>
                <a:lnTo>
                  <a:pt x="130067" y="110718"/>
                </a:lnTo>
                <a:lnTo>
                  <a:pt x="134105" y="104965"/>
                </a:lnTo>
                <a:lnTo>
                  <a:pt x="134105" y="23825"/>
                </a:lnTo>
                <a:close/>
              </a:path>
              <a:path extrusionOk="0" h="286384" w="294640">
                <a:moveTo>
                  <a:pt x="185820" y="23825"/>
                </a:moveTo>
                <a:lnTo>
                  <a:pt x="159975" y="23825"/>
                </a:lnTo>
                <a:lnTo>
                  <a:pt x="159975" y="104965"/>
                </a:lnTo>
                <a:lnTo>
                  <a:pt x="164001" y="110718"/>
                </a:lnTo>
                <a:lnTo>
                  <a:pt x="218941" y="190550"/>
                </a:lnTo>
                <a:lnTo>
                  <a:pt x="249487" y="190550"/>
                </a:lnTo>
                <a:lnTo>
                  <a:pt x="185820" y="98082"/>
                </a:lnTo>
                <a:lnTo>
                  <a:pt x="185820" y="23825"/>
                </a:lnTo>
                <a:close/>
              </a:path>
              <a:path extrusionOk="0" h="286384" w="294640">
                <a:moveTo>
                  <a:pt x="205822" y="0"/>
                </a:moveTo>
                <a:lnTo>
                  <a:pt x="88245" y="0"/>
                </a:lnTo>
                <a:lnTo>
                  <a:pt x="82403" y="5397"/>
                </a:lnTo>
                <a:lnTo>
                  <a:pt x="82403" y="18427"/>
                </a:lnTo>
                <a:lnTo>
                  <a:pt x="88245" y="23825"/>
                </a:lnTo>
                <a:lnTo>
                  <a:pt x="205822" y="23825"/>
                </a:lnTo>
                <a:lnTo>
                  <a:pt x="211664" y="18427"/>
                </a:lnTo>
                <a:lnTo>
                  <a:pt x="211664" y="5397"/>
                </a:lnTo>
                <a:lnTo>
                  <a:pt x="205822" y="0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74"/>
          <p:cNvSpPr txBox="1"/>
          <p:nvPr/>
        </p:nvSpPr>
        <p:spPr>
          <a:xfrm>
            <a:off x="3553663" y="1167379"/>
            <a:ext cx="2653030" cy="633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3970" marR="0" rtl="0" algn="l">
              <a:lnSpc>
                <a:spcPct val="119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454957"/>
                </a:solidFill>
                <a:latin typeface="Gill Sans"/>
                <a:ea typeface="Gill Sans"/>
                <a:cs typeface="Gill Sans"/>
                <a:sym typeface="Gill Sans"/>
              </a:rPr>
              <a:t>Propósito</a:t>
            </a:r>
            <a:endParaRPr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12700" marR="0" rtl="0" algn="l">
              <a:lnSpc>
                <a:spcPct val="1182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hace que esto valga la pena?</a:t>
            </a:r>
            <a:endParaRPr sz="1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7" name="Google Shape;887;p74"/>
          <p:cNvSpPr txBox="1"/>
          <p:nvPr/>
        </p:nvSpPr>
        <p:spPr>
          <a:xfrm>
            <a:off x="-82689" y="1554831"/>
            <a:ext cx="2017395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mejora les entregaremos?</a:t>
            </a:r>
            <a:endParaRPr sz="1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8" name="Google Shape;888;p74"/>
          <p:cNvSpPr txBox="1"/>
          <p:nvPr/>
        </p:nvSpPr>
        <p:spPr>
          <a:xfrm>
            <a:off x="7569403" y="1559670"/>
            <a:ext cx="2508885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tan lejos podríamos llegar?</a:t>
            </a:r>
            <a:endParaRPr sz="1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9" name="Google Shape;889;p74"/>
          <p:cNvSpPr/>
          <p:nvPr/>
        </p:nvSpPr>
        <p:spPr>
          <a:xfrm>
            <a:off x="3820165" y="2273348"/>
            <a:ext cx="1809300" cy="15486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74"/>
          <p:cNvSpPr/>
          <p:nvPr/>
        </p:nvSpPr>
        <p:spPr>
          <a:xfrm>
            <a:off x="3840479" y="2249411"/>
            <a:ext cx="1769110" cy="1508125"/>
          </a:xfrm>
          <a:custGeom>
            <a:rect b="b" l="l" r="r" t="t"/>
            <a:pathLst>
              <a:path extrusionOk="0" h="1508125" w="1769110">
                <a:moveTo>
                  <a:pt x="1718094" y="0"/>
                </a:moveTo>
                <a:lnTo>
                  <a:pt x="0" y="59994"/>
                </a:lnTo>
                <a:lnTo>
                  <a:pt x="50571" y="1508023"/>
                </a:lnTo>
                <a:lnTo>
                  <a:pt x="1768665" y="1448028"/>
                </a:lnTo>
                <a:lnTo>
                  <a:pt x="1718094" y="0"/>
                </a:lnTo>
                <a:close/>
              </a:path>
            </a:pathLst>
          </a:custGeom>
          <a:solidFill>
            <a:srgbClr val="F9B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74"/>
          <p:cNvSpPr txBox="1"/>
          <p:nvPr/>
        </p:nvSpPr>
        <p:spPr>
          <a:xfrm rot="-120000">
            <a:off x="4259713" y="2447083"/>
            <a:ext cx="90558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Que no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4"/>
          <p:cNvSpPr txBox="1"/>
          <p:nvPr/>
        </p:nvSpPr>
        <p:spPr>
          <a:xfrm rot="-120000">
            <a:off x="4340276" y="2751400"/>
            <a:ext cx="765406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hayan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74"/>
          <p:cNvSpPr txBox="1"/>
          <p:nvPr/>
        </p:nvSpPr>
        <p:spPr>
          <a:xfrm rot="-120000">
            <a:off x="4066091" y="3055712"/>
            <a:ext cx="133538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perritos sin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74"/>
          <p:cNvSpPr txBox="1"/>
          <p:nvPr/>
        </p:nvSpPr>
        <p:spPr>
          <a:xfrm rot="-120000">
            <a:off x="4381566" y="3360026"/>
            <a:ext cx="72544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hogar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74"/>
          <p:cNvSpPr/>
          <p:nvPr/>
        </p:nvSpPr>
        <p:spPr>
          <a:xfrm>
            <a:off x="4673917" y="3953332"/>
            <a:ext cx="1809300" cy="1548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74"/>
          <p:cNvSpPr/>
          <p:nvPr/>
        </p:nvSpPr>
        <p:spPr>
          <a:xfrm>
            <a:off x="4694237" y="3929392"/>
            <a:ext cx="1769110" cy="1508125"/>
          </a:xfrm>
          <a:custGeom>
            <a:rect b="b" l="l" r="r" t="t"/>
            <a:pathLst>
              <a:path extrusionOk="0" h="1508125" w="1769110">
                <a:moveTo>
                  <a:pt x="50558" y="0"/>
                </a:moveTo>
                <a:lnTo>
                  <a:pt x="0" y="1448028"/>
                </a:lnTo>
                <a:lnTo>
                  <a:pt x="1718081" y="1508023"/>
                </a:lnTo>
                <a:lnTo>
                  <a:pt x="1768652" y="59994"/>
                </a:lnTo>
                <a:lnTo>
                  <a:pt x="50558" y="0"/>
                </a:lnTo>
                <a:close/>
              </a:path>
            </a:pathLst>
          </a:custGeom>
          <a:solidFill>
            <a:srgbClr val="FFFC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74"/>
          <p:cNvSpPr txBox="1"/>
          <p:nvPr/>
        </p:nvSpPr>
        <p:spPr>
          <a:xfrm rot="120000">
            <a:off x="4825999" y="4127226"/>
            <a:ext cx="15397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Que ninguna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74"/>
          <p:cNvSpPr txBox="1"/>
          <p:nvPr/>
        </p:nvSpPr>
        <p:spPr>
          <a:xfrm rot="120000">
            <a:off x="4895053" y="4431552"/>
            <a:ext cx="1380913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mascota se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74"/>
          <p:cNvSpPr txBox="1"/>
          <p:nvPr/>
        </p:nvSpPr>
        <p:spPr>
          <a:xfrm rot="120000">
            <a:off x="4984050" y="4735866"/>
            <a:ext cx="1181833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quede sin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74"/>
          <p:cNvSpPr txBox="1"/>
          <p:nvPr/>
        </p:nvSpPr>
        <p:spPr>
          <a:xfrm rot="120000">
            <a:off x="5156755" y="5040182"/>
            <a:ext cx="81526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familia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74"/>
          <p:cNvSpPr/>
          <p:nvPr/>
        </p:nvSpPr>
        <p:spPr>
          <a:xfrm>
            <a:off x="3151134" y="5171279"/>
            <a:ext cx="1857961" cy="16072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74"/>
          <p:cNvSpPr/>
          <p:nvPr/>
        </p:nvSpPr>
        <p:spPr>
          <a:xfrm>
            <a:off x="3172104" y="5147983"/>
            <a:ext cx="1816100" cy="1565910"/>
          </a:xfrm>
          <a:custGeom>
            <a:rect b="b" l="l" r="r" t="t"/>
            <a:pathLst>
              <a:path extrusionOk="0" h="1565909" w="1816100">
                <a:moveTo>
                  <a:pt x="1714944" y="0"/>
                </a:moveTo>
                <a:lnTo>
                  <a:pt x="0" y="119926"/>
                </a:lnTo>
                <a:lnTo>
                  <a:pt x="101066" y="1565305"/>
                </a:lnTo>
                <a:lnTo>
                  <a:pt x="1816023" y="1445384"/>
                </a:lnTo>
                <a:lnTo>
                  <a:pt x="1714944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74"/>
          <p:cNvSpPr txBox="1"/>
          <p:nvPr/>
        </p:nvSpPr>
        <p:spPr>
          <a:xfrm rot="-240000">
            <a:off x="3486779" y="5531949"/>
            <a:ext cx="114899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Todas las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74"/>
          <p:cNvSpPr txBox="1"/>
          <p:nvPr/>
        </p:nvSpPr>
        <p:spPr>
          <a:xfrm rot="-240000">
            <a:off x="3503750" y="5835523"/>
            <a:ext cx="1162623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mascotas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74"/>
          <p:cNvSpPr txBox="1"/>
          <p:nvPr/>
        </p:nvSpPr>
        <p:spPr>
          <a:xfrm rot="-240000">
            <a:off x="3326615" y="6139281"/>
            <a:ext cx="1559114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tendrán casa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5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75"/>
          <p:cNvSpPr txBox="1"/>
          <p:nvPr/>
        </p:nvSpPr>
        <p:spPr>
          <a:xfrm>
            <a:off x="1054100" y="1642070"/>
            <a:ext cx="7979409" cy="437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375">
            <a:spAutoFit/>
          </a:bodyPr>
          <a:lstStyle/>
          <a:p>
            <a:pPr indent="8890" lvl="0" marL="12700" marR="5080" rtl="0" algn="ctr">
              <a:lnSpc>
                <a:spcPct val="1172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 propósito debe  servir a la  organización y a sus  usuarios por igual.</a:t>
            </a:r>
            <a:endParaRPr sz="7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76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76"/>
          <p:cNvSpPr txBox="1"/>
          <p:nvPr/>
        </p:nvSpPr>
        <p:spPr>
          <a:xfrm>
            <a:off x="749300" y="1642070"/>
            <a:ext cx="8582025" cy="4384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8255" lvl="0" marL="12700" marR="19685" rtl="0" algn="ctr">
              <a:lnSpc>
                <a:spcPct val="9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 el momento de ser  sinceros con nuestras  motivaciones  personales.</a:t>
            </a:r>
            <a:endParaRPr sz="7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77"/>
          <p:cNvSpPr txBox="1"/>
          <p:nvPr/>
        </p:nvSpPr>
        <p:spPr>
          <a:xfrm>
            <a:off x="965200" y="1714897"/>
            <a:ext cx="6965315" cy="443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Propósitos egoístas</a:t>
            </a:r>
            <a:endParaRPr sz="6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96900" marR="1547495" rtl="0" algn="l">
              <a:lnSpc>
                <a:spcPct val="139500"/>
              </a:lnSpc>
              <a:spcBef>
                <a:spcPts val="279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rPr>
              <a:t>Quiero ser parte del mundo startup.  Quiero hacerme millonario.</a:t>
            </a:r>
            <a:endParaRPr sz="2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96900" marR="294005" rtl="0" algn="l">
              <a:lnSpc>
                <a:spcPct val="119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rPr>
              <a:t>Queremos posicionarnos como una empresa  innovadora.</a:t>
            </a:r>
            <a:endParaRPr sz="2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96900" marR="2147570" rtl="0" algn="l">
              <a:lnSpc>
                <a:spcPct val="1395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rPr>
              <a:t>Estoy aburrido de tener un jefe.  Quiero seguir mi pasión.</a:t>
            </a:r>
            <a:endParaRPr sz="2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77"/>
          <p:cNvSpPr txBox="1"/>
          <p:nvPr>
            <p:ph type="title"/>
          </p:nvPr>
        </p:nvSpPr>
        <p:spPr>
          <a:xfrm>
            <a:off x="1384300" y="542329"/>
            <a:ext cx="1398270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Propósito</a:t>
            </a:r>
            <a:endParaRPr sz="2600"/>
          </a:p>
        </p:txBody>
      </p:sp>
      <p:sp>
        <p:nvSpPr>
          <p:cNvPr id="924" name="Google Shape;924;p77"/>
          <p:cNvSpPr/>
          <p:nvPr/>
        </p:nvSpPr>
        <p:spPr>
          <a:xfrm>
            <a:off x="1003300" y="3289300"/>
            <a:ext cx="265430" cy="265430"/>
          </a:xfrm>
          <a:custGeom>
            <a:rect b="b" l="l" r="r" t="t"/>
            <a:pathLst>
              <a:path extrusionOk="0" h="265429" w="265430">
                <a:moveTo>
                  <a:pt x="57373" y="0"/>
                </a:moveTo>
                <a:lnTo>
                  <a:pt x="46211" y="0"/>
                </a:lnTo>
                <a:lnTo>
                  <a:pt x="40629" y="2235"/>
                </a:lnTo>
                <a:lnTo>
                  <a:pt x="2232" y="40627"/>
                </a:lnTo>
                <a:lnTo>
                  <a:pt x="0" y="46215"/>
                </a:lnTo>
                <a:lnTo>
                  <a:pt x="0" y="57378"/>
                </a:lnTo>
                <a:lnTo>
                  <a:pt x="2232" y="62953"/>
                </a:lnTo>
                <a:lnTo>
                  <a:pt x="71884" y="132600"/>
                </a:lnTo>
                <a:lnTo>
                  <a:pt x="2232" y="202260"/>
                </a:lnTo>
                <a:lnTo>
                  <a:pt x="0" y="207835"/>
                </a:lnTo>
                <a:lnTo>
                  <a:pt x="0" y="218998"/>
                </a:lnTo>
                <a:lnTo>
                  <a:pt x="2232" y="224586"/>
                </a:lnTo>
                <a:lnTo>
                  <a:pt x="40629" y="262978"/>
                </a:lnTo>
                <a:lnTo>
                  <a:pt x="46211" y="265214"/>
                </a:lnTo>
                <a:lnTo>
                  <a:pt x="57373" y="265214"/>
                </a:lnTo>
                <a:lnTo>
                  <a:pt x="62953" y="262978"/>
                </a:lnTo>
                <a:lnTo>
                  <a:pt x="132605" y="193332"/>
                </a:lnTo>
                <a:lnTo>
                  <a:pt x="254053" y="193332"/>
                </a:lnTo>
                <a:lnTo>
                  <a:pt x="193328" y="132600"/>
                </a:lnTo>
                <a:lnTo>
                  <a:pt x="254051" y="71882"/>
                </a:lnTo>
                <a:lnTo>
                  <a:pt x="132605" y="71882"/>
                </a:lnTo>
                <a:lnTo>
                  <a:pt x="62953" y="2235"/>
                </a:lnTo>
                <a:lnTo>
                  <a:pt x="57373" y="0"/>
                </a:lnTo>
                <a:close/>
              </a:path>
              <a:path extrusionOk="0" h="265429" w="265430">
                <a:moveTo>
                  <a:pt x="254053" y="193332"/>
                </a:moveTo>
                <a:lnTo>
                  <a:pt x="132605" y="193332"/>
                </a:lnTo>
                <a:lnTo>
                  <a:pt x="202257" y="262978"/>
                </a:lnTo>
                <a:lnTo>
                  <a:pt x="207839" y="265214"/>
                </a:lnTo>
                <a:lnTo>
                  <a:pt x="219001" y="265214"/>
                </a:lnTo>
                <a:lnTo>
                  <a:pt x="224581" y="262978"/>
                </a:lnTo>
                <a:lnTo>
                  <a:pt x="262980" y="224586"/>
                </a:lnTo>
                <a:lnTo>
                  <a:pt x="265211" y="218998"/>
                </a:lnTo>
                <a:lnTo>
                  <a:pt x="265211" y="207835"/>
                </a:lnTo>
                <a:lnTo>
                  <a:pt x="262980" y="202260"/>
                </a:lnTo>
                <a:lnTo>
                  <a:pt x="254053" y="193332"/>
                </a:lnTo>
                <a:close/>
              </a:path>
              <a:path extrusionOk="0" h="265429" w="265430">
                <a:moveTo>
                  <a:pt x="219001" y="0"/>
                </a:moveTo>
                <a:lnTo>
                  <a:pt x="207839" y="0"/>
                </a:lnTo>
                <a:lnTo>
                  <a:pt x="202257" y="2235"/>
                </a:lnTo>
                <a:lnTo>
                  <a:pt x="132605" y="71882"/>
                </a:lnTo>
                <a:lnTo>
                  <a:pt x="254051" y="71882"/>
                </a:lnTo>
                <a:lnTo>
                  <a:pt x="262980" y="62953"/>
                </a:lnTo>
                <a:lnTo>
                  <a:pt x="265211" y="57378"/>
                </a:lnTo>
                <a:lnTo>
                  <a:pt x="265211" y="46215"/>
                </a:lnTo>
                <a:lnTo>
                  <a:pt x="262980" y="40627"/>
                </a:lnTo>
                <a:lnTo>
                  <a:pt x="224581" y="2235"/>
                </a:lnTo>
                <a:lnTo>
                  <a:pt x="219001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77"/>
          <p:cNvSpPr/>
          <p:nvPr/>
        </p:nvSpPr>
        <p:spPr>
          <a:xfrm>
            <a:off x="1003300" y="3822700"/>
            <a:ext cx="265430" cy="265430"/>
          </a:xfrm>
          <a:custGeom>
            <a:rect b="b" l="l" r="r" t="t"/>
            <a:pathLst>
              <a:path extrusionOk="0" h="265429" w="265430">
                <a:moveTo>
                  <a:pt x="57373" y="0"/>
                </a:moveTo>
                <a:lnTo>
                  <a:pt x="46211" y="0"/>
                </a:lnTo>
                <a:lnTo>
                  <a:pt x="40629" y="2235"/>
                </a:lnTo>
                <a:lnTo>
                  <a:pt x="2232" y="40627"/>
                </a:lnTo>
                <a:lnTo>
                  <a:pt x="0" y="46215"/>
                </a:lnTo>
                <a:lnTo>
                  <a:pt x="0" y="57378"/>
                </a:lnTo>
                <a:lnTo>
                  <a:pt x="2232" y="62953"/>
                </a:lnTo>
                <a:lnTo>
                  <a:pt x="71884" y="132600"/>
                </a:lnTo>
                <a:lnTo>
                  <a:pt x="2232" y="202260"/>
                </a:lnTo>
                <a:lnTo>
                  <a:pt x="0" y="207835"/>
                </a:lnTo>
                <a:lnTo>
                  <a:pt x="0" y="218998"/>
                </a:lnTo>
                <a:lnTo>
                  <a:pt x="2232" y="224586"/>
                </a:lnTo>
                <a:lnTo>
                  <a:pt x="40629" y="262978"/>
                </a:lnTo>
                <a:lnTo>
                  <a:pt x="46211" y="265214"/>
                </a:lnTo>
                <a:lnTo>
                  <a:pt x="57373" y="265214"/>
                </a:lnTo>
                <a:lnTo>
                  <a:pt x="62953" y="262978"/>
                </a:lnTo>
                <a:lnTo>
                  <a:pt x="132605" y="193332"/>
                </a:lnTo>
                <a:lnTo>
                  <a:pt x="254053" y="193332"/>
                </a:lnTo>
                <a:lnTo>
                  <a:pt x="193328" y="132600"/>
                </a:lnTo>
                <a:lnTo>
                  <a:pt x="254051" y="71882"/>
                </a:lnTo>
                <a:lnTo>
                  <a:pt x="132605" y="71882"/>
                </a:lnTo>
                <a:lnTo>
                  <a:pt x="62953" y="2235"/>
                </a:lnTo>
                <a:lnTo>
                  <a:pt x="57373" y="0"/>
                </a:lnTo>
                <a:close/>
              </a:path>
              <a:path extrusionOk="0" h="265429" w="265430">
                <a:moveTo>
                  <a:pt x="254053" y="193332"/>
                </a:moveTo>
                <a:lnTo>
                  <a:pt x="132605" y="193332"/>
                </a:lnTo>
                <a:lnTo>
                  <a:pt x="202257" y="262978"/>
                </a:lnTo>
                <a:lnTo>
                  <a:pt x="207839" y="265214"/>
                </a:lnTo>
                <a:lnTo>
                  <a:pt x="219001" y="265214"/>
                </a:lnTo>
                <a:lnTo>
                  <a:pt x="224581" y="262978"/>
                </a:lnTo>
                <a:lnTo>
                  <a:pt x="262980" y="224586"/>
                </a:lnTo>
                <a:lnTo>
                  <a:pt x="265211" y="218998"/>
                </a:lnTo>
                <a:lnTo>
                  <a:pt x="265211" y="207835"/>
                </a:lnTo>
                <a:lnTo>
                  <a:pt x="262980" y="202260"/>
                </a:lnTo>
                <a:lnTo>
                  <a:pt x="254053" y="193332"/>
                </a:lnTo>
                <a:close/>
              </a:path>
              <a:path extrusionOk="0" h="265429" w="265430">
                <a:moveTo>
                  <a:pt x="219001" y="0"/>
                </a:moveTo>
                <a:lnTo>
                  <a:pt x="207839" y="0"/>
                </a:lnTo>
                <a:lnTo>
                  <a:pt x="202257" y="2235"/>
                </a:lnTo>
                <a:lnTo>
                  <a:pt x="132605" y="71882"/>
                </a:lnTo>
                <a:lnTo>
                  <a:pt x="254051" y="71882"/>
                </a:lnTo>
                <a:lnTo>
                  <a:pt x="262980" y="62953"/>
                </a:lnTo>
                <a:lnTo>
                  <a:pt x="265211" y="57378"/>
                </a:lnTo>
                <a:lnTo>
                  <a:pt x="265211" y="46215"/>
                </a:lnTo>
                <a:lnTo>
                  <a:pt x="262980" y="40627"/>
                </a:lnTo>
                <a:lnTo>
                  <a:pt x="224581" y="2235"/>
                </a:lnTo>
                <a:lnTo>
                  <a:pt x="219001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77"/>
          <p:cNvSpPr/>
          <p:nvPr/>
        </p:nvSpPr>
        <p:spPr>
          <a:xfrm>
            <a:off x="1003300" y="4330700"/>
            <a:ext cx="265430" cy="265430"/>
          </a:xfrm>
          <a:custGeom>
            <a:rect b="b" l="l" r="r" t="t"/>
            <a:pathLst>
              <a:path extrusionOk="0" h="265429" w="265430">
                <a:moveTo>
                  <a:pt x="57373" y="0"/>
                </a:moveTo>
                <a:lnTo>
                  <a:pt x="46211" y="0"/>
                </a:lnTo>
                <a:lnTo>
                  <a:pt x="40629" y="2235"/>
                </a:lnTo>
                <a:lnTo>
                  <a:pt x="2232" y="40627"/>
                </a:lnTo>
                <a:lnTo>
                  <a:pt x="0" y="46215"/>
                </a:lnTo>
                <a:lnTo>
                  <a:pt x="0" y="57378"/>
                </a:lnTo>
                <a:lnTo>
                  <a:pt x="2232" y="62953"/>
                </a:lnTo>
                <a:lnTo>
                  <a:pt x="71884" y="132600"/>
                </a:lnTo>
                <a:lnTo>
                  <a:pt x="2232" y="202260"/>
                </a:lnTo>
                <a:lnTo>
                  <a:pt x="0" y="207835"/>
                </a:lnTo>
                <a:lnTo>
                  <a:pt x="0" y="218998"/>
                </a:lnTo>
                <a:lnTo>
                  <a:pt x="2232" y="224586"/>
                </a:lnTo>
                <a:lnTo>
                  <a:pt x="40629" y="262978"/>
                </a:lnTo>
                <a:lnTo>
                  <a:pt x="46211" y="265214"/>
                </a:lnTo>
                <a:lnTo>
                  <a:pt x="57373" y="265214"/>
                </a:lnTo>
                <a:lnTo>
                  <a:pt x="62953" y="262978"/>
                </a:lnTo>
                <a:lnTo>
                  <a:pt x="132605" y="193332"/>
                </a:lnTo>
                <a:lnTo>
                  <a:pt x="254053" y="193332"/>
                </a:lnTo>
                <a:lnTo>
                  <a:pt x="193328" y="132600"/>
                </a:lnTo>
                <a:lnTo>
                  <a:pt x="254051" y="71882"/>
                </a:lnTo>
                <a:lnTo>
                  <a:pt x="132605" y="71882"/>
                </a:lnTo>
                <a:lnTo>
                  <a:pt x="62953" y="2235"/>
                </a:lnTo>
                <a:lnTo>
                  <a:pt x="57373" y="0"/>
                </a:lnTo>
                <a:close/>
              </a:path>
              <a:path extrusionOk="0" h="265429" w="265430">
                <a:moveTo>
                  <a:pt x="254053" y="193332"/>
                </a:moveTo>
                <a:lnTo>
                  <a:pt x="132605" y="193332"/>
                </a:lnTo>
                <a:lnTo>
                  <a:pt x="202257" y="262978"/>
                </a:lnTo>
                <a:lnTo>
                  <a:pt x="207839" y="265214"/>
                </a:lnTo>
                <a:lnTo>
                  <a:pt x="219001" y="265214"/>
                </a:lnTo>
                <a:lnTo>
                  <a:pt x="224581" y="262978"/>
                </a:lnTo>
                <a:lnTo>
                  <a:pt x="262980" y="224586"/>
                </a:lnTo>
                <a:lnTo>
                  <a:pt x="265211" y="218998"/>
                </a:lnTo>
                <a:lnTo>
                  <a:pt x="265211" y="207835"/>
                </a:lnTo>
                <a:lnTo>
                  <a:pt x="262980" y="202260"/>
                </a:lnTo>
                <a:lnTo>
                  <a:pt x="254053" y="193332"/>
                </a:lnTo>
                <a:close/>
              </a:path>
              <a:path extrusionOk="0" h="265429" w="265430">
                <a:moveTo>
                  <a:pt x="219001" y="0"/>
                </a:moveTo>
                <a:lnTo>
                  <a:pt x="207839" y="0"/>
                </a:lnTo>
                <a:lnTo>
                  <a:pt x="202257" y="2235"/>
                </a:lnTo>
                <a:lnTo>
                  <a:pt x="132605" y="71882"/>
                </a:lnTo>
                <a:lnTo>
                  <a:pt x="254051" y="71882"/>
                </a:lnTo>
                <a:lnTo>
                  <a:pt x="262980" y="62953"/>
                </a:lnTo>
                <a:lnTo>
                  <a:pt x="265211" y="57378"/>
                </a:lnTo>
                <a:lnTo>
                  <a:pt x="265211" y="46215"/>
                </a:lnTo>
                <a:lnTo>
                  <a:pt x="262980" y="40627"/>
                </a:lnTo>
                <a:lnTo>
                  <a:pt x="224581" y="2235"/>
                </a:lnTo>
                <a:lnTo>
                  <a:pt x="219001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77"/>
          <p:cNvSpPr/>
          <p:nvPr/>
        </p:nvSpPr>
        <p:spPr>
          <a:xfrm>
            <a:off x="1003300" y="5295900"/>
            <a:ext cx="265430" cy="265430"/>
          </a:xfrm>
          <a:custGeom>
            <a:rect b="b" l="l" r="r" t="t"/>
            <a:pathLst>
              <a:path extrusionOk="0" h="265429" w="265430">
                <a:moveTo>
                  <a:pt x="57373" y="0"/>
                </a:moveTo>
                <a:lnTo>
                  <a:pt x="46211" y="0"/>
                </a:lnTo>
                <a:lnTo>
                  <a:pt x="40629" y="2235"/>
                </a:lnTo>
                <a:lnTo>
                  <a:pt x="2232" y="40627"/>
                </a:lnTo>
                <a:lnTo>
                  <a:pt x="0" y="46215"/>
                </a:lnTo>
                <a:lnTo>
                  <a:pt x="0" y="57378"/>
                </a:lnTo>
                <a:lnTo>
                  <a:pt x="2232" y="62953"/>
                </a:lnTo>
                <a:lnTo>
                  <a:pt x="71884" y="132600"/>
                </a:lnTo>
                <a:lnTo>
                  <a:pt x="2232" y="202260"/>
                </a:lnTo>
                <a:lnTo>
                  <a:pt x="0" y="207835"/>
                </a:lnTo>
                <a:lnTo>
                  <a:pt x="0" y="218998"/>
                </a:lnTo>
                <a:lnTo>
                  <a:pt x="2232" y="224586"/>
                </a:lnTo>
                <a:lnTo>
                  <a:pt x="40629" y="262978"/>
                </a:lnTo>
                <a:lnTo>
                  <a:pt x="46211" y="265214"/>
                </a:lnTo>
                <a:lnTo>
                  <a:pt x="57373" y="265214"/>
                </a:lnTo>
                <a:lnTo>
                  <a:pt x="62953" y="262978"/>
                </a:lnTo>
                <a:lnTo>
                  <a:pt x="132605" y="193332"/>
                </a:lnTo>
                <a:lnTo>
                  <a:pt x="254053" y="193332"/>
                </a:lnTo>
                <a:lnTo>
                  <a:pt x="193328" y="132600"/>
                </a:lnTo>
                <a:lnTo>
                  <a:pt x="254051" y="71881"/>
                </a:lnTo>
                <a:lnTo>
                  <a:pt x="132605" y="71881"/>
                </a:lnTo>
                <a:lnTo>
                  <a:pt x="62953" y="2235"/>
                </a:lnTo>
                <a:lnTo>
                  <a:pt x="57373" y="0"/>
                </a:lnTo>
                <a:close/>
              </a:path>
              <a:path extrusionOk="0" h="265429" w="265430">
                <a:moveTo>
                  <a:pt x="254053" y="193332"/>
                </a:moveTo>
                <a:lnTo>
                  <a:pt x="132605" y="193332"/>
                </a:lnTo>
                <a:lnTo>
                  <a:pt x="202257" y="262978"/>
                </a:lnTo>
                <a:lnTo>
                  <a:pt x="207839" y="265214"/>
                </a:lnTo>
                <a:lnTo>
                  <a:pt x="219001" y="265214"/>
                </a:lnTo>
                <a:lnTo>
                  <a:pt x="224581" y="262978"/>
                </a:lnTo>
                <a:lnTo>
                  <a:pt x="262980" y="224586"/>
                </a:lnTo>
                <a:lnTo>
                  <a:pt x="265211" y="218998"/>
                </a:lnTo>
                <a:lnTo>
                  <a:pt x="265211" y="207835"/>
                </a:lnTo>
                <a:lnTo>
                  <a:pt x="262980" y="202260"/>
                </a:lnTo>
                <a:lnTo>
                  <a:pt x="254053" y="193332"/>
                </a:lnTo>
                <a:close/>
              </a:path>
              <a:path extrusionOk="0" h="265429" w="265430">
                <a:moveTo>
                  <a:pt x="219001" y="0"/>
                </a:moveTo>
                <a:lnTo>
                  <a:pt x="207839" y="0"/>
                </a:lnTo>
                <a:lnTo>
                  <a:pt x="202257" y="2235"/>
                </a:lnTo>
                <a:lnTo>
                  <a:pt x="132605" y="71881"/>
                </a:lnTo>
                <a:lnTo>
                  <a:pt x="254051" y="71881"/>
                </a:lnTo>
                <a:lnTo>
                  <a:pt x="262980" y="62953"/>
                </a:lnTo>
                <a:lnTo>
                  <a:pt x="265211" y="57378"/>
                </a:lnTo>
                <a:lnTo>
                  <a:pt x="265211" y="46215"/>
                </a:lnTo>
                <a:lnTo>
                  <a:pt x="262980" y="40627"/>
                </a:lnTo>
                <a:lnTo>
                  <a:pt x="224581" y="2235"/>
                </a:lnTo>
                <a:lnTo>
                  <a:pt x="219001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77"/>
          <p:cNvSpPr/>
          <p:nvPr/>
        </p:nvSpPr>
        <p:spPr>
          <a:xfrm>
            <a:off x="1003300" y="5842000"/>
            <a:ext cx="265430" cy="252729"/>
          </a:xfrm>
          <a:custGeom>
            <a:rect b="b" l="l" r="r" t="t"/>
            <a:pathLst>
              <a:path extrusionOk="0" h="252729" w="265430">
                <a:moveTo>
                  <a:pt x="57373" y="0"/>
                </a:moveTo>
                <a:lnTo>
                  <a:pt x="46211" y="0"/>
                </a:lnTo>
                <a:lnTo>
                  <a:pt x="40629" y="2120"/>
                </a:lnTo>
                <a:lnTo>
                  <a:pt x="2232" y="38696"/>
                </a:lnTo>
                <a:lnTo>
                  <a:pt x="0" y="44005"/>
                </a:lnTo>
                <a:lnTo>
                  <a:pt x="0" y="54635"/>
                </a:lnTo>
                <a:lnTo>
                  <a:pt x="2232" y="59956"/>
                </a:lnTo>
                <a:lnTo>
                  <a:pt x="71884" y="126288"/>
                </a:lnTo>
                <a:lnTo>
                  <a:pt x="2232" y="192620"/>
                </a:lnTo>
                <a:lnTo>
                  <a:pt x="0" y="197942"/>
                </a:lnTo>
                <a:lnTo>
                  <a:pt x="0" y="208572"/>
                </a:lnTo>
                <a:lnTo>
                  <a:pt x="2232" y="213880"/>
                </a:lnTo>
                <a:lnTo>
                  <a:pt x="40629" y="250456"/>
                </a:lnTo>
                <a:lnTo>
                  <a:pt x="46211" y="252577"/>
                </a:lnTo>
                <a:lnTo>
                  <a:pt x="57373" y="252577"/>
                </a:lnTo>
                <a:lnTo>
                  <a:pt x="62953" y="250456"/>
                </a:lnTo>
                <a:lnTo>
                  <a:pt x="132605" y="184124"/>
                </a:lnTo>
                <a:lnTo>
                  <a:pt x="254058" y="184124"/>
                </a:lnTo>
                <a:lnTo>
                  <a:pt x="193328" y="126288"/>
                </a:lnTo>
                <a:lnTo>
                  <a:pt x="254045" y="68465"/>
                </a:lnTo>
                <a:lnTo>
                  <a:pt x="132605" y="68465"/>
                </a:lnTo>
                <a:lnTo>
                  <a:pt x="62953" y="2120"/>
                </a:lnTo>
                <a:lnTo>
                  <a:pt x="57373" y="0"/>
                </a:lnTo>
                <a:close/>
              </a:path>
              <a:path extrusionOk="0" h="252729" w="265430">
                <a:moveTo>
                  <a:pt x="254058" y="184124"/>
                </a:moveTo>
                <a:lnTo>
                  <a:pt x="132605" y="184124"/>
                </a:lnTo>
                <a:lnTo>
                  <a:pt x="202257" y="250456"/>
                </a:lnTo>
                <a:lnTo>
                  <a:pt x="207839" y="252577"/>
                </a:lnTo>
                <a:lnTo>
                  <a:pt x="219001" y="252577"/>
                </a:lnTo>
                <a:lnTo>
                  <a:pt x="224581" y="250456"/>
                </a:lnTo>
                <a:lnTo>
                  <a:pt x="262980" y="213880"/>
                </a:lnTo>
                <a:lnTo>
                  <a:pt x="265211" y="208572"/>
                </a:lnTo>
                <a:lnTo>
                  <a:pt x="265211" y="197942"/>
                </a:lnTo>
                <a:lnTo>
                  <a:pt x="262980" y="192620"/>
                </a:lnTo>
                <a:lnTo>
                  <a:pt x="254058" y="184124"/>
                </a:lnTo>
                <a:close/>
              </a:path>
              <a:path extrusionOk="0" h="252729" w="265430">
                <a:moveTo>
                  <a:pt x="219001" y="0"/>
                </a:moveTo>
                <a:lnTo>
                  <a:pt x="207839" y="0"/>
                </a:lnTo>
                <a:lnTo>
                  <a:pt x="202257" y="2120"/>
                </a:lnTo>
                <a:lnTo>
                  <a:pt x="132605" y="68465"/>
                </a:lnTo>
                <a:lnTo>
                  <a:pt x="254045" y="68465"/>
                </a:lnTo>
                <a:lnTo>
                  <a:pt x="262980" y="59956"/>
                </a:lnTo>
                <a:lnTo>
                  <a:pt x="265211" y="54635"/>
                </a:lnTo>
                <a:lnTo>
                  <a:pt x="265211" y="44005"/>
                </a:lnTo>
                <a:lnTo>
                  <a:pt x="262980" y="38696"/>
                </a:lnTo>
                <a:lnTo>
                  <a:pt x="224581" y="2120"/>
                </a:lnTo>
                <a:lnTo>
                  <a:pt x="219001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/>
          <p:nvPr/>
        </p:nvSpPr>
        <p:spPr>
          <a:xfrm>
            <a:off x="0" y="1368516"/>
            <a:ext cx="10058400" cy="8385084"/>
          </a:xfrm>
          <a:custGeom>
            <a:rect b="b" l="l" r="r" t="t"/>
            <a:pathLst>
              <a:path extrusionOk="0" h="6289675" w="10058400">
                <a:moveTo>
                  <a:pt x="0" y="6289586"/>
                </a:moveTo>
                <a:lnTo>
                  <a:pt x="10058400" y="6289586"/>
                </a:lnTo>
                <a:lnTo>
                  <a:pt x="10058400" y="0"/>
                </a:lnTo>
                <a:lnTo>
                  <a:pt x="0" y="0"/>
                </a:lnTo>
                <a:lnTo>
                  <a:pt x="0" y="6289586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51"/>
          <p:cNvSpPr txBox="1"/>
          <p:nvPr>
            <p:ph type="title"/>
          </p:nvPr>
        </p:nvSpPr>
        <p:spPr>
          <a:xfrm>
            <a:off x="965204" y="542332"/>
            <a:ext cx="8407396" cy="69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>
                <a:solidFill>
                  <a:schemeClr val="dk1"/>
                </a:solidFill>
              </a:rPr>
              <a:t>Introducción a Scope Canvas</a:t>
            </a:r>
            <a:endParaRPr b="0" sz="4400">
              <a:solidFill>
                <a:schemeClr val="dk1"/>
              </a:solidFill>
            </a:endParaRPr>
          </a:p>
        </p:txBody>
      </p:sp>
      <p:sp>
        <p:nvSpPr>
          <p:cNvPr id="331" name="Google Shape;331;p51"/>
          <p:cNvSpPr txBox="1"/>
          <p:nvPr/>
        </p:nvSpPr>
        <p:spPr>
          <a:xfrm>
            <a:off x="965204" y="2104653"/>
            <a:ext cx="8407396" cy="36103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75">
            <a:spAutoFit/>
          </a:bodyPr>
          <a:lstStyle/>
          <a:p>
            <a:pPr indent="-342900" lvl="0" marL="355600" marR="1534160" rtl="0" algn="l">
              <a:lnSpc>
                <a:spcPct val="141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Cómo nació el Scope Canvas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55600" marR="1534160" rtl="0" algn="l">
              <a:lnSpc>
                <a:spcPct val="141200"/>
              </a:lnSpc>
              <a:spcBef>
                <a:spcPts val="4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Panorámica general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55600" marR="1534160" rtl="0" algn="l">
              <a:lnSpc>
                <a:spcPct val="141200"/>
              </a:lnSpc>
              <a:spcBef>
                <a:spcPts val="4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Beneficios del Scope Canvas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Reglas del juego y dinámica de la sesión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78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78"/>
          <p:cNvSpPr txBox="1"/>
          <p:nvPr>
            <p:ph type="title"/>
          </p:nvPr>
        </p:nvSpPr>
        <p:spPr>
          <a:xfrm>
            <a:off x="905509" y="2188170"/>
            <a:ext cx="8247380" cy="3292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375">
            <a:spAutoFit/>
          </a:bodyPr>
          <a:lstStyle/>
          <a:p>
            <a:pPr indent="0" lvl="0" marL="46990" marR="19050" rtl="0" algn="ctr">
              <a:lnSpc>
                <a:spcPct val="118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 propósito debe ser  ambicioso y  estimulante.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79"/>
          <p:cNvSpPr txBox="1"/>
          <p:nvPr>
            <p:ph idx="1" type="body"/>
          </p:nvPr>
        </p:nvSpPr>
        <p:spPr>
          <a:xfrm>
            <a:off x="852804" y="1828800"/>
            <a:ext cx="8352790" cy="2523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50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Propósitos desmotivadores</a:t>
            </a:r>
            <a:endParaRPr/>
          </a:p>
          <a:p>
            <a:pPr indent="0" lvl="0" marL="709295" marR="3076575" rtl="0" algn="l">
              <a:lnSpc>
                <a:spcPct val="167346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 sz="2450">
              <a:solidFill>
                <a:srgbClr val="DCDEE0"/>
              </a:solidFill>
            </a:endParaRPr>
          </a:p>
          <a:p>
            <a:pPr indent="0" lvl="0" marL="709295" marR="3076575" rtl="0" algn="l">
              <a:lnSpc>
                <a:spcPct val="167346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DCDEE0"/>
                </a:solidFill>
              </a:rPr>
              <a:t>Que nuestra app sea fácil de usar.  Una compañía más amigable.</a:t>
            </a:r>
            <a:endParaRPr sz="2450"/>
          </a:p>
        </p:txBody>
      </p:sp>
      <p:sp>
        <p:nvSpPr>
          <p:cNvPr id="940" name="Google Shape;940;p79"/>
          <p:cNvSpPr txBox="1"/>
          <p:nvPr>
            <p:ph type="title"/>
          </p:nvPr>
        </p:nvSpPr>
        <p:spPr>
          <a:xfrm>
            <a:off x="1384300" y="542329"/>
            <a:ext cx="1398270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Propósito</a:t>
            </a:r>
            <a:endParaRPr sz="2600"/>
          </a:p>
        </p:txBody>
      </p:sp>
      <p:sp>
        <p:nvSpPr>
          <p:cNvPr id="941" name="Google Shape;941;p79"/>
          <p:cNvSpPr/>
          <p:nvPr/>
        </p:nvSpPr>
        <p:spPr>
          <a:xfrm>
            <a:off x="1003300" y="3468370"/>
            <a:ext cx="265430" cy="265430"/>
          </a:xfrm>
          <a:custGeom>
            <a:rect b="b" l="l" r="r" t="t"/>
            <a:pathLst>
              <a:path extrusionOk="0" h="265429" w="265430">
                <a:moveTo>
                  <a:pt x="57373" y="0"/>
                </a:moveTo>
                <a:lnTo>
                  <a:pt x="46211" y="0"/>
                </a:lnTo>
                <a:lnTo>
                  <a:pt x="40629" y="2235"/>
                </a:lnTo>
                <a:lnTo>
                  <a:pt x="2232" y="40627"/>
                </a:lnTo>
                <a:lnTo>
                  <a:pt x="0" y="46215"/>
                </a:lnTo>
                <a:lnTo>
                  <a:pt x="0" y="57378"/>
                </a:lnTo>
                <a:lnTo>
                  <a:pt x="2232" y="62953"/>
                </a:lnTo>
                <a:lnTo>
                  <a:pt x="71884" y="132600"/>
                </a:lnTo>
                <a:lnTo>
                  <a:pt x="2232" y="202260"/>
                </a:lnTo>
                <a:lnTo>
                  <a:pt x="0" y="207835"/>
                </a:lnTo>
                <a:lnTo>
                  <a:pt x="0" y="218998"/>
                </a:lnTo>
                <a:lnTo>
                  <a:pt x="2232" y="224586"/>
                </a:lnTo>
                <a:lnTo>
                  <a:pt x="40629" y="262978"/>
                </a:lnTo>
                <a:lnTo>
                  <a:pt x="46211" y="265214"/>
                </a:lnTo>
                <a:lnTo>
                  <a:pt x="57373" y="265214"/>
                </a:lnTo>
                <a:lnTo>
                  <a:pt x="62953" y="262978"/>
                </a:lnTo>
                <a:lnTo>
                  <a:pt x="132605" y="193332"/>
                </a:lnTo>
                <a:lnTo>
                  <a:pt x="254053" y="193332"/>
                </a:lnTo>
                <a:lnTo>
                  <a:pt x="193328" y="132600"/>
                </a:lnTo>
                <a:lnTo>
                  <a:pt x="254051" y="71882"/>
                </a:lnTo>
                <a:lnTo>
                  <a:pt x="132605" y="71882"/>
                </a:lnTo>
                <a:lnTo>
                  <a:pt x="62953" y="2235"/>
                </a:lnTo>
                <a:lnTo>
                  <a:pt x="57373" y="0"/>
                </a:lnTo>
                <a:close/>
              </a:path>
              <a:path extrusionOk="0" h="265429" w="265430">
                <a:moveTo>
                  <a:pt x="254053" y="193332"/>
                </a:moveTo>
                <a:lnTo>
                  <a:pt x="132605" y="193332"/>
                </a:lnTo>
                <a:lnTo>
                  <a:pt x="202257" y="262978"/>
                </a:lnTo>
                <a:lnTo>
                  <a:pt x="207839" y="265214"/>
                </a:lnTo>
                <a:lnTo>
                  <a:pt x="219001" y="265214"/>
                </a:lnTo>
                <a:lnTo>
                  <a:pt x="224581" y="262978"/>
                </a:lnTo>
                <a:lnTo>
                  <a:pt x="262980" y="224586"/>
                </a:lnTo>
                <a:lnTo>
                  <a:pt x="265211" y="218998"/>
                </a:lnTo>
                <a:lnTo>
                  <a:pt x="265211" y="207835"/>
                </a:lnTo>
                <a:lnTo>
                  <a:pt x="262980" y="202260"/>
                </a:lnTo>
                <a:lnTo>
                  <a:pt x="254053" y="193332"/>
                </a:lnTo>
                <a:close/>
              </a:path>
              <a:path extrusionOk="0" h="265429" w="265430">
                <a:moveTo>
                  <a:pt x="219001" y="0"/>
                </a:moveTo>
                <a:lnTo>
                  <a:pt x="207839" y="0"/>
                </a:lnTo>
                <a:lnTo>
                  <a:pt x="202257" y="2235"/>
                </a:lnTo>
                <a:lnTo>
                  <a:pt x="132605" y="71882"/>
                </a:lnTo>
                <a:lnTo>
                  <a:pt x="254051" y="71882"/>
                </a:lnTo>
                <a:lnTo>
                  <a:pt x="262980" y="62953"/>
                </a:lnTo>
                <a:lnTo>
                  <a:pt x="265211" y="57378"/>
                </a:lnTo>
                <a:lnTo>
                  <a:pt x="265211" y="46215"/>
                </a:lnTo>
                <a:lnTo>
                  <a:pt x="262980" y="40627"/>
                </a:lnTo>
                <a:lnTo>
                  <a:pt x="224581" y="2235"/>
                </a:lnTo>
                <a:lnTo>
                  <a:pt x="219001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79"/>
          <p:cNvSpPr/>
          <p:nvPr/>
        </p:nvSpPr>
        <p:spPr>
          <a:xfrm>
            <a:off x="1003300" y="4001770"/>
            <a:ext cx="265430" cy="265430"/>
          </a:xfrm>
          <a:custGeom>
            <a:rect b="b" l="l" r="r" t="t"/>
            <a:pathLst>
              <a:path extrusionOk="0" h="265429" w="265430">
                <a:moveTo>
                  <a:pt x="57373" y="0"/>
                </a:moveTo>
                <a:lnTo>
                  <a:pt x="46211" y="0"/>
                </a:lnTo>
                <a:lnTo>
                  <a:pt x="40629" y="2235"/>
                </a:lnTo>
                <a:lnTo>
                  <a:pt x="2232" y="40627"/>
                </a:lnTo>
                <a:lnTo>
                  <a:pt x="0" y="46215"/>
                </a:lnTo>
                <a:lnTo>
                  <a:pt x="0" y="57378"/>
                </a:lnTo>
                <a:lnTo>
                  <a:pt x="2232" y="62953"/>
                </a:lnTo>
                <a:lnTo>
                  <a:pt x="71884" y="132600"/>
                </a:lnTo>
                <a:lnTo>
                  <a:pt x="2232" y="202260"/>
                </a:lnTo>
                <a:lnTo>
                  <a:pt x="0" y="207835"/>
                </a:lnTo>
                <a:lnTo>
                  <a:pt x="0" y="218998"/>
                </a:lnTo>
                <a:lnTo>
                  <a:pt x="2232" y="224586"/>
                </a:lnTo>
                <a:lnTo>
                  <a:pt x="40629" y="262978"/>
                </a:lnTo>
                <a:lnTo>
                  <a:pt x="46211" y="265214"/>
                </a:lnTo>
                <a:lnTo>
                  <a:pt x="57373" y="265214"/>
                </a:lnTo>
                <a:lnTo>
                  <a:pt x="62953" y="262978"/>
                </a:lnTo>
                <a:lnTo>
                  <a:pt x="132605" y="193332"/>
                </a:lnTo>
                <a:lnTo>
                  <a:pt x="254053" y="193332"/>
                </a:lnTo>
                <a:lnTo>
                  <a:pt x="193328" y="132600"/>
                </a:lnTo>
                <a:lnTo>
                  <a:pt x="254051" y="71882"/>
                </a:lnTo>
                <a:lnTo>
                  <a:pt x="132605" y="71882"/>
                </a:lnTo>
                <a:lnTo>
                  <a:pt x="62953" y="2235"/>
                </a:lnTo>
                <a:lnTo>
                  <a:pt x="57373" y="0"/>
                </a:lnTo>
                <a:close/>
              </a:path>
              <a:path extrusionOk="0" h="265429" w="265430">
                <a:moveTo>
                  <a:pt x="254053" y="193332"/>
                </a:moveTo>
                <a:lnTo>
                  <a:pt x="132605" y="193332"/>
                </a:lnTo>
                <a:lnTo>
                  <a:pt x="202257" y="262978"/>
                </a:lnTo>
                <a:lnTo>
                  <a:pt x="207839" y="265214"/>
                </a:lnTo>
                <a:lnTo>
                  <a:pt x="219001" y="265214"/>
                </a:lnTo>
                <a:lnTo>
                  <a:pt x="224581" y="262978"/>
                </a:lnTo>
                <a:lnTo>
                  <a:pt x="262980" y="224586"/>
                </a:lnTo>
                <a:lnTo>
                  <a:pt x="265211" y="218998"/>
                </a:lnTo>
                <a:lnTo>
                  <a:pt x="265211" y="207835"/>
                </a:lnTo>
                <a:lnTo>
                  <a:pt x="262980" y="202260"/>
                </a:lnTo>
                <a:lnTo>
                  <a:pt x="254053" y="193332"/>
                </a:lnTo>
                <a:close/>
              </a:path>
              <a:path extrusionOk="0" h="265429" w="265430">
                <a:moveTo>
                  <a:pt x="219001" y="0"/>
                </a:moveTo>
                <a:lnTo>
                  <a:pt x="207839" y="0"/>
                </a:lnTo>
                <a:lnTo>
                  <a:pt x="202257" y="2235"/>
                </a:lnTo>
                <a:lnTo>
                  <a:pt x="132605" y="71882"/>
                </a:lnTo>
                <a:lnTo>
                  <a:pt x="254051" y="71882"/>
                </a:lnTo>
                <a:lnTo>
                  <a:pt x="262980" y="62953"/>
                </a:lnTo>
                <a:lnTo>
                  <a:pt x="265211" y="57378"/>
                </a:lnTo>
                <a:lnTo>
                  <a:pt x="265211" y="46215"/>
                </a:lnTo>
                <a:lnTo>
                  <a:pt x="262980" y="40627"/>
                </a:lnTo>
                <a:lnTo>
                  <a:pt x="224581" y="2235"/>
                </a:lnTo>
                <a:lnTo>
                  <a:pt x="219001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80"/>
          <p:cNvSpPr txBox="1"/>
          <p:nvPr>
            <p:ph type="title"/>
          </p:nvPr>
        </p:nvSpPr>
        <p:spPr>
          <a:xfrm>
            <a:off x="1384300" y="542329"/>
            <a:ext cx="1398270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Propósito</a:t>
            </a:r>
            <a:endParaRPr sz="2600"/>
          </a:p>
        </p:txBody>
      </p:sp>
      <p:sp>
        <p:nvSpPr>
          <p:cNvPr id="948" name="Google Shape;948;p80"/>
          <p:cNvSpPr txBox="1"/>
          <p:nvPr/>
        </p:nvSpPr>
        <p:spPr>
          <a:xfrm>
            <a:off x="889000" y="5343048"/>
            <a:ext cx="196342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42900" lvl="0" marL="355600" marR="5080" rtl="0" algn="l">
              <a:lnSpc>
                <a:spcPct val="10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5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“Que toda mujer se  sienta bella”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80"/>
          <p:cNvSpPr/>
          <p:nvPr/>
        </p:nvSpPr>
        <p:spPr>
          <a:xfrm>
            <a:off x="839058" y="3657600"/>
            <a:ext cx="2059479" cy="13063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80"/>
          <p:cNvSpPr txBox="1"/>
          <p:nvPr/>
        </p:nvSpPr>
        <p:spPr>
          <a:xfrm>
            <a:off x="3873500" y="5343048"/>
            <a:ext cx="246570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558800" lvl="0" marL="12700" marR="5080" rtl="0" algn="l">
              <a:lnSpc>
                <a:spcPct val="10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5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“Organizar la  información del mundo”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80"/>
          <p:cNvSpPr/>
          <p:nvPr/>
        </p:nvSpPr>
        <p:spPr>
          <a:xfrm>
            <a:off x="3811807" y="3825452"/>
            <a:ext cx="2654886" cy="89964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80"/>
          <p:cNvSpPr txBox="1"/>
          <p:nvPr/>
        </p:nvSpPr>
        <p:spPr>
          <a:xfrm>
            <a:off x="1028700" y="2103239"/>
            <a:ext cx="8271509" cy="473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Busca desafíos y cosas aparentemente imposibles.</a:t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80"/>
          <p:cNvSpPr/>
          <p:nvPr/>
        </p:nvSpPr>
        <p:spPr>
          <a:xfrm>
            <a:off x="7124700" y="3187700"/>
            <a:ext cx="2413000" cy="1790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80"/>
          <p:cNvSpPr txBox="1"/>
          <p:nvPr/>
        </p:nvSpPr>
        <p:spPr>
          <a:xfrm>
            <a:off x="7226300" y="5343048"/>
            <a:ext cx="216217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63500" lvl="0" marL="12700" marR="5080" rtl="0" algn="l">
              <a:lnSpc>
                <a:spcPct val="10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5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“Que todo el mundo  use autos eléctricos”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81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81"/>
          <p:cNvSpPr txBox="1"/>
          <p:nvPr>
            <p:ph type="title"/>
          </p:nvPr>
        </p:nvSpPr>
        <p:spPr>
          <a:xfrm>
            <a:off x="1689100" y="687420"/>
            <a:ext cx="7150100" cy="3960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-12700" lvl="0" marL="12700" marR="5080" rtl="0" algn="ctr">
              <a:lnSpc>
                <a:spcPct val="97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50">
                <a:solidFill>
                  <a:schemeClr val="dk1"/>
                </a:solidFill>
              </a:rPr>
              <a:t>Scope Canvas</a:t>
            </a:r>
            <a:br>
              <a:rPr lang="en-US" sz="8650">
                <a:solidFill>
                  <a:schemeClr val="dk1"/>
                </a:solidFill>
              </a:rPr>
            </a:br>
            <a:br>
              <a:rPr lang="en-US" sz="8650">
                <a:solidFill>
                  <a:schemeClr val="dk1"/>
                </a:solidFill>
              </a:rPr>
            </a:br>
            <a:r>
              <a:rPr lang="en-US" sz="8650">
                <a:solidFill>
                  <a:schemeClr val="dk1"/>
                </a:solidFill>
              </a:rPr>
              <a:t>“Necesidades”</a:t>
            </a:r>
            <a:endParaRPr sz="8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82"/>
          <p:cNvSpPr/>
          <p:nvPr/>
        </p:nvSpPr>
        <p:spPr>
          <a:xfrm>
            <a:off x="114300" y="0"/>
            <a:ext cx="7543800" cy="10058400"/>
          </a:xfrm>
          <a:custGeom>
            <a:rect b="b" l="l" r="r" t="t"/>
            <a:pathLst>
              <a:path extrusionOk="0" h="10058400" w="7543800">
                <a:moveTo>
                  <a:pt x="7543800" y="0"/>
                </a:moveTo>
                <a:lnTo>
                  <a:pt x="7543800" y="10058400"/>
                </a:lnTo>
                <a:lnTo>
                  <a:pt x="0" y="10058400"/>
                </a:lnTo>
                <a:lnTo>
                  <a:pt x="0" y="0"/>
                </a:lnTo>
                <a:lnTo>
                  <a:pt x="754380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82"/>
          <p:cNvSpPr/>
          <p:nvPr/>
        </p:nvSpPr>
        <p:spPr>
          <a:xfrm>
            <a:off x="1991093" y="611642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57"/>
                </a:lnTo>
                <a:lnTo>
                  <a:pt x="0" y="166955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82"/>
          <p:cNvSpPr/>
          <p:nvPr/>
        </p:nvSpPr>
        <p:spPr>
          <a:xfrm>
            <a:off x="1991093" y="2403030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82"/>
          <p:cNvSpPr/>
          <p:nvPr/>
        </p:nvSpPr>
        <p:spPr>
          <a:xfrm>
            <a:off x="1991093" y="4194416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82"/>
          <p:cNvSpPr/>
          <p:nvPr/>
        </p:nvSpPr>
        <p:spPr>
          <a:xfrm>
            <a:off x="1991093" y="5985802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82"/>
          <p:cNvSpPr/>
          <p:nvPr/>
        </p:nvSpPr>
        <p:spPr>
          <a:xfrm>
            <a:off x="1991093" y="7777188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82"/>
          <p:cNvSpPr/>
          <p:nvPr/>
        </p:nvSpPr>
        <p:spPr>
          <a:xfrm>
            <a:off x="717627" y="611642"/>
            <a:ext cx="1158240" cy="4360545"/>
          </a:xfrm>
          <a:custGeom>
            <a:rect b="b" l="l" r="r" t="t"/>
            <a:pathLst>
              <a:path extrusionOk="0" h="4360545" w="1158239">
                <a:moveTo>
                  <a:pt x="1157667" y="0"/>
                </a:moveTo>
                <a:lnTo>
                  <a:pt x="1157667" y="4360179"/>
                </a:lnTo>
                <a:lnTo>
                  <a:pt x="0" y="4360179"/>
                </a:lnTo>
                <a:lnTo>
                  <a:pt x="0" y="0"/>
                </a:lnTo>
                <a:lnTo>
                  <a:pt x="11576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82"/>
          <p:cNvSpPr/>
          <p:nvPr/>
        </p:nvSpPr>
        <p:spPr>
          <a:xfrm>
            <a:off x="717627" y="5095036"/>
            <a:ext cx="1158240" cy="4352290"/>
          </a:xfrm>
          <a:custGeom>
            <a:rect b="b" l="l" r="r" t="t"/>
            <a:pathLst>
              <a:path extrusionOk="0" h="4352290" w="1158239">
                <a:moveTo>
                  <a:pt x="1157667" y="0"/>
                </a:moveTo>
                <a:lnTo>
                  <a:pt x="1157667" y="4351718"/>
                </a:lnTo>
                <a:lnTo>
                  <a:pt x="0" y="4351718"/>
                </a:lnTo>
                <a:lnTo>
                  <a:pt x="0" y="0"/>
                </a:lnTo>
                <a:lnTo>
                  <a:pt x="11576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82"/>
          <p:cNvSpPr/>
          <p:nvPr/>
        </p:nvSpPr>
        <p:spPr>
          <a:xfrm>
            <a:off x="6248171" y="610248"/>
            <a:ext cx="0" cy="4363085"/>
          </a:xfrm>
          <a:custGeom>
            <a:rect b="b" l="l" r="r" t="t"/>
            <a:pathLst>
              <a:path extrusionOk="0" h="4363085" w="120000">
                <a:moveTo>
                  <a:pt x="0" y="0"/>
                </a:moveTo>
                <a:lnTo>
                  <a:pt x="0" y="4362965"/>
                </a:lnTo>
              </a:path>
            </a:pathLst>
          </a:custGeom>
          <a:noFill/>
          <a:ln cap="flat" cmpd="sng" w="98225">
            <a:solidFill>
              <a:srgbClr val="FF62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82"/>
          <p:cNvSpPr/>
          <p:nvPr/>
        </p:nvSpPr>
        <p:spPr>
          <a:xfrm>
            <a:off x="6248171" y="5093652"/>
            <a:ext cx="0" cy="4354830"/>
          </a:xfrm>
          <a:custGeom>
            <a:rect b="b" l="l" r="r" t="t"/>
            <a:pathLst>
              <a:path extrusionOk="0" h="4354830" w="120000">
                <a:moveTo>
                  <a:pt x="0" y="0"/>
                </a:moveTo>
                <a:lnTo>
                  <a:pt x="0" y="4354498"/>
                </a:lnTo>
              </a:path>
            </a:pathLst>
          </a:custGeom>
          <a:noFill/>
          <a:ln cap="flat" cmpd="sng" w="98225">
            <a:solidFill>
              <a:srgbClr val="00C6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82"/>
          <p:cNvSpPr txBox="1"/>
          <p:nvPr/>
        </p:nvSpPr>
        <p:spPr>
          <a:xfrm rot="5400000">
            <a:off x="6143335" y="3015932"/>
            <a:ext cx="1290320" cy="44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Usuarios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6" name="Google Shape;976;p82"/>
          <p:cNvSpPr txBox="1"/>
          <p:nvPr/>
        </p:nvSpPr>
        <p:spPr>
          <a:xfrm rot="5400000">
            <a:off x="6176990" y="6601777"/>
            <a:ext cx="1223010" cy="44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Negocio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7" name="Google Shape;977;p82"/>
          <p:cNvSpPr txBox="1"/>
          <p:nvPr/>
        </p:nvSpPr>
        <p:spPr>
          <a:xfrm>
            <a:off x="1991093" y="1221184"/>
            <a:ext cx="4135120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Necesidades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8" name="Google Shape;978;p82"/>
          <p:cNvSpPr txBox="1"/>
          <p:nvPr/>
        </p:nvSpPr>
        <p:spPr>
          <a:xfrm>
            <a:off x="1991093" y="2986484"/>
            <a:ext cx="4135120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Motivadores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9" name="Google Shape;979;p82"/>
          <p:cNvSpPr txBox="1"/>
          <p:nvPr>
            <p:ph type="title"/>
          </p:nvPr>
        </p:nvSpPr>
        <p:spPr>
          <a:xfrm>
            <a:off x="1991093" y="4717058"/>
            <a:ext cx="4135120" cy="567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4089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0">
                <a:solidFill>
                  <a:srgbClr val="3C3C3C"/>
                </a:solidFill>
              </a:rPr>
              <a:t>Propósito</a:t>
            </a:r>
            <a:endParaRPr sz="3550"/>
          </a:p>
        </p:txBody>
      </p:sp>
      <p:sp>
        <p:nvSpPr>
          <p:cNvPr id="980" name="Google Shape;980;p82"/>
          <p:cNvSpPr txBox="1"/>
          <p:nvPr/>
        </p:nvSpPr>
        <p:spPr>
          <a:xfrm>
            <a:off x="1991093" y="6566693"/>
            <a:ext cx="4135120" cy="49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Impacto</a:t>
            </a:r>
            <a:endParaRPr sz="3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1" name="Google Shape;981;p82"/>
          <p:cNvSpPr txBox="1"/>
          <p:nvPr/>
        </p:nvSpPr>
        <p:spPr>
          <a:xfrm>
            <a:off x="1991093" y="8344693"/>
            <a:ext cx="4135120" cy="49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Objetivos</a:t>
            </a:r>
            <a:endParaRPr sz="3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2" name="Google Shape;982;p82"/>
          <p:cNvSpPr txBox="1"/>
          <p:nvPr/>
        </p:nvSpPr>
        <p:spPr>
          <a:xfrm rot="5400000">
            <a:off x="669527" y="1956435"/>
            <a:ext cx="1245235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68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Acciones</a:t>
            </a:r>
            <a:endParaRPr sz="2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3" name="Google Shape;983;p82"/>
          <p:cNvSpPr txBox="1"/>
          <p:nvPr/>
        </p:nvSpPr>
        <p:spPr>
          <a:xfrm rot="5400000">
            <a:off x="702155" y="7643406"/>
            <a:ext cx="1143635" cy="39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7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Métricas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4" name="Google Shape;984;p82"/>
          <p:cNvSpPr/>
          <p:nvPr/>
        </p:nvSpPr>
        <p:spPr>
          <a:xfrm>
            <a:off x="5219700" y="1155700"/>
            <a:ext cx="584200" cy="571500"/>
          </a:xfrm>
          <a:custGeom>
            <a:rect b="b" l="l" r="r" t="t"/>
            <a:pathLst>
              <a:path extrusionOk="0" h="571500" w="584200">
                <a:moveTo>
                  <a:pt x="578841" y="81204"/>
                </a:moveTo>
                <a:lnTo>
                  <a:pt x="575589" y="65455"/>
                </a:lnTo>
                <a:lnTo>
                  <a:pt x="552110" y="31393"/>
                </a:lnTo>
                <a:lnTo>
                  <a:pt x="517291" y="8423"/>
                </a:lnTo>
                <a:lnTo>
                  <a:pt x="474662" y="0"/>
                </a:lnTo>
                <a:lnTo>
                  <a:pt x="109537" y="0"/>
                </a:lnTo>
                <a:lnTo>
                  <a:pt x="66908" y="8423"/>
                </a:lnTo>
                <a:lnTo>
                  <a:pt x="32089" y="31393"/>
                </a:lnTo>
                <a:lnTo>
                  <a:pt x="8610" y="65455"/>
                </a:lnTo>
                <a:lnTo>
                  <a:pt x="0" y="107156"/>
                </a:lnTo>
                <a:lnTo>
                  <a:pt x="0" y="464350"/>
                </a:lnTo>
                <a:lnTo>
                  <a:pt x="8610" y="506048"/>
                </a:lnTo>
                <a:lnTo>
                  <a:pt x="32089" y="540108"/>
                </a:lnTo>
                <a:lnTo>
                  <a:pt x="66908" y="563076"/>
                </a:lnTo>
                <a:lnTo>
                  <a:pt x="109537" y="571499"/>
                </a:lnTo>
                <a:lnTo>
                  <a:pt x="131689" y="571499"/>
                </a:lnTo>
                <a:lnTo>
                  <a:pt x="131689" y="238124"/>
                </a:lnTo>
                <a:lnTo>
                  <a:pt x="133473" y="229231"/>
                </a:lnTo>
                <a:lnTo>
                  <a:pt x="138823" y="221386"/>
                </a:lnTo>
                <a:lnTo>
                  <a:pt x="274980" y="88181"/>
                </a:lnTo>
                <a:lnTo>
                  <a:pt x="283005" y="82948"/>
                </a:lnTo>
                <a:lnTo>
                  <a:pt x="292100" y="81204"/>
                </a:lnTo>
                <a:lnTo>
                  <a:pt x="578841" y="81204"/>
                </a:lnTo>
                <a:close/>
              </a:path>
              <a:path extrusionOk="0" h="571500" w="584200">
                <a:moveTo>
                  <a:pt x="578842" y="490296"/>
                </a:moveTo>
                <a:lnTo>
                  <a:pt x="389469" y="490296"/>
                </a:lnTo>
                <a:lnTo>
                  <a:pt x="380376" y="488553"/>
                </a:lnTo>
                <a:lnTo>
                  <a:pt x="372351" y="483323"/>
                </a:lnTo>
                <a:lnTo>
                  <a:pt x="138823" y="254863"/>
                </a:lnTo>
                <a:lnTo>
                  <a:pt x="133473" y="247018"/>
                </a:lnTo>
                <a:lnTo>
                  <a:pt x="131689" y="238124"/>
                </a:lnTo>
                <a:lnTo>
                  <a:pt x="131689" y="571499"/>
                </a:lnTo>
                <a:lnTo>
                  <a:pt x="474662" y="571499"/>
                </a:lnTo>
                <a:lnTo>
                  <a:pt x="517291" y="563076"/>
                </a:lnTo>
                <a:lnTo>
                  <a:pt x="552110" y="540108"/>
                </a:lnTo>
                <a:lnTo>
                  <a:pt x="575589" y="506048"/>
                </a:lnTo>
                <a:lnTo>
                  <a:pt x="578842" y="490296"/>
                </a:lnTo>
                <a:close/>
              </a:path>
              <a:path extrusionOk="0" h="571500" w="584200">
                <a:moveTo>
                  <a:pt x="355139" y="323611"/>
                </a:moveTo>
                <a:lnTo>
                  <a:pt x="355139" y="142874"/>
                </a:lnTo>
                <a:lnTo>
                  <a:pt x="353356" y="151768"/>
                </a:lnTo>
                <a:lnTo>
                  <a:pt x="348005" y="159613"/>
                </a:lnTo>
                <a:lnTo>
                  <a:pt x="267754" y="238124"/>
                </a:lnTo>
                <a:lnTo>
                  <a:pt x="355139" y="323611"/>
                </a:lnTo>
                <a:close/>
              </a:path>
              <a:path extrusionOk="0" h="571500" w="584200">
                <a:moveTo>
                  <a:pt x="584200" y="464350"/>
                </a:moveTo>
                <a:lnTo>
                  <a:pt x="584200" y="107156"/>
                </a:lnTo>
                <a:lnTo>
                  <a:pt x="578842" y="81208"/>
                </a:lnTo>
                <a:lnTo>
                  <a:pt x="292100" y="81204"/>
                </a:lnTo>
                <a:lnTo>
                  <a:pt x="301194" y="82948"/>
                </a:lnTo>
                <a:lnTo>
                  <a:pt x="309219" y="88181"/>
                </a:lnTo>
                <a:lnTo>
                  <a:pt x="348005" y="126136"/>
                </a:lnTo>
                <a:lnTo>
                  <a:pt x="353356" y="133981"/>
                </a:lnTo>
                <a:lnTo>
                  <a:pt x="355139" y="142874"/>
                </a:lnTo>
                <a:lnTo>
                  <a:pt x="355139" y="323611"/>
                </a:lnTo>
                <a:lnTo>
                  <a:pt x="445376" y="411886"/>
                </a:lnTo>
                <a:lnTo>
                  <a:pt x="450726" y="419731"/>
                </a:lnTo>
                <a:lnTo>
                  <a:pt x="452510" y="428624"/>
                </a:lnTo>
                <a:lnTo>
                  <a:pt x="452510" y="490296"/>
                </a:lnTo>
                <a:lnTo>
                  <a:pt x="578842" y="490296"/>
                </a:lnTo>
                <a:lnTo>
                  <a:pt x="584200" y="464350"/>
                </a:lnTo>
                <a:close/>
              </a:path>
              <a:path extrusionOk="0" h="571500" w="584200">
                <a:moveTo>
                  <a:pt x="452510" y="490296"/>
                </a:moveTo>
                <a:lnTo>
                  <a:pt x="452510" y="428624"/>
                </a:lnTo>
                <a:lnTo>
                  <a:pt x="450726" y="437518"/>
                </a:lnTo>
                <a:lnTo>
                  <a:pt x="445376" y="445363"/>
                </a:lnTo>
                <a:lnTo>
                  <a:pt x="406577" y="483323"/>
                </a:lnTo>
                <a:lnTo>
                  <a:pt x="398559" y="488553"/>
                </a:lnTo>
                <a:lnTo>
                  <a:pt x="389469" y="490296"/>
                </a:lnTo>
                <a:lnTo>
                  <a:pt x="452510" y="49029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82"/>
          <p:cNvSpPr/>
          <p:nvPr/>
        </p:nvSpPr>
        <p:spPr>
          <a:xfrm>
            <a:off x="5308600" y="2908300"/>
            <a:ext cx="571500" cy="656590"/>
          </a:xfrm>
          <a:custGeom>
            <a:rect b="b" l="l" r="r" t="t"/>
            <a:pathLst>
              <a:path extrusionOk="0" h="656589" w="571500">
                <a:moveTo>
                  <a:pt x="435432" y="259778"/>
                </a:moveTo>
                <a:lnTo>
                  <a:pt x="435432" y="201675"/>
                </a:lnTo>
                <a:lnTo>
                  <a:pt x="381000" y="201675"/>
                </a:lnTo>
                <a:lnTo>
                  <a:pt x="381000" y="5981"/>
                </a:lnTo>
                <a:lnTo>
                  <a:pt x="375043" y="0"/>
                </a:lnTo>
                <a:lnTo>
                  <a:pt x="223672" y="0"/>
                </a:lnTo>
                <a:lnTo>
                  <a:pt x="217716" y="5981"/>
                </a:lnTo>
                <a:lnTo>
                  <a:pt x="217716" y="54686"/>
                </a:lnTo>
                <a:lnTo>
                  <a:pt x="40817" y="54686"/>
                </a:lnTo>
                <a:lnTo>
                  <a:pt x="24935" y="57911"/>
                </a:lnTo>
                <a:lnTo>
                  <a:pt x="11960" y="66705"/>
                </a:lnTo>
                <a:lnTo>
                  <a:pt x="3209" y="79744"/>
                </a:lnTo>
                <a:lnTo>
                  <a:pt x="0" y="95707"/>
                </a:lnTo>
                <a:lnTo>
                  <a:pt x="0" y="560590"/>
                </a:lnTo>
                <a:lnTo>
                  <a:pt x="3209" y="576553"/>
                </a:lnTo>
                <a:lnTo>
                  <a:pt x="11960" y="589592"/>
                </a:lnTo>
                <a:lnTo>
                  <a:pt x="24935" y="598386"/>
                </a:lnTo>
                <a:lnTo>
                  <a:pt x="40817" y="601611"/>
                </a:lnTo>
                <a:lnTo>
                  <a:pt x="54432" y="601611"/>
                </a:lnTo>
                <a:lnTo>
                  <a:pt x="54432" y="287134"/>
                </a:lnTo>
                <a:lnTo>
                  <a:pt x="55793" y="276548"/>
                </a:lnTo>
                <a:lnTo>
                  <a:pt x="59905" y="267846"/>
                </a:lnTo>
                <a:lnTo>
                  <a:pt x="66808" y="261949"/>
                </a:lnTo>
                <a:lnTo>
                  <a:pt x="76542" y="259778"/>
                </a:lnTo>
                <a:lnTo>
                  <a:pt x="435432" y="259778"/>
                </a:lnTo>
                <a:close/>
              </a:path>
              <a:path extrusionOk="0" h="656589" w="571500">
                <a:moveTo>
                  <a:pt x="435432" y="454621"/>
                </a:moveTo>
                <a:lnTo>
                  <a:pt x="435432" y="396519"/>
                </a:lnTo>
                <a:lnTo>
                  <a:pt x="76542" y="396519"/>
                </a:lnTo>
                <a:lnTo>
                  <a:pt x="66808" y="394348"/>
                </a:lnTo>
                <a:lnTo>
                  <a:pt x="59905" y="388451"/>
                </a:lnTo>
                <a:lnTo>
                  <a:pt x="55793" y="379749"/>
                </a:lnTo>
                <a:lnTo>
                  <a:pt x="54432" y="369163"/>
                </a:lnTo>
                <a:lnTo>
                  <a:pt x="54432" y="601611"/>
                </a:lnTo>
                <a:lnTo>
                  <a:pt x="217716" y="601611"/>
                </a:lnTo>
                <a:lnTo>
                  <a:pt x="217716" y="650316"/>
                </a:lnTo>
                <a:lnTo>
                  <a:pt x="223672" y="656297"/>
                </a:lnTo>
                <a:lnTo>
                  <a:pt x="375043" y="656297"/>
                </a:lnTo>
                <a:lnTo>
                  <a:pt x="381000" y="650316"/>
                </a:lnTo>
                <a:lnTo>
                  <a:pt x="381000" y="454621"/>
                </a:lnTo>
                <a:lnTo>
                  <a:pt x="435432" y="454621"/>
                </a:lnTo>
                <a:close/>
              </a:path>
              <a:path extrusionOk="0" h="656589" w="571500">
                <a:moveTo>
                  <a:pt x="561543" y="160654"/>
                </a:moveTo>
                <a:lnTo>
                  <a:pt x="543648" y="133953"/>
                </a:lnTo>
                <a:lnTo>
                  <a:pt x="513378" y="113472"/>
                </a:lnTo>
                <a:lnTo>
                  <a:pt x="476250" y="105968"/>
                </a:lnTo>
                <a:lnTo>
                  <a:pt x="439121" y="113472"/>
                </a:lnTo>
                <a:lnTo>
                  <a:pt x="408851" y="133953"/>
                </a:lnTo>
                <a:lnTo>
                  <a:pt x="388467" y="164368"/>
                </a:lnTo>
                <a:lnTo>
                  <a:pt x="381000" y="201675"/>
                </a:lnTo>
                <a:lnTo>
                  <a:pt x="435432" y="201675"/>
                </a:lnTo>
                <a:lnTo>
                  <a:pt x="438639" y="185713"/>
                </a:lnTo>
                <a:lnTo>
                  <a:pt x="447387" y="172673"/>
                </a:lnTo>
                <a:lnTo>
                  <a:pt x="460362" y="163880"/>
                </a:lnTo>
                <a:lnTo>
                  <a:pt x="476250" y="160654"/>
                </a:lnTo>
                <a:lnTo>
                  <a:pt x="561543" y="160654"/>
                </a:lnTo>
                <a:close/>
              </a:path>
              <a:path extrusionOk="0" h="656589" w="571500">
                <a:moveTo>
                  <a:pt x="435432" y="396519"/>
                </a:moveTo>
                <a:lnTo>
                  <a:pt x="435432" y="259778"/>
                </a:lnTo>
                <a:lnTo>
                  <a:pt x="381000" y="259778"/>
                </a:lnTo>
                <a:lnTo>
                  <a:pt x="381000" y="396519"/>
                </a:lnTo>
                <a:lnTo>
                  <a:pt x="435432" y="396519"/>
                </a:lnTo>
                <a:close/>
              </a:path>
              <a:path extrusionOk="0" h="656589" w="571500">
                <a:moveTo>
                  <a:pt x="561543" y="495642"/>
                </a:moveTo>
                <a:lnTo>
                  <a:pt x="476250" y="495642"/>
                </a:lnTo>
                <a:lnTo>
                  <a:pt x="460362" y="492417"/>
                </a:lnTo>
                <a:lnTo>
                  <a:pt x="447387" y="483623"/>
                </a:lnTo>
                <a:lnTo>
                  <a:pt x="438639" y="470584"/>
                </a:lnTo>
                <a:lnTo>
                  <a:pt x="435432" y="454621"/>
                </a:lnTo>
                <a:lnTo>
                  <a:pt x="381000" y="454621"/>
                </a:lnTo>
                <a:lnTo>
                  <a:pt x="388467" y="491928"/>
                </a:lnTo>
                <a:lnTo>
                  <a:pt x="408851" y="522344"/>
                </a:lnTo>
                <a:lnTo>
                  <a:pt x="439121" y="542825"/>
                </a:lnTo>
                <a:lnTo>
                  <a:pt x="476250" y="550329"/>
                </a:lnTo>
                <a:lnTo>
                  <a:pt x="513378" y="542825"/>
                </a:lnTo>
                <a:lnTo>
                  <a:pt x="543648" y="522344"/>
                </a:lnTo>
                <a:lnTo>
                  <a:pt x="561543" y="495642"/>
                </a:lnTo>
                <a:close/>
              </a:path>
              <a:path extrusionOk="0" h="656589" w="571500">
                <a:moveTo>
                  <a:pt x="517067" y="284987"/>
                </a:moveTo>
                <a:lnTo>
                  <a:pt x="517067" y="201675"/>
                </a:lnTo>
                <a:lnTo>
                  <a:pt x="515786" y="211750"/>
                </a:lnTo>
                <a:lnTo>
                  <a:pt x="512552" y="220100"/>
                </a:lnTo>
                <a:lnTo>
                  <a:pt x="508280" y="226607"/>
                </a:lnTo>
                <a:lnTo>
                  <a:pt x="503885" y="231152"/>
                </a:lnTo>
                <a:lnTo>
                  <a:pt x="435432" y="284987"/>
                </a:lnTo>
                <a:lnTo>
                  <a:pt x="517067" y="284987"/>
                </a:lnTo>
                <a:close/>
              </a:path>
              <a:path extrusionOk="0" h="656589" w="571500">
                <a:moveTo>
                  <a:pt x="523963" y="284987"/>
                </a:moveTo>
                <a:lnTo>
                  <a:pt x="435432" y="284987"/>
                </a:lnTo>
                <a:lnTo>
                  <a:pt x="435432" y="371728"/>
                </a:lnTo>
                <a:lnTo>
                  <a:pt x="468591" y="371728"/>
                </a:lnTo>
                <a:lnTo>
                  <a:pt x="468591" y="328142"/>
                </a:lnTo>
                <a:lnTo>
                  <a:pt x="523963" y="284987"/>
                </a:lnTo>
                <a:close/>
              </a:path>
              <a:path extrusionOk="0" h="656589" w="571500">
                <a:moveTo>
                  <a:pt x="571500" y="454621"/>
                </a:moveTo>
                <a:lnTo>
                  <a:pt x="562944" y="414245"/>
                </a:lnTo>
                <a:lnTo>
                  <a:pt x="538759" y="382841"/>
                </a:lnTo>
                <a:lnTo>
                  <a:pt x="524504" y="371728"/>
                </a:lnTo>
                <a:lnTo>
                  <a:pt x="435432" y="371728"/>
                </a:lnTo>
                <a:lnTo>
                  <a:pt x="503885" y="425145"/>
                </a:lnTo>
                <a:lnTo>
                  <a:pt x="508280" y="429690"/>
                </a:lnTo>
                <a:lnTo>
                  <a:pt x="512552" y="436197"/>
                </a:lnTo>
                <a:lnTo>
                  <a:pt x="515786" y="444547"/>
                </a:lnTo>
                <a:lnTo>
                  <a:pt x="517067" y="454621"/>
                </a:lnTo>
                <a:lnTo>
                  <a:pt x="517067" y="495642"/>
                </a:lnTo>
                <a:lnTo>
                  <a:pt x="561543" y="495642"/>
                </a:lnTo>
                <a:lnTo>
                  <a:pt x="564032" y="491928"/>
                </a:lnTo>
                <a:lnTo>
                  <a:pt x="571500" y="454621"/>
                </a:lnTo>
                <a:close/>
              </a:path>
              <a:path extrusionOk="0" h="656589" w="571500">
                <a:moveTo>
                  <a:pt x="524504" y="371728"/>
                </a:moveTo>
                <a:lnTo>
                  <a:pt x="468591" y="328142"/>
                </a:lnTo>
                <a:lnTo>
                  <a:pt x="468591" y="371728"/>
                </a:lnTo>
                <a:lnTo>
                  <a:pt x="524504" y="371728"/>
                </a:lnTo>
                <a:close/>
              </a:path>
              <a:path extrusionOk="0" h="656589" w="571500">
                <a:moveTo>
                  <a:pt x="571500" y="201675"/>
                </a:moveTo>
                <a:lnTo>
                  <a:pt x="564032" y="164368"/>
                </a:lnTo>
                <a:lnTo>
                  <a:pt x="561543" y="160654"/>
                </a:lnTo>
                <a:lnTo>
                  <a:pt x="476250" y="160654"/>
                </a:lnTo>
                <a:lnTo>
                  <a:pt x="492137" y="163880"/>
                </a:lnTo>
                <a:lnTo>
                  <a:pt x="505112" y="172673"/>
                </a:lnTo>
                <a:lnTo>
                  <a:pt x="513860" y="185713"/>
                </a:lnTo>
                <a:lnTo>
                  <a:pt x="517067" y="201675"/>
                </a:lnTo>
                <a:lnTo>
                  <a:pt x="517067" y="284987"/>
                </a:lnTo>
                <a:lnTo>
                  <a:pt x="523963" y="284987"/>
                </a:lnTo>
                <a:lnTo>
                  <a:pt x="538759" y="273456"/>
                </a:lnTo>
                <a:lnTo>
                  <a:pt x="552667" y="259236"/>
                </a:lnTo>
                <a:lnTo>
                  <a:pt x="562944" y="242052"/>
                </a:lnTo>
                <a:lnTo>
                  <a:pt x="569315" y="222625"/>
                </a:lnTo>
                <a:lnTo>
                  <a:pt x="571500" y="201675"/>
                </a:lnTo>
                <a:close/>
              </a:path>
              <a:path extrusionOk="0" h="656589" w="571500">
                <a:moveTo>
                  <a:pt x="517067" y="495642"/>
                </a:moveTo>
                <a:lnTo>
                  <a:pt x="517067" y="454621"/>
                </a:lnTo>
                <a:lnTo>
                  <a:pt x="513860" y="470584"/>
                </a:lnTo>
                <a:lnTo>
                  <a:pt x="505112" y="483623"/>
                </a:lnTo>
                <a:lnTo>
                  <a:pt x="492137" y="492417"/>
                </a:lnTo>
                <a:lnTo>
                  <a:pt x="476250" y="495642"/>
                </a:lnTo>
                <a:lnTo>
                  <a:pt x="517067" y="495642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82"/>
          <p:cNvSpPr/>
          <p:nvPr/>
        </p:nvSpPr>
        <p:spPr>
          <a:xfrm>
            <a:off x="5219700" y="4673600"/>
            <a:ext cx="584200" cy="673100"/>
          </a:xfrm>
          <a:custGeom>
            <a:rect b="b" l="l" r="r" t="t"/>
            <a:pathLst>
              <a:path extrusionOk="0" h="673100" w="584200">
                <a:moveTo>
                  <a:pt x="584200" y="179539"/>
                </a:moveTo>
                <a:lnTo>
                  <a:pt x="578753" y="127245"/>
                </a:lnTo>
                <a:lnTo>
                  <a:pt x="562816" y="83078"/>
                </a:lnTo>
                <a:lnTo>
                  <a:pt x="536989" y="47655"/>
                </a:lnTo>
                <a:lnTo>
                  <a:pt x="501875" y="21590"/>
                </a:lnTo>
                <a:lnTo>
                  <a:pt x="458077" y="5500"/>
                </a:lnTo>
                <a:lnTo>
                  <a:pt x="406196" y="0"/>
                </a:lnTo>
                <a:lnTo>
                  <a:pt x="341429" y="12965"/>
                </a:lnTo>
                <a:lnTo>
                  <a:pt x="287772" y="41694"/>
                </a:lnTo>
                <a:lnTo>
                  <a:pt x="250720" y="70991"/>
                </a:lnTo>
                <a:lnTo>
                  <a:pt x="235813" y="85636"/>
                </a:lnTo>
                <a:lnTo>
                  <a:pt x="6845" y="320027"/>
                </a:lnTo>
                <a:lnTo>
                  <a:pt x="2286" y="324535"/>
                </a:lnTo>
                <a:lnTo>
                  <a:pt x="0" y="330542"/>
                </a:lnTo>
                <a:lnTo>
                  <a:pt x="0" y="342557"/>
                </a:lnTo>
                <a:lnTo>
                  <a:pt x="2286" y="348564"/>
                </a:lnTo>
                <a:lnTo>
                  <a:pt x="6845" y="353072"/>
                </a:lnTo>
                <a:lnTo>
                  <a:pt x="235051" y="587082"/>
                </a:lnTo>
                <a:lnTo>
                  <a:pt x="250398" y="601948"/>
                </a:lnTo>
                <a:lnTo>
                  <a:pt x="287677" y="631358"/>
                </a:lnTo>
                <a:lnTo>
                  <a:pt x="341441" y="660137"/>
                </a:lnTo>
                <a:lnTo>
                  <a:pt x="406196" y="673100"/>
                </a:lnTo>
                <a:lnTo>
                  <a:pt x="458077" y="667599"/>
                </a:lnTo>
                <a:lnTo>
                  <a:pt x="501875" y="651509"/>
                </a:lnTo>
                <a:lnTo>
                  <a:pt x="502043" y="651384"/>
                </a:lnTo>
                <a:lnTo>
                  <a:pt x="502043" y="336550"/>
                </a:lnTo>
                <a:lnTo>
                  <a:pt x="527396" y="308745"/>
                </a:lnTo>
                <a:lnTo>
                  <a:pt x="554247" y="271570"/>
                </a:lnTo>
                <a:lnTo>
                  <a:pt x="575535" y="227632"/>
                </a:lnTo>
                <a:lnTo>
                  <a:pt x="584200" y="179539"/>
                </a:lnTo>
                <a:close/>
              </a:path>
              <a:path extrusionOk="0" h="673100" w="584200">
                <a:moveTo>
                  <a:pt x="584200" y="493560"/>
                </a:moveTo>
                <a:lnTo>
                  <a:pt x="575535" y="445467"/>
                </a:lnTo>
                <a:lnTo>
                  <a:pt x="554247" y="401529"/>
                </a:lnTo>
                <a:lnTo>
                  <a:pt x="527396" y="364354"/>
                </a:lnTo>
                <a:lnTo>
                  <a:pt x="502043" y="336550"/>
                </a:lnTo>
                <a:lnTo>
                  <a:pt x="502043" y="651384"/>
                </a:lnTo>
                <a:lnTo>
                  <a:pt x="536989" y="625444"/>
                </a:lnTo>
                <a:lnTo>
                  <a:pt x="562816" y="590021"/>
                </a:lnTo>
                <a:lnTo>
                  <a:pt x="578753" y="545854"/>
                </a:lnTo>
                <a:lnTo>
                  <a:pt x="584200" y="4935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82"/>
          <p:cNvSpPr/>
          <p:nvPr/>
        </p:nvSpPr>
        <p:spPr>
          <a:xfrm>
            <a:off x="5308600" y="6553635"/>
            <a:ext cx="571500" cy="544830"/>
          </a:xfrm>
          <a:custGeom>
            <a:rect b="b" l="l" r="r" t="t"/>
            <a:pathLst>
              <a:path extrusionOk="0" h="544829" w="571500">
                <a:moveTo>
                  <a:pt x="279212" y="139175"/>
                </a:moveTo>
                <a:lnTo>
                  <a:pt x="80365" y="12302"/>
                </a:lnTo>
                <a:lnTo>
                  <a:pt x="49131" y="0"/>
                </a:lnTo>
                <a:lnTo>
                  <a:pt x="23580" y="4258"/>
                </a:lnTo>
                <a:lnTo>
                  <a:pt x="6331" y="23673"/>
                </a:lnTo>
                <a:lnTo>
                  <a:pt x="0" y="56841"/>
                </a:lnTo>
                <a:lnTo>
                  <a:pt x="0" y="487967"/>
                </a:lnTo>
                <a:lnTo>
                  <a:pt x="6331" y="521135"/>
                </a:lnTo>
                <a:lnTo>
                  <a:pt x="23580" y="540550"/>
                </a:lnTo>
                <a:lnTo>
                  <a:pt x="49131" y="544808"/>
                </a:lnTo>
                <a:lnTo>
                  <a:pt x="80365" y="532506"/>
                </a:lnTo>
                <a:lnTo>
                  <a:pt x="190500" y="462236"/>
                </a:lnTo>
                <a:lnTo>
                  <a:pt x="190500" y="139175"/>
                </a:lnTo>
                <a:lnTo>
                  <a:pt x="279212" y="139175"/>
                </a:lnTo>
                <a:close/>
              </a:path>
              <a:path extrusionOk="0" h="544829" w="571500">
                <a:moveTo>
                  <a:pt x="571500" y="344254"/>
                </a:moveTo>
                <a:lnTo>
                  <a:pt x="571500" y="200554"/>
                </a:lnTo>
                <a:lnTo>
                  <a:pt x="375412" y="200554"/>
                </a:lnTo>
                <a:lnTo>
                  <a:pt x="279212" y="139175"/>
                </a:lnTo>
                <a:lnTo>
                  <a:pt x="190500" y="139175"/>
                </a:lnTo>
                <a:lnTo>
                  <a:pt x="350113" y="240965"/>
                </a:lnTo>
                <a:lnTo>
                  <a:pt x="361645" y="248458"/>
                </a:lnTo>
                <a:lnTo>
                  <a:pt x="523875" y="248458"/>
                </a:lnTo>
                <a:lnTo>
                  <a:pt x="523875" y="344254"/>
                </a:lnTo>
                <a:lnTo>
                  <a:pt x="571500" y="344254"/>
                </a:lnTo>
                <a:close/>
              </a:path>
              <a:path extrusionOk="0" h="544829" w="571500">
                <a:moveTo>
                  <a:pt x="523875" y="344254"/>
                </a:moveTo>
                <a:lnTo>
                  <a:pt x="523875" y="296350"/>
                </a:lnTo>
                <a:lnTo>
                  <a:pt x="361645" y="296350"/>
                </a:lnTo>
                <a:lnTo>
                  <a:pt x="350113" y="303843"/>
                </a:lnTo>
                <a:lnTo>
                  <a:pt x="190500" y="405633"/>
                </a:lnTo>
                <a:lnTo>
                  <a:pt x="279212" y="405633"/>
                </a:lnTo>
                <a:lnTo>
                  <a:pt x="375412" y="344254"/>
                </a:lnTo>
                <a:lnTo>
                  <a:pt x="523875" y="344254"/>
                </a:lnTo>
                <a:close/>
              </a:path>
              <a:path extrusionOk="0" h="544829" w="571500">
                <a:moveTo>
                  <a:pt x="279212" y="405633"/>
                </a:moveTo>
                <a:lnTo>
                  <a:pt x="190500" y="405633"/>
                </a:lnTo>
                <a:lnTo>
                  <a:pt x="190500" y="462236"/>
                </a:lnTo>
                <a:lnTo>
                  <a:pt x="279212" y="405633"/>
                </a:lnTo>
                <a:close/>
              </a:path>
              <a:path extrusionOk="0" h="544829" w="571500">
                <a:moveTo>
                  <a:pt x="571500" y="200554"/>
                </a:moveTo>
                <a:lnTo>
                  <a:pt x="571500" y="176602"/>
                </a:lnTo>
                <a:lnTo>
                  <a:pt x="569609" y="167330"/>
                </a:lnTo>
                <a:lnTo>
                  <a:pt x="564475" y="159711"/>
                </a:lnTo>
                <a:lnTo>
                  <a:pt x="556899" y="154549"/>
                </a:lnTo>
                <a:lnTo>
                  <a:pt x="547687" y="152649"/>
                </a:lnTo>
                <a:lnTo>
                  <a:pt x="538475" y="154549"/>
                </a:lnTo>
                <a:lnTo>
                  <a:pt x="530899" y="159711"/>
                </a:lnTo>
                <a:lnTo>
                  <a:pt x="525765" y="167330"/>
                </a:lnTo>
                <a:lnTo>
                  <a:pt x="523875" y="176602"/>
                </a:lnTo>
                <a:lnTo>
                  <a:pt x="523875" y="200554"/>
                </a:lnTo>
                <a:lnTo>
                  <a:pt x="571500" y="200554"/>
                </a:lnTo>
                <a:close/>
              </a:path>
              <a:path extrusionOk="0" h="544829" w="571500">
                <a:moveTo>
                  <a:pt x="571500" y="368206"/>
                </a:moveTo>
                <a:lnTo>
                  <a:pt x="571500" y="344254"/>
                </a:lnTo>
                <a:lnTo>
                  <a:pt x="523875" y="344254"/>
                </a:lnTo>
                <a:lnTo>
                  <a:pt x="523875" y="368206"/>
                </a:lnTo>
                <a:lnTo>
                  <a:pt x="525765" y="377478"/>
                </a:lnTo>
                <a:lnTo>
                  <a:pt x="530899" y="385097"/>
                </a:lnTo>
                <a:lnTo>
                  <a:pt x="538475" y="390259"/>
                </a:lnTo>
                <a:lnTo>
                  <a:pt x="547687" y="392159"/>
                </a:lnTo>
                <a:lnTo>
                  <a:pt x="556899" y="390259"/>
                </a:lnTo>
                <a:lnTo>
                  <a:pt x="564475" y="385097"/>
                </a:lnTo>
                <a:lnTo>
                  <a:pt x="569609" y="377478"/>
                </a:lnTo>
                <a:lnTo>
                  <a:pt x="571500" y="36820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82"/>
          <p:cNvSpPr/>
          <p:nvPr/>
        </p:nvSpPr>
        <p:spPr>
          <a:xfrm>
            <a:off x="5219700" y="8331200"/>
            <a:ext cx="584200" cy="571500"/>
          </a:xfrm>
          <a:custGeom>
            <a:rect b="b" l="l" r="r" t="t"/>
            <a:pathLst>
              <a:path extrusionOk="0" h="571500" w="584200">
                <a:moveTo>
                  <a:pt x="452195" y="47625"/>
                </a:moveTo>
                <a:lnTo>
                  <a:pt x="426311" y="31905"/>
                </a:lnTo>
                <a:lnTo>
                  <a:pt x="384404" y="14573"/>
                </a:lnTo>
                <a:lnTo>
                  <a:pt x="339466" y="3741"/>
                </a:lnTo>
                <a:lnTo>
                  <a:pt x="292100" y="0"/>
                </a:lnTo>
                <a:lnTo>
                  <a:pt x="244733" y="3741"/>
                </a:lnTo>
                <a:lnTo>
                  <a:pt x="199795" y="14573"/>
                </a:lnTo>
                <a:lnTo>
                  <a:pt x="157888" y="31905"/>
                </a:lnTo>
                <a:lnTo>
                  <a:pt x="119614" y="55149"/>
                </a:lnTo>
                <a:lnTo>
                  <a:pt x="85575" y="83715"/>
                </a:lnTo>
                <a:lnTo>
                  <a:pt x="56374" y="117013"/>
                </a:lnTo>
                <a:lnTo>
                  <a:pt x="32614" y="154456"/>
                </a:lnTo>
                <a:lnTo>
                  <a:pt x="14896" y="195452"/>
                </a:lnTo>
                <a:lnTo>
                  <a:pt x="3824" y="239413"/>
                </a:lnTo>
                <a:lnTo>
                  <a:pt x="0" y="285750"/>
                </a:lnTo>
                <a:lnTo>
                  <a:pt x="3824" y="332086"/>
                </a:lnTo>
                <a:lnTo>
                  <a:pt x="14896" y="376047"/>
                </a:lnTo>
                <a:lnTo>
                  <a:pt x="32614" y="417043"/>
                </a:lnTo>
                <a:lnTo>
                  <a:pt x="48679" y="442358"/>
                </a:lnTo>
                <a:lnTo>
                  <a:pt x="48679" y="285750"/>
                </a:lnTo>
                <a:lnTo>
                  <a:pt x="53631" y="237808"/>
                </a:lnTo>
                <a:lnTo>
                  <a:pt x="67832" y="193132"/>
                </a:lnTo>
                <a:lnTo>
                  <a:pt x="90297" y="152686"/>
                </a:lnTo>
                <a:lnTo>
                  <a:pt x="120040" y="117433"/>
                </a:lnTo>
                <a:lnTo>
                  <a:pt x="156077" y="88337"/>
                </a:lnTo>
                <a:lnTo>
                  <a:pt x="197422" y="66361"/>
                </a:lnTo>
                <a:lnTo>
                  <a:pt x="243091" y="52469"/>
                </a:lnTo>
                <a:lnTo>
                  <a:pt x="292100" y="47625"/>
                </a:lnTo>
                <a:lnTo>
                  <a:pt x="452195" y="47625"/>
                </a:lnTo>
                <a:close/>
              </a:path>
              <a:path extrusionOk="0" h="571500" w="584200">
                <a:moveTo>
                  <a:pt x="452195" y="523875"/>
                </a:moveTo>
                <a:lnTo>
                  <a:pt x="292100" y="523875"/>
                </a:lnTo>
                <a:lnTo>
                  <a:pt x="243091" y="519030"/>
                </a:lnTo>
                <a:lnTo>
                  <a:pt x="197422" y="505138"/>
                </a:lnTo>
                <a:lnTo>
                  <a:pt x="156077" y="483162"/>
                </a:lnTo>
                <a:lnTo>
                  <a:pt x="120040" y="454066"/>
                </a:lnTo>
                <a:lnTo>
                  <a:pt x="90297" y="418813"/>
                </a:lnTo>
                <a:lnTo>
                  <a:pt x="67832" y="378367"/>
                </a:lnTo>
                <a:lnTo>
                  <a:pt x="53631" y="333691"/>
                </a:lnTo>
                <a:lnTo>
                  <a:pt x="48679" y="285750"/>
                </a:lnTo>
                <a:lnTo>
                  <a:pt x="48679" y="442358"/>
                </a:lnTo>
                <a:lnTo>
                  <a:pt x="85575" y="487784"/>
                </a:lnTo>
                <a:lnTo>
                  <a:pt x="119614" y="516350"/>
                </a:lnTo>
                <a:lnTo>
                  <a:pt x="157888" y="539594"/>
                </a:lnTo>
                <a:lnTo>
                  <a:pt x="199795" y="556926"/>
                </a:lnTo>
                <a:lnTo>
                  <a:pt x="244733" y="567758"/>
                </a:lnTo>
                <a:lnTo>
                  <a:pt x="292100" y="571500"/>
                </a:lnTo>
                <a:lnTo>
                  <a:pt x="339466" y="567758"/>
                </a:lnTo>
                <a:lnTo>
                  <a:pt x="384404" y="556926"/>
                </a:lnTo>
                <a:lnTo>
                  <a:pt x="426311" y="539594"/>
                </a:lnTo>
                <a:lnTo>
                  <a:pt x="452195" y="523875"/>
                </a:lnTo>
                <a:close/>
              </a:path>
              <a:path extrusionOk="0" h="571500" w="584200">
                <a:moveTo>
                  <a:pt x="419859" y="142875"/>
                </a:moveTo>
                <a:lnTo>
                  <a:pt x="413929" y="137073"/>
                </a:lnTo>
                <a:lnTo>
                  <a:pt x="377774" y="114597"/>
                </a:lnTo>
                <a:lnTo>
                  <a:pt x="336776" y="100276"/>
                </a:lnTo>
                <a:lnTo>
                  <a:pt x="292100" y="95250"/>
                </a:lnTo>
                <a:lnTo>
                  <a:pt x="247423" y="100276"/>
                </a:lnTo>
                <a:lnTo>
                  <a:pt x="206425" y="114597"/>
                </a:lnTo>
                <a:lnTo>
                  <a:pt x="170270" y="137073"/>
                </a:lnTo>
                <a:lnTo>
                  <a:pt x="140123" y="166566"/>
                </a:lnTo>
                <a:lnTo>
                  <a:pt x="117148" y="201935"/>
                </a:lnTo>
                <a:lnTo>
                  <a:pt x="102509" y="242043"/>
                </a:lnTo>
                <a:lnTo>
                  <a:pt x="97370" y="285750"/>
                </a:lnTo>
                <a:lnTo>
                  <a:pt x="102509" y="329456"/>
                </a:lnTo>
                <a:lnTo>
                  <a:pt x="117148" y="369564"/>
                </a:lnTo>
                <a:lnTo>
                  <a:pt x="140123" y="404933"/>
                </a:lnTo>
                <a:lnTo>
                  <a:pt x="146050" y="410731"/>
                </a:lnTo>
                <a:lnTo>
                  <a:pt x="146050" y="285750"/>
                </a:lnTo>
                <a:lnTo>
                  <a:pt x="153498" y="240601"/>
                </a:lnTo>
                <a:lnTo>
                  <a:pt x="174237" y="201381"/>
                </a:lnTo>
                <a:lnTo>
                  <a:pt x="205857" y="170449"/>
                </a:lnTo>
                <a:lnTo>
                  <a:pt x="245947" y="150161"/>
                </a:lnTo>
                <a:lnTo>
                  <a:pt x="292100" y="142875"/>
                </a:lnTo>
                <a:lnTo>
                  <a:pt x="419859" y="142875"/>
                </a:lnTo>
                <a:close/>
              </a:path>
              <a:path extrusionOk="0" h="571500" w="584200">
                <a:moveTo>
                  <a:pt x="419859" y="428625"/>
                </a:moveTo>
                <a:lnTo>
                  <a:pt x="292100" y="428625"/>
                </a:lnTo>
                <a:lnTo>
                  <a:pt x="245947" y="421338"/>
                </a:lnTo>
                <a:lnTo>
                  <a:pt x="205857" y="401050"/>
                </a:lnTo>
                <a:lnTo>
                  <a:pt x="174237" y="370118"/>
                </a:lnTo>
                <a:lnTo>
                  <a:pt x="153498" y="330898"/>
                </a:lnTo>
                <a:lnTo>
                  <a:pt x="146050" y="285750"/>
                </a:lnTo>
                <a:lnTo>
                  <a:pt x="146050" y="410731"/>
                </a:lnTo>
                <a:lnTo>
                  <a:pt x="170270" y="434426"/>
                </a:lnTo>
                <a:lnTo>
                  <a:pt x="206425" y="456902"/>
                </a:lnTo>
                <a:lnTo>
                  <a:pt x="247423" y="471223"/>
                </a:lnTo>
                <a:lnTo>
                  <a:pt x="292100" y="476250"/>
                </a:lnTo>
                <a:lnTo>
                  <a:pt x="336776" y="471223"/>
                </a:lnTo>
                <a:lnTo>
                  <a:pt x="377774" y="456902"/>
                </a:lnTo>
                <a:lnTo>
                  <a:pt x="413929" y="434426"/>
                </a:lnTo>
                <a:lnTo>
                  <a:pt x="419859" y="428625"/>
                </a:lnTo>
                <a:close/>
              </a:path>
              <a:path extrusionOk="0" h="571500" w="584200">
                <a:moveTo>
                  <a:pt x="389470" y="285750"/>
                </a:moveTo>
                <a:lnTo>
                  <a:pt x="381798" y="248734"/>
                </a:lnTo>
                <a:lnTo>
                  <a:pt x="360897" y="218451"/>
                </a:lnTo>
                <a:lnTo>
                  <a:pt x="329940" y="198005"/>
                </a:lnTo>
                <a:lnTo>
                  <a:pt x="292100" y="190500"/>
                </a:lnTo>
                <a:lnTo>
                  <a:pt x="254259" y="198005"/>
                </a:lnTo>
                <a:lnTo>
                  <a:pt x="223302" y="218451"/>
                </a:lnTo>
                <a:lnTo>
                  <a:pt x="202401" y="248734"/>
                </a:lnTo>
                <a:lnTo>
                  <a:pt x="194729" y="285750"/>
                </a:lnTo>
                <a:lnTo>
                  <a:pt x="202401" y="322765"/>
                </a:lnTo>
                <a:lnTo>
                  <a:pt x="223302" y="353048"/>
                </a:lnTo>
                <a:lnTo>
                  <a:pt x="254259" y="373494"/>
                </a:lnTo>
                <a:lnTo>
                  <a:pt x="292100" y="381000"/>
                </a:lnTo>
                <a:lnTo>
                  <a:pt x="329940" y="373494"/>
                </a:lnTo>
                <a:lnTo>
                  <a:pt x="360897" y="353048"/>
                </a:lnTo>
                <a:lnTo>
                  <a:pt x="381798" y="322765"/>
                </a:lnTo>
                <a:lnTo>
                  <a:pt x="389470" y="285750"/>
                </a:lnTo>
                <a:close/>
              </a:path>
              <a:path extrusionOk="0" h="571500" w="584200">
                <a:moveTo>
                  <a:pt x="584200" y="285750"/>
                </a:moveTo>
                <a:lnTo>
                  <a:pt x="580375" y="239413"/>
                </a:lnTo>
                <a:lnTo>
                  <a:pt x="569303" y="195452"/>
                </a:lnTo>
                <a:lnTo>
                  <a:pt x="551585" y="154456"/>
                </a:lnTo>
                <a:lnTo>
                  <a:pt x="527825" y="117013"/>
                </a:lnTo>
                <a:lnTo>
                  <a:pt x="498624" y="83715"/>
                </a:lnTo>
                <a:lnTo>
                  <a:pt x="464585" y="55149"/>
                </a:lnTo>
                <a:lnTo>
                  <a:pt x="452195" y="47625"/>
                </a:lnTo>
                <a:lnTo>
                  <a:pt x="292100" y="47625"/>
                </a:lnTo>
                <a:lnTo>
                  <a:pt x="341108" y="52469"/>
                </a:lnTo>
                <a:lnTo>
                  <a:pt x="386777" y="66361"/>
                </a:lnTo>
                <a:lnTo>
                  <a:pt x="428122" y="88337"/>
                </a:lnTo>
                <a:lnTo>
                  <a:pt x="464159" y="117433"/>
                </a:lnTo>
                <a:lnTo>
                  <a:pt x="493902" y="152686"/>
                </a:lnTo>
                <a:lnTo>
                  <a:pt x="516367" y="193132"/>
                </a:lnTo>
                <a:lnTo>
                  <a:pt x="530568" y="237808"/>
                </a:lnTo>
                <a:lnTo>
                  <a:pt x="535520" y="285750"/>
                </a:lnTo>
                <a:lnTo>
                  <a:pt x="535520" y="442358"/>
                </a:lnTo>
                <a:lnTo>
                  <a:pt x="551585" y="417043"/>
                </a:lnTo>
                <a:lnTo>
                  <a:pt x="569303" y="376047"/>
                </a:lnTo>
                <a:lnTo>
                  <a:pt x="580375" y="332086"/>
                </a:lnTo>
                <a:lnTo>
                  <a:pt x="584200" y="285750"/>
                </a:lnTo>
                <a:close/>
              </a:path>
              <a:path extrusionOk="0" h="571500" w="584200">
                <a:moveTo>
                  <a:pt x="486829" y="285750"/>
                </a:moveTo>
                <a:lnTo>
                  <a:pt x="481690" y="242043"/>
                </a:lnTo>
                <a:lnTo>
                  <a:pt x="467051" y="201935"/>
                </a:lnTo>
                <a:lnTo>
                  <a:pt x="444076" y="166566"/>
                </a:lnTo>
                <a:lnTo>
                  <a:pt x="419859" y="142875"/>
                </a:lnTo>
                <a:lnTo>
                  <a:pt x="292100" y="142875"/>
                </a:lnTo>
                <a:lnTo>
                  <a:pt x="338252" y="150161"/>
                </a:lnTo>
                <a:lnTo>
                  <a:pt x="378342" y="170449"/>
                </a:lnTo>
                <a:lnTo>
                  <a:pt x="409962" y="201381"/>
                </a:lnTo>
                <a:lnTo>
                  <a:pt x="430701" y="240601"/>
                </a:lnTo>
                <a:lnTo>
                  <a:pt x="438150" y="285750"/>
                </a:lnTo>
                <a:lnTo>
                  <a:pt x="438150" y="410731"/>
                </a:lnTo>
                <a:lnTo>
                  <a:pt x="444076" y="404933"/>
                </a:lnTo>
                <a:lnTo>
                  <a:pt x="467051" y="369564"/>
                </a:lnTo>
                <a:lnTo>
                  <a:pt x="481690" y="329456"/>
                </a:lnTo>
                <a:lnTo>
                  <a:pt x="486829" y="285750"/>
                </a:lnTo>
                <a:close/>
              </a:path>
              <a:path extrusionOk="0" h="571500" w="584200">
                <a:moveTo>
                  <a:pt x="438150" y="410731"/>
                </a:moveTo>
                <a:lnTo>
                  <a:pt x="438150" y="285750"/>
                </a:lnTo>
                <a:lnTo>
                  <a:pt x="430701" y="330898"/>
                </a:lnTo>
                <a:lnTo>
                  <a:pt x="409962" y="370118"/>
                </a:lnTo>
                <a:lnTo>
                  <a:pt x="378342" y="401050"/>
                </a:lnTo>
                <a:lnTo>
                  <a:pt x="338252" y="421338"/>
                </a:lnTo>
                <a:lnTo>
                  <a:pt x="292100" y="428625"/>
                </a:lnTo>
                <a:lnTo>
                  <a:pt x="419859" y="428625"/>
                </a:lnTo>
                <a:lnTo>
                  <a:pt x="438150" y="410731"/>
                </a:lnTo>
                <a:close/>
              </a:path>
              <a:path extrusionOk="0" h="571500" w="584200">
                <a:moveTo>
                  <a:pt x="535520" y="442358"/>
                </a:moveTo>
                <a:lnTo>
                  <a:pt x="535520" y="285750"/>
                </a:lnTo>
                <a:lnTo>
                  <a:pt x="530568" y="333691"/>
                </a:lnTo>
                <a:lnTo>
                  <a:pt x="516367" y="378367"/>
                </a:lnTo>
                <a:lnTo>
                  <a:pt x="493902" y="418813"/>
                </a:lnTo>
                <a:lnTo>
                  <a:pt x="464159" y="454066"/>
                </a:lnTo>
                <a:lnTo>
                  <a:pt x="428122" y="483162"/>
                </a:lnTo>
                <a:lnTo>
                  <a:pt x="386777" y="505138"/>
                </a:lnTo>
                <a:lnTo>
                  <a:pt x="341108" y="519030"/>
                </a:lnTo>
                <a:lnTo>
                  <a:pt x="292100" y="523875"/>
                </a:lnTo>
                <a:lnTo>
                  <a:pt x="452195" y="523875"/>
                </a:lnTo>
                <a:lnTo>
                  <a:pt x="464585" y="516350"/>
                </a:lnTo>
                <a:lnTo>
                  <a:pt x="498624" y="487784"/>
                </a:lnTo>
                <a:lnTo>
                  <a:pt x="527825" y="454486"/>
                </a:lnTo>
                <a:lnTo>
                  <a:pt x="535520" y="442358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82"/>
          <p:cNvSpPr/>
          <p:nvPr/>
        </p:nvSpPr>
        <p:spPr>
          <a:xfrm>
            <a:off x="1006085" y="990600"/>
            <a:ext cx="543560" cy="292100"/>
          </a:xfrm>
          <a:custGeom>
            <a:rect b="b" l="l" r="r" t="t"/>
            <a:pathLst>
              <a:path extrusionOk="0" h="292100" w="543560">
                <a:moveTo>
                  <a:pt x="405202" y="281647"/>
                </a:moveTo>
                <a:lnTo>
                  <a:pt x="405202" y="276111"/>
                </a:lnTo>
                <a:lnTo>
                  <a:pt x="374166" y="150925"/>
                </a:lnTo>
                <a:lnTo>
                  <a:pt x="280475" y="150925"/>
                </a:lnTo>
                <a:lnTo>
                  <a:pt x="9795" y="85072"/>
                </a:lnTo>
                <a:lnTo>
                  <a:pt x="2938" y="89310"/>
                </a:lnTo>
                <a:lnTo>
                  <a:pt x="654" y="96483"/>
                </a:lnTo>
                <a:lnTo>
                  <a:pt x="0" y="99743"/>
                </a:lnTo>
                <a:lnTo>
                  <a:pt x="0" y="106914"/>
                </a:lnTo>
                <a:lnTo>
                  <a:pt x="3265" y="112130"/>
                </a:lnTo>
                <a:lnTo>
                  <a:pt x="8163" y="114739"/>
                </a:lnTo>
                <a:lnTo>
                  <a:pt x="388767" y="292100"/>
                </a:lnTo>
                <a:lnTo>
                  <a:pt x="396388" y="292087"/>
                </a:lnTo>
                <a:lnTo>
                  <a:pt x="400300" y="288505"/>
                </a:lnTo>
                <a:lnTo>
                  <a:pt x="403246" y="285572"/>
                </a:lnTo>
                <a:lnTo>
                  <a:pt x="405202" y="281647"/>
                </a:lnTo>
                <a:close/>
              </a:path>
              <a:path extrusionOk="0" h="292100" w="543560">
                <a:moveTo>
                  <a:pt x="543314" y="144405"/>
                </a:moveTo>
                <a:lnTo>
                  <a:pt x="543314" y="73336"/>
                </a:lnTo>
                <a:lnTo>
                  <a:pt x="539073" y="67468"/>
                </a:lnTo>
                <a:lnTo>
                  <a:pt x="532862" y="65838"/>
                </a:lnTo>
                <a:lnTo>
                  <a:pt x="263494" y="311"/>
                </a:lnTo>
                <a:lnTo>
                  <a:pt x="262040" y="0"/>
                </a:lnTo>
                <a:lnTo>
                  <a:pt x="256420" y="0"/>
                </a:lnTo>
                <a:lnTo>
                  <a:pt x="254026" y="637"/>
                </a:lnTo>
                <a:lnTo>
                  <a:pt x="250761" y="4549"/>
                </a:lnTo>
                <a:lnTo>
                  <a:pt x="248475" y="7157"/>
                </a:lnTo>
                <a:lnTo>
                  <a:pt x="247168" y="11069"/>
                </a:lnTo>
                <a:lnTo>
                  <a:pt x="247168" y="17263"/>
                </a:lnTo>
                <a:lnTo>
                  <a:pt x="280475" y="150925"/>
                </a:lnTo>
                <a:lnTo>
                  <a:pt x="372550" y="150925"/>
                </a:lnTo>
                <a:lnTo>
                  <a:pt x="372550" y="144405"/>
                </a:lnTo>
                <a:lnTo>
                  <a:pt x="543314" y="144405"/>
                </a:lnTo>
                <a:close/>
              </a:path>
              <a:path extrusionOk="0" h="292100" w="543560">
                <a:moveTo>
                  <a:pt x="543314" y="195262"/>
                </a:moveTo>
                <a:lnTo>
                  <a:pt x="543314" y="144405"/>
                </a:lnTo>
                <a:lnTo>
                  <a:pt x="372550" y="144405"/>
                </a:lnTo>
                <a:lnTo>
                  <a:pt x="523718" y="200151"/>
                </a:lnTo>
                <a:lnTo>
                  <a:pt x="525687" y="201129"/>
                </a:lnTo>
                <a:lnTo>
                  <a:pt x="527643" y="201782"/>
                </a:lnTo>
                <a:lnTo>
                  <a:pt x="537117" y="201782"/>
                </a:lnTo>
                <a:lnTo>
                  <a:pt x="543314" y="195262"/>
                </a:lnTo>
                <a:close/>
              </a:path>
              <a:path extrusionOk="0" h="292100" w="543560">
                <a:moveTo>
                  <a:pt x="374166" y="150925"/>
                </a:moveTo>
                <a:lnTo>
                  <a:pt x="372550" y="144405"/>
                </a:lnTo>
                <a:lnTo>
                  <a:pt x="372550" y="150925"/>
                </a:lnTo>
                <a:lnTo>
                  <a:pt x="374166" y="150925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82"/>
          <p:cNvSpPr/>
          <p:nvPr/>
        </p:nvSpPr>
        <p:spPr>
          <a:xfrm>
            <a:off x="1029058" y="8610777"/>
            <a:ext cx="557530" cy="609600"/>
          </a:xfrm>
          <a:custGeom>
            <a:rect b="b" l="l" r="r" t="t"/>
            <a:pathLst>
              <a:path extrusionOk="0" h="609600" w="557530">
                <a:moveTo>
                  <a:pt x="233680" y="449580"/>
                </a:moveTo>
                <a:lnTo>
                  <a:pt x="222250" y="430530"/>
                </a:lnTo>
                <a:lnTo>
                  <a:pt x="219709" y="425450"/>
                </a:lnTo>
                <a:lnTo>
                  <a:pt x="67309" y="425450"/>
                </a:lnTo>
                <a:lnTo>
                  <a:pt x="59690" y="421640"/>
                </a:lnTo>
                <a:lnTo>
                  <a:pt x="45719" y="415290"/>
                </a:lnTo>
                <a:lnTo>
                  <a:pt x="31750" y="410210"/>
                </a:lnTo>
                <a:lnTo>
                  <a:pt x="24130" y="408940"/>
                </a:lnTo>
                <a:lnTo>
                  <a:pt x="22859" y="408940"/>
                </a:lnTo>
                <a:lnTo>
                  <a:pt x="21590" y="410210"/>
                </a:lnTo>
                <a:lnTo>
                  <a:pt x="10159" y="430530"/>
                </a:lnTo>
                <a:lnTo>
                  <a:pt x="2540" y="443230"/>
                </a:lnTo>
                <a:lnTo>
                  <a:pt x="0" y="449580"/>
                </a:lnTo>
                <a:lnTo>
                  <a:pt x="3809" y="455930"/>
                </a:lnTo>
                <a:lnTo>
                  <a:pt x="15240" y="466090"/>
                </a:lnTo>
                <a:lnTo>
                  <a:pt x="27940" y="474980"/>
                </a:lnTo>
                <a:lnTo>
                  <a:pt x="35559" y="481330"/>
                </a:lnTo>
                <a:lnTo>
                  <a:pt x="35559" y="569262"/>
                </a:lnTo>
                <a:lnTo>
                  <a:pt x="59690" y="560070"/>
                </a:lnTo>
                <a:lnTo>
                  <a:pt x="67309" y="556260"/>
                </a:lnTo>
                <a:lnTo>
                  <a:pt x="76200" y="556260"/>
                </a:lnTo>
                <a:lnTo>
                  <a:pt x="76200" y="490220"/>
                </a:lnTo>
                <a:lnTo>
                  <a:pt x="78740" y="474980"/>
                </a:lnTo>
                <a:lnTo>
                  <a:pt x="87630" y="461010"/>
                </a:lnTo>
                <a:lnTo>
                  <a:pt x="100330" y="452120"/>
                </a:lnTo>
                <a:lnTo>
                  <a:pt x="116840" y="44958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35559" y="569262"/>
                </a:moveTo>
                <a:lnTo>
                  <a:pt x="35559" y="500380"/>
                </a:lnTo>
                <a:lnTo>
                  <a:pt x="27940" y="505460"/>
                </a:lnTo>
                <a:lnTo>
                  <a:pt x="15240" y="515620"/>
                </a:lnTo>
                <a:lnTo>
                  <a:pt x="3809" y="524510"/>
                </a:lnTo>
                <a:lnTo>
                  <a:pt x="0" y="530860"/>
                </a:lnTo>
                <a:lnTo>
                  <a:pt x="2540" y="537210"/>
                </a:lnTo>
                <a:lnTo>
                  <a:pt x="10159" y="549910"/>
                </a:lnTo>
                <a:lnTo>
                  <a:pt x="21590" y="570230"/>
                </a:lnTo>
                <a:lnTo>
                  <a:pt x="22859" y="571500"/>
                </a:lnTo>
                <a:lnTo>
                  <a:pt x="24130" y="571500"/>
                </a:lnTo>
                <a:lnTo>
                  <a:pt x="33019" y="570230"/>
                </a:lnTo>
                <a:lnTo>
                  <a:pt x="35559" y="569262"/>
                </a:lnTo>
                <a:close/>
              </a:path>
              <a:path extrusionOk="0" h="609600" w="557530">
                <a:moveTo>
                  <a:pt x="165100" y="425450"/>
                </a:moveTo>
                <a:lnTo>
                  <a:pt x="160019" y="421640"/>
                </a:lnTo>
                <a:lnTo>
                  <a:pt x="153669" y="417830"/>
                </a:lnTo>
                <a:lnTo>
                  <a:pt x="148590" y="415290"/>
                </a:lnTo>
                <a:lnTo>
                  <a:pt x="147319" y="405130"/>
                </a:lnTo>
                <a:lnTo>
                  <a:pt x="144780" y="388620"/>
                </a:lnTo>
                <a:lnTo>
                  <a:pt x="142240" y="374650"/>
                </a:lnTo>
                <a:lnTo>
                  <a:pt x="138430" y="368300"/>
                </a:lnTo>
                <a:lnTo>
                  <a:pt x="93980" y="368300"/>
                </a:lnTo>
                <a:lnTo>
                  <a:pt x="90169" y="374650"/>
                </a:lnTo>
                <a:lnTo>
                  <a:pt x="87630" y="388620"/>
                </a:lnTo>
                <a:lnTo>
                  <a:pt x="85090" y="405130"/>
                </a:lnTo>
                <a:lnTo>
                  <a:pt x="83819" y="415290"/>
                </a:lnTo>
                <a:lnTo>
                  <a:pt x="78740" y="417830"/>
                </a:lnTo>
                <a:lnTo>
                  <a:pt x="72390" y="421640"/>
                </a:lnTo>
                <a:lnTo>
                  <a:pt x="67309" y="425450"/>
                </a:lnTo>
                <a:lnTo>
                  <a:pt x="165100" y="425450"/>
                </a:lnTo>
                <a:close/>
              </a:path>
              <a:path extrusionOk="0" h="609600" w="557530">
                <a:moveTo>
                  <a:pt x="165100" y="556260"/>
                </a:moveTo>
                <a:lnTo>
                  <a:pt x="67309" y="556260"/>
                </a:lnTo>
                <a:lnTo>
                  <a:pt x="72390" y="560070"/>
                </a:lnTo>
                <a:lnTo>
                  <a:pt x="78740" y="562610"/>
                </a:lnTo>
                <a:lnTo>
                  <a:pt x="83819" y="565150"/>
                </a:lnTo>
                <a:lnTo>
                  <a:pt x="85090" y="575310"/>
                </a:lnTo>
                <a:lnTo>
                  <a:pt x="87630" y="591820"/>
                </a:lnTo>
                <a:lnTo>
                  <a:pt x="90169" y="605790"/>
                </a:lnTo>
                <a:lnTo>
                  <a:pt x="92709" y="609422"/>
                </a:lnTo>
                <a:lnTo>
                  <a:pt x="139700" y="609422"/>
                </a:lnTo>
                <a:lnTo>
                  <a:pt x="142240" y="605790"/>
                </a:lnTo>
                <a:lnTo>
                  <a:pt x="144780" y="591820"/>
                </a:lnTo>
                <a:lnTo>
                  <a:pt x="147319" y="575310"/>
                </a:lnTo>
                <a:lnTo>
                  <a:pt x="148590" y="565150"/>
                </a:lnTo>
                <a:lnTo>
                  <a:pt x="160019" y="560070"/>
                </a:lnTo>
                <a:lnTo>
                  <a:pt x="165100" y="556260"/>
                </a:lnTo>
                <a:close/>
              </a:path>
              <a:path extrusionOk="0" h="609600" w="557530">
                <a:moveTo>
                  <a:pt x="142240" y="275590"/>
                </a:moveTo>
                <a:lnTo>
                  <a:pt x="142240" y="134620"/>
                </a:lnTo>
                <a:lnTo>
                  <a:pt x="139700" y="139700"/>
                </a:lnTo>
                <a:lnTo>
                  <a:pt x="134619" y="152400"/>
                </a:lnTo>
                <a:lnTo>
                  <a:pt x="132080" y="157480"/>
                </a:lnTo>
                <a:lnTo>
                  <a:pt x="83819" y="165100"/>
                </a:lnTo>
                <a:lnTo>
                  <a:pt x="78740" y="166370"/>
                </a:lnTo>
                <a:lnTo>
                  <a:pt x="76200" y="170180"/>
                </a:lnTo>
                <a:lnTo>
                  <a:pt x="76200" y="238760"/>
                </a:lnTo>
                <a:lnTo>
                  <a:pt x="78740" y="242570"/>
                </a:lnTo>
                <a:lnTo>
                  <a:pt x="83819" y="243840"/>
                </a:lnTo>
                <a:lnTo>
                  <a:pt x="107950" y="248920"/>
                </a:lnTo>
                <a:lnTo>
                  <a:pt x="132080" y="251460"/>
                </a:lnTo>
                <a:lnTo>
                  <a:pt x="137159" y="264160"/>
                </a:lnTo>
                <a:lnTo>
                  <a:pt x="139700" y="269240"/>
                </a:lnTo>
                <a:lnTo>
                  <a:pt x="142240" y="27559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116840" y="530860"/>
                </a:lnTo>
                <a:lnTo>
                  <a:pt x="100330" y="528320"/>
                </a:lnTo>
                <a:lnTo>
                  <a:pt x="87630" y="519430"/>
                </a:lnTo>
                <a:lnTo>
                  <a:pt x="78740" y="506730"/>
                </a:lnTo>
                <a:lnTo>
                  <a:pt x="76200" y="490220"/>
                </a:lnTo>
                <a:lnTo>
                  <a:pt x="76200" y="556260"/>
                </a:lnTo>
                <a:lnTo>
                  <a:pt x="218440" y="5562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92710"/>
                </a:moveTo>
                <a:lnTo>
                  <a:pt x="445769" y="90170"/>
                </a:lnTo>
                <a:lnTo>
                  <a:pt x="439419" y="78740"/>
                </a:lnTo>
                <a:lnTo>
                  <a:pt x="429259" y="67310"/>
                </a:lnTo>
                <a:lnTo>
                  <a:pt x="207009" y="67310"/>
                </a:lnTo>
                <a:lnTo>
                  <a:pt x="198119" y="60960"/>
                </a:lnTo>
                <a:lnTo>
                  <a:pt x="189230" y="53340"/>
                </a:lnTo>
                <a:lnTo>
                  <a:pt x="180340" y="46990"/>
                </a:lnTo>
                <a:lnTo>
                  <a:pt x="171450" y="39370"/>
                </a:lnTo>
                <a:lnTo>
                  <a:pt x="167640" y="36830"/>
                </a:lnTo>
                <a:lnTo>
                  <a:pt x="165100" y="36830"/>
                </a:lnTo>
                <a:lnTo>
                  <a:pt x="153669" y="43180"/>
                </a:lnTo>
                <a:lnTo>
                  <a:pt x="138430" y="57150"/>
                </a:lnTo>
                <a:lnTo>
                  <a:pt x="124459" y="72390"/>
                </a:lnTo>
                <a:lnTo>
                  <a:pt x="114300" y="83820"/>
                </a:lnTo>
                <a:lnTo>
                  <a:pt x="113030" y="85090"/>
                </a:lnTo>
                <a:lnTo>
                  <a:pt x="111759" y="87630"/>
                </a:lnTo>
                <a:lnTo>
                  <a:pt x="111759" y="95250"/>
                </a:lnTo>
                <a:lnTo>
                  <a:pt x="114300" y="96520"/>
                </a:lnTo>
                <a:lnTo>
                  <a:pt x="142240" y="134620"/>
                </a:lnTo>
                <a:lnTo>
                  <a:pt x="142240" y="355600"/>
                </a:lnTo>
                <a:lnTo>
                  <a:pt x="147319" y="360680"/>
                </a:lnTo>
                <a:lnTo>
                  <a:pt x="158750" y="370840"/>
                </a:lnTo>
                <a:lnTo>
                  <a:pt x="160019" y="372110"/>
                </a:lnTo>
                <a:lnTo>
                  <a:pt x="168909" y="372110"/>
                </a:lnTo>
                <a:lnTo>
                  <a:pt x="171450" y="370840"/>
                </a:lnTo>
                <a:lnTo>
                  <a:pt x="198119" y="347980"/>
                </a:lnTo>
                <a:lnTo>
                  <a:pt x="198119" y="204470"/>
                </a:lnTo>
                <a:lnTo>
                  <a:pt x="204469" y="172720"/>
                </a:lnTo>
                <a:lnTo>
                  <a:pt x="220980" y="147320"/>
                </a:lnTo>
                <a:lnTo>
                  <a:pt x="247650" y="129540"/>
                </a:lnTo>
                <a:lnTo>
                  <a:pt x="278130" y="123190"/>
                </a:lnTo>
                <a:lnTo>
                  <a:pt x="422909" y="123190"/>
                </a:lnTo>
                <a:lnTo>
                  <a:pt x="443230" y="96520"/>
                </a:lnTo>
                <a:lnTo>
                  <a:pt x="444500" y="95250"/>
                </a:lnTo>
                <a:lnTo>
                  <a:pt x="445769" y="92710"/>
                </a:lnTo>
                <a:close/>
              </a:path>
              <a:path extrusionOk="0" h="609600" w="557530">
                <a:moveTo>
                  <a:pt x="142240" y="355600"/>
                </a:moveTo>
                <a:lnTo>
                  <a:pt x="142240" y="275590"/>
                </a:lnTo>
                <a:lnTo>
                  <a:pt x="114300" y="312420"/>
                </a:lnTo>
                <a:lnTo>
                  <a:pt x="113030" y="313690"/>
                </a:lnTo>
                <a:lnTo>
                  <a:pt x="111759" y="316230"/>
                </a:lnTo>
                <a:lnTo>
                  <a:pt x="111759" y="318770"/>
                </a:lnTo>
                <a:lnTo>
                  <a:pt x="118109" y="330200"/>
                </a:lnTo>
                <a:lnTo>
                  <a:pt x="132080" y="345440"/>
                </a:lnTo>
                <a:lnTo>
                  <a:pt x="142240" y="355600"/>
                </a:lnTo>
                <a:close/>
              </a:path>
              <a:path extrusionOk="0" h="609600" w="557530">
                <a:moveTo>
                  <a:pt x="233680" y="449580"/>
                </a:moveTo>
                <a:lnTo>
                  <a:pt x="116840" y="449580"/>
                </a:lnTo>
                <a:lnTo>
                  <a:pt x="132080" y="452120"/>
                </a:lnTo>
                <a:lnTo>
                  <a:pt x="144780" y="461010"/>
                </a:lnTo>
                <a:lnTo>
                  <a:pt x="153669" y="474980"/>
                </a:lnTo>
                <a:lnTo>
                  <a:pt x="157480" y="490220"/>
                </a:lnTo>
                <a:lnTo>
                  <a:pt x="157480" y="530860"/>
                </a:lnTo>
                <a:lnTo>
                  <a:pt x="196850" y="530860"/>
                </a:lnTo>
                <a:lnTo>
                  <a:pt x="196850" y="481330"/>
                </a:lnTo>
                <a:lnTo>
                  <a:pt x="204469" y="474980"/>
                </a:lnTo>
                <a:lnTo>
                  <a:pt x="217169" y="466090"/>
                </a:lnTo>
                <a:lnTo>
                  <a:pt x="228600" y="45593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157480" y="530860"/>
                </a:moveTo>
                <a:lnTo>
                  <a:pt x="157480" y="490220"/>
                </a:lnTo>
                <a:lnTo>
                  <a:pt x="153669" y="506730"/>
                </a:lnTo>
                <a:lnTo>
                  <a:pt x="144780" y="519430"/>
                </a:lnTo>
                <a:lnTo>
                  <a:pt x="132080" y="528320"/>
                </a:lnTo>
                <a:lnTo>
                  <a:pt x="116840" y="530860"/>
                </a:lnTo>
                <a:lnTo>
                  <a:pt x="157480" y="530860"/>
                </a:lnTo>
                <a:close/>
              </a:path>
              <a:path extrusionOk="0" h="609600" w="557530">
                <a:moveTo>
                  <a:pt x="219709" y="425450"/>
                </a:moveTo>
                <a:lnTo>
                  <a:pt x="214630" y="417830"/>
                </a:lnTo>
                <a:lnTo>
                  <a:pt x="210819" y="410210"/>
                </a:lnTo>
                <a:lnTo>
                  <a:pt x="210819" y="408940"/>
                </a:lnTo>
                <a:lnTo>
                  <a:pt x="208280" y="408940"/>
                </a:lnTo>
                <a:lnTo>
                  <a:pt x="200659" y="410210"/>
                </a:lnTo>
                <a:lnTo>
                  <a:pt x="186690" y="415290"/>
                </a:lnTo>
                <a:lnTo>
                  <a:pt x="173990" y="421640"/>
                </a:lnTo>
                <a:lnTo>
                  <a:pt x="165100" y="425450"/>
                </a:lnTo>
                <a:lnTo>
                  <a:pt x="219709" y="425450"/>
                </a:lnTo>
                <a:close/>
              </a:path>
              <a:path extrusionOk="0" h="609600" w="557530">
                <a:moveTo>
                  <a:pt x="218440" y="556260"/>
                </a:moveTo>
                <a:lnTo>
                  <a:pt x="165100" y="556260"/>
                </a:lnTo>
                <a:lnTo>
                  <a:pt x="173990" y="560070"/>
                </a:lnTo>
                <a:lnTo>
                  <a:pt x="200659" y="570230"/>
                </a:lnTo>
                <a:lnTo>
                  <a:pt x="208280" y="571500"/>
                </a:lnTo>
                <a:lnTo>
                  <a:pt x="210819" y="571500"/>
                </a:lnTo>
                <a:lnTo>
                  <a:pt x="210819" y="570230"/>
                </a:lnTo>
                <a:lnTo>
                  <a:pt x="215900" y="562610"/>
                </a:lnTo>
                <a:lnTo>
                  <a:pt x="218440" y="556260"/>
                </a:lnTo>
                <a:close/>
              </a:path>
              <a:path extrusionOk="0" h="609600" w="557530">
                <a:moveTo>
                  <a:pt x="198119" y="494030"/>
                </a:moveTo>
                <a:lnTo>
                  <a:pt x="198119" y="487680"/>
                </a:lnTo>
                <a:lnTo>
                  <a:pt x="196850" y="481330"/>
                </a:lnTo>
                <a:lnTo>
                  <a:pt x="196850" y="500380"/>
                </a:lnTo>
                <a:lnTo>
                  <a:pt x="198119" y="49403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223519" y="520700"/>
                </a:lnTo>
                <a:lnTo>
                  <a:pt x="215900" y="514350"/>
                </a:lnTo>
                <a:lnTo>
                  <a:pt x="205740" y="506730"/>
                </a:lnTo>
                <a:lnTo>
                  <a:pt x="196850" y="500380"/>
                </a:lnTo>
                <a:lnTo>
                  <a:pt x="196850" y="5308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321310"/>
                </a:moveTo>
                <a:lnTo>
                  <a:pt x="445769" y="314960"/>
                </a:lnTo>
                <a:lnTo>
                  <a:pt x="443230" y="312420"/>
                </a:lnTo>
                <a:lnTo>
                  <a:pt x="422909" y="285750"/>
                </a:lnTo>
                <a:lnTo>
                  <a:pt x="278130" y="285750"/>
                </a:lnTo>
                <a:lnTo>
                  <a:pt x="247650" y="279400"/>
                </a:lnTo>
                <a:lnTo>
                  <a:pt x="220980" y="261620"/>
                </a:lnTo>
                <a:lnTo>
                  <a:pt x="204469" y="236220"/>
                </a:lnTo>
                <a:lnTo>
                  <a:pt x="198119" y="204470"/>
                </a:lnTo>
                <a:lnTo>
                  <a:pt x="198119" y="347980"/>
                </a:lnTo>
                <a:lnTo>
                  <a:pt x="208280" y="341630"/>
                </a:lnTo>
                <a:lnTo>
                  <a:pt x="427990" y="341630"/>
                </a:lnTo>
                <a:lnTo>
                  <a:pt x="433069" y="336550"/>
                </a:lnTo>
                <a:lnTo>
                  <a:pt x="443230" y="325120"/>
                </a:lnTo>
                <a:lnTo>
                  <a:pt x="444500" y="323850"/>
                </a:lnTo>
                <a:lnTo>
                  <a:pt x="445769" y="321310"/>
                </a:lnTo>
                <a:close/>
              </a:path>
              <a:path extrusionOk="0" h="609600" w="557530">
                <a:moveTo>
                  <a:pt x="349250" y="67310"/>
                </a:moveTo>
                <a:lnTo>
                  <a:pt x="325119" y="57150"/>
                </a:lnTo>
                <a:lnTo>
                  <a:pt x="317500" y="3810"/>
                </a:lnTo>
                <a:lnTo>
                  <a:pt x="312419" y="0"/>
                </a:lnTo>
                <a:lnTo>
                  <a:pt x="245109" y="0"/>
                </a:lnTo>
                <a:lnTo>
                  <a:pt x="241300" y="3810"/>
                </a:lnTo>
                <a:lnTo>
                  <a:pt x="241300" y="7620"/>
                </a:lnTo>
                <a:lnTo>
                  <a:pt x="233680" y="57150"/>
                </a:lnTo>
                <a:lnTo>
                  <a:pt x="226059" y="58420"/>
                </a:lnTo>
                <a:lnTo>
                  <a:pt x="219709" y="60960"/>
                </a:lnTo>
                <a:lnTo>
                  <a:pt x="213359" y="64770"/>
                </a:lnTo>
                <a:lnTo>
                  <a:pt x="207009" y="67310"/>
                </a:lnTo>
                <a:lnTo>
                  <a:pt x="349250" y="67310"/>
                </a:lnTo>
                <a:close/>
              </a:path>
              <a:path extrusionOk="0" h="609600" w="557530">
                <a:moveTo>
                  <a:pt x="350519" y="341630"/>
                </a:moveTo>
                <a:lnTo>
                  <a:pt x="208280" y="341630"/>
                </a:lnTo>
                <a:lnTo>
                  <a:pt x="213359" y="344170"/>
                </a:lnTo>
                <a:lnTo>
                  <a:pt x="219709" y="347980"/>
                </a:lnTo>
                <a:lnTo>
                  <a:pt x="226059" y="349250"/>
                </a:lnTo>
                <a:lnTo>
                  <a:pt x="232409" y="351790"/>
                </a:lnTo>
                <a:lnTo>
                  <a:pt x="240030" y="405130"/>
                </a:lnTo>
                <a:lnTo>
                  <a:pt x="245109" y="408940"/>
                </a:lnTo>
                <a:lnTo>
                  <a:pt x="312419" y="408940"/>
                </a:lnTo>
                <a:lnTo>
                  <a:pt x="316230" y="405130"/>
                </a:lnTo>
                <a:lnTo>
                  <a:pt x="317500" y="401320"/>
                </a:lnTo>
                <a:lnTo>
                  <a:pt x="323850" y="353060"/>
                </a:lnTo>
                <a:lnTo>
                  <a:pt x="337819" y="347980"/>
                </a:lnTo>
                <a:lnTo>
                  <a:pt x="344169" y="344170"/>
                </a:lnTo>
                <a:lnTo>
                  <a:pt x="350519" y="341630"/>
                </a:lnTo>
                <a:close/>
              </a:path>
              <a:path extrusionOk="0" h="609600" w="557530">
                <a:moveTo>
                  <a:pt x="422909" y="123190"/>
                </a:moveTo>
                <a:lnTo>
                  <a:pt x="278130" y="123190"/>
                </a:lnTo>
                <a:lnTo>
                  <a:pt x="309880" y="129540"/>
                </a:lnTo>
                <a:lnTo>
                  <a:pt x="336550" y="147320"/>
                </a:lnTo>
                <a:lnTo>
                  <a:pt x="353059" y="172720"/>
                </a:lnTo>
                <a:lnTo>
                  <a:pt x="359409" y="204470"/>
                </a:lnTo>
                <a:lnTo>
                  <a:pt x="359409" y="285750"/>
                </a:lnTo>
                <a:lnTo>
                  <a:pt x="415290" y="285750"/>
                </a:lnTo>
                <a:lnTo>
                  <a:pt x="415290" y="133350"/>
                </a:lnTo>
                <a:lnTo>
                  <a:pt x="422909" y="123190"/>
                </a:lnTo>
                <a:close/>
              </a:path>
              <a:path extrusionOk="0" h="609600" w="557530">
                <a:moveTo>
                  <a:pt x="359409" y="285750"/>
                </a:moveTo>
                <a:lnTo>
                  <a:pt x="359409" y="204470"/>
                </a:lnTo>
                <a:lnTo>
                  <a:pt x="353059" y="236220"/>
                </a:lnTo>
                <a:lnTo>
                  <a:pt x="336550" y="261620"/>
                </a:lnTo>
                <a:lnTo>
                  <a:pt x="309880" y="279400"/>
                </a:lnTo>
                <a:lnTo>
                  <a:pt x="278130" y="285750"/>
                </a:lnTo>
                <a:lnTo>
                  <a:pt x="3594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554990" y="443230"/>
                </a:lnTo>
                <a:lnTo>
                  <a:pt x="547369" y="430530"/>
                </a:lnTo>
                <a:lnTo>
                  <a:pt x="544830" y="425450"/>
                </a:lnTo>
                <a:lnTo>
                  <a:pt x="392430" y="425450"/>
                </a:lnTo>
                <a:lnTo>
                  <a:pt x="383540" y="421640"/>
                </a:lnTo>
                <a:lnTo>
                  <a:pt x="370840" y="415290"/>
                </a:lnTo>
                <a:lnTo>
                  <a:pt x="356869" y="410210"/>
                </a:lnTo>
                <a:lnTo>
                  <a:pt x="349250" y="408940"/>
                </a:lnTo>
                <a:lnTo>
                  <a:pt x="346709" y="408940"/>
                </a:lnTo>
                <a:lnTo>
                  <a:pt x="346709" y="410210"/>
                </a:lnTo>
                <a:lnTo>
                  <a:pt x="334009" y="430530"/>
                </a:lnTo>
                <a:lnTo>
                  <a:pt x="327659" y="443230"/>
                </a:lnTo>
                <a:lnTo>
                  <a:pt x="323850" y="449580"/>
                </a:lnTo>
                <a:lnTo>
                  <a:pt x="328930" y="455930"/>
                </a:lnTo>
                <a:lnTo>
                  <a:pt x="340359" y="466090"/>
                </a:lnTo>
                <a:lnTo>
                  <a:pt x="353059" y="474980"/>
                </a:lnTo>
                <a:lnTo>
                  <a:pt x="360680" y="481330"/>
                </a:lnTo>
                <a:lnTo>
                  <a:pt x="360680" y="568778"/>
                </a:lnTo>
                <a:lnTo>
                  <a:pt x="383540" y="560070"/>
                </a:lnTo>
                <a:lnTo>
                  <a:pt x="392430" y="556260"/>
                </a:lnTo>
                <a:lnTo>
                  <a:pt x="400050" y="556260"/>
                </a:lnTo>
                <a:lnTo>
                  <a:pt x="400050" y="490220"/>
                </a:lnTo>
                <a:lnTo>
                  <a:pt x="403859" y="474980"/>
                </a:lnTo>
                <a:lnTo>
                  <a:pt x="412750" y="461010"/>
                </a:lnTo>
                <a:lnTo>
                  <a:pt x="425450" y="452120"/>
                </a:lnTo>
                <a:lnTo>
                  <a:pt x="440690" y="44958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360680" y="568778"/>
                </a:moveTo>
                <a:lnTo>
                  <a:pt x="360680" y="500380"/>
                </a:lnTo>
                <a:lnTo>
                  <a:pt x="353059" y="505460"/>
                </a:lnTo>
                <a:lnTo>
                  <a:pt x="340359" y="515620"/>
                </a:lnTo>
                <a:lnTo>
                  <a:pt x="328930" y="524510"/>
                </a:lnTo>
                <a:lnTo>
                  <a:pt x="323850" y="530860"/>
                </a:lnTo>
                <a:lnTo>
                  <a:pt x="327659" y="537210"/>
                </a:lnTo>
                <a:lnTo>
                  <a:pt x="334009" y="549910"/>
                </a:lnTo>
                <a:lnTo>
                  <a:pt x="346709" y="570230"/>
                </a:lnTo>
                <a:lnTo>
                  <a:pt x="346709" y="571500"/>
                </a:lnTo>
                <a:lnTo>
                  <a:pt x="349250" y="571500"/>
                </a:lnTo>
                <a:lnTo>
                  <a:pt x="356869" y="570230"/>
                </a:lnTo>
                <a:lnTo>
                  <a:pt x="360680" y="568778"/>
                </a:lnTo>
                <a:close/>
              </a:path>
              <a:path extrusionOk="0" h="609600" w="557530">
                <a:moveTo>
                  <a:pt x="429259" y="67310"/>
                </a:moveTo>
                <a:lnTo>
                  <a:pt x="410209" y="48260"/>
                </a:lnTo>
                <a:lnTo>
                  <a:pt x="398780" y="38100"/>
                </a:lnTo>
                <a:lnTo>
                  <a:pt x="397509" y="36830"/>
                </a:lnTo>
                <a:lnTo>
                  <a:pt x="388619" y="36830"/>
                </a:lnTo>
                <a:lnTo>
                  <a:pt x="386080" y="38100"/>
                </a:lnTo>
                <a:lnTo>
                  <a:pt x="359409" y="60960"/>
                </a:lnTo>
                <a:lnTo>
                  <a:pt x="349250" y="67310"/>
                </a:lnTo>
                <a:lnTo>
                  <a:pt x="429259" y="67310"/>
                </a:lnTo>
                <a:close/>
              </a:path>
              <a:path extrusionOk="0" h="609600" w="557530">
                <a:moveTo>
                  <a:pt x="427990" y="341630"/>
                </a:moveTo>
                <a:lnTo>
                  <a:pt x="350519" y="341630"/>
                </a:lnTo>
                <a:lnTo>
                  <a:pt x="359409" y="347980"/>
                </a:lnTo>
                <a:lnTo>
                  <a:pt x="368300" y="355600"/>
                </a:lnTo>
                <a:lnTo>
                  <a:pt x="377190" y="361950"/>
                </a:lnTo>
                <a:lnTo>
                  <a:pt x="386080" y="369570"/>
                </a:lnTo>
                <a:lnTo>
                  <a:pt x="389890" y="372110"/>
                </a:lnTo>
                <a:lnTo>
                  <a:pt x="392430" y="372110"/>
                </a:lnTo>
                <a:lnTo>
                  <a:pt x="402590" y="365760"/>
                </a:lnTo>
                <a:lnTo>
                  <a:pt x="417830" y="351790"/>
                </a:lnTo>
                <a:lnTo>
                  <a:pt x="427990" y="341630"/>
                </a:lnTo>
                <a:close/>
              </a:path>
              <a:path extrusionOk="0" h="609600" w="557530">
                <a:moveTo>
                  <a:pt x="360680" y="500380"/>
                </a:moveTo>
                <a:lnTo>
                  <a:pt x="360680" y="481330"/>
                </a:lnTo>
                <a:lnTo>
                  <a:pt x="359409" y="487680"/>
                </a:lnTo>
                <a:lnTo>
                  <a:pt x="359409" y="494030"/>
                </a:lnTo>
                <a:lnTo>
                  <a:pt x="360680" y="500380"/>
                </a:lnTo>
                <a:close/>
              </a:path>
              <a:path extrusionOk="0" h="609600" w="557530">
                <a:moveTo>
                  <a:pt x="490219" y="425450"/>
                </a:moveTo>
                <a:lnTo>
                  <a:pt x="485140" y="421640"/>
                </a:lnTo>
                <a:lnTo>
                  <a:pt x="478790" y="417830"/>
                </a:lnTo>
                <a:lnTo>
                  <a:pt x="473709" y="415290"/>
                </a:lnTo>
                <a:lnTo>
                  <a:pt x="472440" y="405130"/>
                </a:lnTo>
                <a:lnTo>
                  <a:pt x="469900" y="388620"/>
                </a:lnTo>
                <a:lnTo>
                  <a:pt x="467359" y="374650"/>
                </a:lnTo>
                <a:lnTo>
                  <a:pt x="463550" y="368300"/>
                </a:lnTo>
                <a:lnTo>
                  <a:pt x="419100" y="368300"/>
                </a:lnTo>
                <a:lnTo>
                  <a:pt x="415290" y="374650"/>
                </a:lnTo>
                <a:lnTo>
                  <a:pt x="412750" y="388620"/>
                </a:lnTo>
                <a:lnTo>
                  <a:pt x="410209" y="405130"/>
                </a:lnTo>
                <a:lnTo>
                  <a:pt x="408940" y="415290"/>
                </a:lnTo>
                <a:lnTo>
                  <a:pt x="402590" y="417830"/>
                </a:lnTo>
                <a:lnTo>
                  <a:pt x="392430" y="425450"/>
                </a:lnTo>
                <a:lnTo>
                  <a:pt x="490219" y="425450"/>
                </a:lnTo>
                <a:close/>
              </a:path>
              <a:path extrusionOk="0" h="609600" w="557530">
                <a:moveTo>
                  <a:pt x="490219" y="556260"/>
                </a:moveTo>
                <a:lnTo>
                  <a:pt x="392430" y="556260"/>
                </a:lnTo>
                <a:lnTo>
                  <a:pt x="397509" y="560070"/>
                </a:lnTo>
                <a:lnTo>
                  <a:pt x="402590" y="562610"/>
                </a:lnTo>
                <a:lnTo>
                  <a:pt x="408940" y="565150"/>
                </a:lnTo>
                <a:lnTo>
                  <a:pt x="410209" y="575310"/>
                </a:lnTo>
                <a:lnTo>
                  <a:pt x="412750" y="591820"/>
                </a:lnTo>
                <a:lnTo>
                  <a:pt x="415290" y="605790"/>
                </a:lnTo>
                <a:lnTo>
                  <a:pt x="417830" y="609422"/>
                </a:lnTo>
                <a:lnTo>
                  <a:pt x="464819" y="609422"/>
                </a:lnTo>
                <a:lnTo>
                  <a:pt x="467359" y="605790"/>
                </a:lnTo>
                <a:lnTo>
                  <a:pt x="469900" y="591820"/>
                </a:lnTo>
                <a:lnTo>
                  <a:pt x="472440" y="575310"/>
                </a:lnTo>
                <a:lnTo>
                  <a:pt x="473709" y="565150"/>
                </a:lnTo>
                <a:lnTo>
                  <a:pt x="485140" y="560070"/>
                </a:lnTo>
                <a:lnTo>
                  <a:pt x="490219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440690" y="530860"/>
                </a:lnTo>
                <a:lnTo>
                  <a:pt x="425450" y="528320"/>
                </a:lnTo>
                <a:lnTo>
                  <a:pt x="412750" y="519430"/>
                </a:lnTo>
                <a:lnTo>
                  <a:pt x="403859" y="506730"/>
                </a:lnTo>
                <a:lnTo>
                  <a:pt x="400050" y="490220"/>
                </a:lnTo>
                <a:lnTo>
                  <a:pt x="400050" y="556260"/>
                </a:lnTo>
                <a:lnTo>
                  <a:pt x="543560" y="556260"/>
                </a:lnTo>
                <a:lnTo>
                  <a:pt x="554990" y="537210"/>
                </a:lnTo>
                <a:lnTo>
                  <a:pt x="557530" y="530860"/>
                </a:lnTo>
                <a:close/>
              </a:path>
              <a:path extrusionOk="0" h="609600" w="557530">
                <a:moveTo>
                  <a:pt x="481330" y="238760"/>
                </a:moveTo>
                <a:lnTo>
                  <a:pt x="481330" y="170180"/>
                </a:lnTo>
                <a:lnTo>
                  <a:pt x="478790" y="166370"/>
                </a:lnTo>
                <a:lnTo>
                  <a:pt x="473709" y="165100"/>
                </a:lnTo>
                <a:lnTo>
                  <a:pt x="462280" y="162560"/>
                </a:lnTo>
                <a:lnTo>
                  <a:pt x="449580" y="161290"/>
                </a:lnTo>
                <a:lnTo>
                  <a:pt x="436880" y="158750"/>
                </a:lnTo>
                <a:lnTo>
                  <a:pt x="425450" y="157480"/>
                </a:lnTo>
                <a:lnTo>
                  <a:pt x="422909" y="151130"/>
                </a:lnTo>
                <a:lnTo>
                  <a:pt x="420369" y="146050"/>
                </a:lnTo>
                <a:lnTo>
                  <a:pt x="415290" y="133350"/>
                </a:lnTo>
                <a:lnTo>
                  <a:pt x="415290" y="275590"/>
                </a:lnTo>
                <a:lnTo>
                  <a:pt x="420369" y="262890"/>
                </a:lnTo>
                <a:lnTo>
                  <a:pt x="422909" y="257810"/>
                </a:lnTo>
                <a:lnTo>
                  <a:pt x="425450" y="251460"/>
                </a:lnTo>
                <a:lnTo>
                  <a:pt x="473709" y="243840"/>
                </a:lnTo>
                <a:lnTo>
                  <a:pt x="478790" y="242570"/>
                </a:lnTo>
                <a:lnTo>
                  <a:pt x="481330" y="238760"/>
                </a:lnTo>
                <a:close/>
              </a:path>
              <a:path extrusionOk="0" h="609600" w="557530">
                <a:moveTo>
                  <a:pt x="422909" y="285750"/>
                </a:moveTo>
                <a:lnTo>
                  <a:pt x="415290" y="275590"/>
                </a:lnTo>
                <a:lnTo>
                  <a:pt x="415290" y="285750"/>
                </a:lnTo>
                <a:lnTo>
                  <a:pt x="4229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440690" y="449580"/>
                </a:lnTo>
                <a:lnTo>
                  <a:pt x="457200" y="452120"/>
                </a:lnTo>
                <a:lnTo>
                  <a:pt x="469900" y="461010"/>
                </a:lnTo>
                <a:lnTo>
                  <a:pt x="478790" y="474980"/>
                </a:lnTo>
                <a:lnTo>
                  <a:pt x="481330" y="490220"/>
                </a:lnTo>
                <a:lnTo>
                  <a:pt x="481330" y="530860"/>
                </a:lnTo>
                <a:lnTo>
                  <a:pt x="521969" y="530860"/>
                </a:lnTo>
                <a:lnTo>
                  <a:pt x="521969" y="481330"/>
                </a:lnTo>
                <a:lnTo>
                  <a:pt x="529590" y="474980"/>
                </a:lnTo>
                <a:lnTo>
                  <a:pt x="541019" y="466090"/>
                </a:lnTo>
                <a:lnTo>
                  <a:pt x="552450" y="45593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481330" y="530860"/>
                </a:moveTo>
                <a:lnTo>
                  <a:pt x="481330" y="490220"/>
                </a:lnTo>
                <a:lnTo>
                  <a:pt x="478790" y="506730"/>
                </a:lnTo>
                <a:lnTo>
                  <a:pt x="469900" y="519430"/>
                </a:lnTo>
                <a:lnTo>
                  <a:pt x="457200" y="528320"/>
                </a:lnTo>
                <a:lnTo>
                  <a:pt x="440690" y="530860"/>
                </a:lnTo>
                <a:lnTo>
                  <a:pt x="481330" y="530860"/>
                </a:lnTo>
                <a:close/>
              </a:path>
              <a:path extrusionOk="0" h="609600" w="557530">
                <a:moveTo>
                  <a:pt x="544830" y="425450"/>
                </a:moveTo>
                <a:lnTo>
                  <a:pt x="539750" y="417830"/>
                </a:lnTo>
                <a:lnTo>
                  <a:pt x="535940" y="410210"/>
                </a:lnTo>
                <a:lnTo>
                  <a:pt x="534669" y="408940"/>
                </a:lnTo>
                <a:lnTo>
                  <a:pt x="533400" y="408940"/>
                </a:lnTo>
                <a:lnTo>
                  <a:pt x="525780" y="410210"/>
                </a:lnTo>
                <a:lnTo>
                  <a:pt x="511809" y="415290"/>
                </a:lnTo>
                <a:lnTo>
                  <a:pt x="497840" y="421640"/>
                </a:lnTo>
                <a:lnTo>
                  <a:pt x="490219" y="425450"/>
                </a:lnTo>
                <a:lnTo>
                  <a:pt x="544830" y="425450"/>
                </a:lnTo>
                <a:close/>
              </a:path>
              <a:path extrusionOk="0" h="609600" w="557530">
                <a:moveTo>
                  <a:pt x="543560" y="556260"/>
                </a:moveTo>
                <a:lnTo>
                  <a:pt x="490219" y="556260"/>
                </a:lnTo>
                <a:lnTo>
                  <a:pt x="497840" y="560070"/>
                </a:lnTo>
                <a:lnTo>
                  <a:pt x="524510" y="570230"/>
                </a:lnTo>
                <a:lnTo>
                  <a:pt x="533400" y="571500"/>
                </a:lnTo>
                <a:lnTo>
                  <a:pt x="534669" y="571500"/>
                </a:lnTo>
                <a:lnTo>
                  <a:pt x="535940" y="570230"/>
                </a:lnTo>
                <a:lnTo>
                  <a:pt x="539750" y="562610"/>
                </a:lnTo>
                <a:lnTo>
                  <a:pt x="543560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557530" y="529590"/>
                </a:lnTo>
                <a:lnTo>
                  <a:pt x="548640" y="520700"/>
                </a:lnTo>
                <a:lnTo>
                  <a:pt x="539750" y="514350"/>
                </a:lnTo>
                <a:lnTo>
                  <a:pt x="530860" y="506730"/>
                </a:lnTo>
                <a:lnTo>
                  <a:pt x="521969" y="500380"/>
                </a:lnTo>
                <a:lnTo>
                  <a:pt x="521969" y="530860"/>
                </a:lnTo>
                <a:lnTo>
                  <a:pt x="557530" y="5308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83"/>
          <p:cNvSpPr txBox="1"/>
          <p:nvPr/>
        </p:nvSpPr>
        <p:spPr>
          <a:xfrm>
            <a:off x="6581168" y="2603500"/>
            <a:ext cx="414655" cy="4817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Usu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67500"/>
              </a:lnSpc>
              <a:spcBef>
                <a:spcPts val="2175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ar ios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6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Ne gocio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6" name="Google Shape;996;p83"/>
          <p:cNvSpPr txBox="1"/>
          <p:nvPr>
            <p:ph type="title"/>
          </p:nvPr>
        </p:nvSpPr>
        <p:spPr>
          <a:xfrm>
            <a:off x="2387600" y="1221184"/>
            <a:ext cx="1900555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FF6251"/>
                </a:solidFill>
              </a:rPr>
              <a:t>Necesidades</a:t>
            </a:r>
            <a:endParaRPr sz="2750"/>
          </a:p>
        </p:txBody>
      </p:sp>
      <p:sp>
        <p:nvSpPr>
          <p:cNvPr id="997" name="Google Shape;997;p83"/>
          <p:cNvSpPr txBox="1"/>
          <p:nvPr/>
        </p:nvSpPr>
        <p:spPr>
          <a:xfrm>
            <a:off x="2400300" y="3024738"/>
            <a:ext cx="1809750" cy="5821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Motivadores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50">
                <a:solidFill>
                  <a:srgbClr val="3C3C3C"/>
                </a:solidFill>
                <a:latin typeface="Trebuchet MS"/>
                <a:ea typeface="Trebuchet MS"/>
                <a:cs typeface="Trebuchet MS"/>
                <a:sym typeface="Trebuchet MS"/>
              </a:rPr>
              <a:t>Propósito</a:t>
            </a:r>
            <a:endParaRPr sz="3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314960" rtl="0" algn="l">
              <a:lnSpc>
                <a:spcPct val="3763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Impacto  Objetivos</a:t>
            </a:r>
            <a:endParaRPr sz="3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8" name="Google Shape;998;p83"/>
          <p:cNvSpPr txBox="1"/>
          <p:nvPr/>
        </p:nvSpPr>
        <p:spPr>
          <a:xfrm>
            <a:off x="1089505" y="1549400"/>
            <a:ext cx="392430" cy="6850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065" marR="0" rtl="0" algn="l">
              <a:lnSpc>
                <a:spcPct val="149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Ac</a:t>
            </a:r>
            <a:endParaRPr sz="2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065" marR="0" rtl="0" algn="just">
              <a:lnSpc>
                <a:spcPct val="39400"/>
              </a:lnSpc>
              <a:spcBef>
                <a:spcPts val="172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c  io</a:t>
            </a:r>
            <a:endParaRPr sz="2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065" marR="0" rtl="0" algn="l">
              <a:lnSpc>
                <a:spcPct val="730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nes</a:t>
            </a:r>
            <a:endParaRPr sz="2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15875" rtl="0" algn="just">
              <a:lnSpc>
                <a:spcPct val="10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Mé tric as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9" name="Google Shape;999;p83"/>
          <p:cNvSpPr/>
          <p:nvPr/>
        </p:nvSpPr>
        <p:spPr>
          <a:xfrm>
            <a:off x="5219700" y="1155700"/>
            <a:ext cx="584200" cy="571500"/>
          </a:xfrm>
          <a:custGeom>
            <a:rect b="b" l="l" r="r" t="t"/>
            <a:pathLst>
              <a:path extrusionOk="0" h="571500" w="584200">
                <a:moveTo>
                  <a:pt x="578841" y="81204"/>
                </a:moveTo>
                <a:lnTo>
                  <a:pt x="575589" y="65455"/>
                </a:lnTo>
                <a:lnTo>
                  <a:pt x="552110" y="31393"/>
                </a:lnTo>
                <a:lnTo>
                  <a:pt x="517291" y="8423"/>
                </a:lnTo>
                <a:lnTo>
                  <a:pt x="474662" y="0"/>
                </a:lnTo>
                <a:lnTo>
                  <a:pt x="109537" y="0"/>
                </a:lnTo>
                <a:lnTo>
                  <a:pt x="66908" y="8423"/>
                </a:lnTo>
                <a:lnTo>
                  <a:pt x="32089" y="31393"/>
                </a:lnTo>
                <a:lnTo>
                  <a:pt x="8610" y="65455"/>
                </a:lnTo>
                <a:lnTo>
                  <a:pt x="0" y="107156"/>
                </a:lnTo>
                <a:lnTo>
                  <a:pt x="0" y="464350"/>
                </a:lnTo>
                <a:lnTo>
                  <a:pt x="8610" y="506048"/>
                </a:lnTo>
                <a:lnTo>
                  <a:pt x="32089" y="540108"/>
                </a:lnTo>
                <a:lnTo>
                  <a:pt x="66908" y="563076"/>
                </a:lnTo>
                <a:lnTo>
                  <a:pt x="109537" y="571499"/>
                </a:lnTo>
                <a:lnTo>
                  <a:pt x="131689" y="571499"/>
                </a:lnTo>
                <a:lnTo>
                  <a:pt x="131689" y="238124"/>
                </a:lnTo>
                <a:lnTo>
                  <a:pt x="133473" y="229231"/>
                </a:lnTo>
                <a:lnTo>
                  <a:pt x="138823" y="221386"/>
                </a:lnTo>
                <a:lnTo>
                  <a:pt x="274980" y="88181"/>
                </a:lnTo>
                <a:lnTo>
                  <a:pt x="283005" y="82948"/>
                </a:lnTo>
                <a:lnTo>
                  <a:pt x="292100" y="81204"/>
                </a:lnTo>
                <a:lnTo>
                  <a:pt x="578841" y="81204"/>
                </a:lnTo>
                <a:close/>
              </a:path>
              <a:path extrusionOk="0" h="571500" w="584200">
                <a:moveTo>
                  <a:pt x="578842" y="490296"/>
                </a:moveTo>
                <a:lnTo>
                  <a:pt x="389469" y="490296"/>
                </a:lnTo>
                <a:lnTo>
                  <a:pt x="380376" y="488553"/>
                </a:lnTo>
                <a:lnTo>
                  <a:pt x="372351" y="483323"/>
                </a:lnTo>
                <a:lnTo>
                  <a:pt x="138823" y="254863"/>
                </a:lnTo>
                <a:lnTo>
                  <a:pt x="133473" y="247018"/>
                </a:lnTo>
                <a:lnTo>
                  <a:pt x="131689" y="238124"/>
                </a:lnTo>
                <a:lnTo>
                  <a:pt x="131689" y="571499"/>
                </a:lnTo>
                <a:lnTo>
                  <a:pt x="474662" y="571499"/>
                </a:lnTo>
                <a:lnTo>
                  <a:pt x="517291" y="563076"/>
                </a:lnTo>
                <a:lnTo>
                  <a:pt x="552110" y="540108"/>
                </a:lnTo>
                <a:lnTo>
                  <a:pt x="575589" y="506048"/>
                </a:lnTo>
                <a:lnTo>
                  <a:pt x="578842" y="490296"/>
                </a:lnTo>
                <a:close/>
              </a:path>
              <a:path extrusionOk="0" h="571500" w="584200">
                <a:moveTo>
                  <a:pt x="355139" y="323611"/>
                </a:moveTo>
                <a:lnTo>
                  <a:pt x="355139" y="142874"/>
                </a:lnTo>
                <a:lnTo>
                  <a:pt x="353356" y="151768"/>
                </a:lnTo>
                <a:lnTo>
                  <a:pt x="348005" y="159613"/>
                </a:lnTo>
                <a:lnTo>
                  <a:pt x="267754" y="238124"/>
                </a:lnTo>
                <a:lnTo>
                  <a:pt x="355139" y="323611"/>
                </a:lnTo>
                <a:close/>
              </a:path>
              <a:path extrusionOk="0" h="571500" w="584200">
                <a:moveTo>
                  <a:pt x="584200" y="464350"/>
                </a:moveTo>
                <a:lnTo>
                  <a:pt x="584200" y="107156"/>
                </a:lnTo>
                <a:lnTo>
                  <a:pt x="578842" y="81208"/>
                </a:lnTo>
                <a:lnTo>
                  <a:pt x="292100" y="81204"/>
                </a:lnTo>
                <a:lnTo>
                  <a:pt x="301194" y="82948"/>
                </a:lnTo>
                <a:lnTo>
                  <a:pt x="309219" y="88181"/>
                </a:lnTo>
                <a:lnTo>
                  <a:pt x="348005" y="126136"/>
                </a:lnTo>
                <a:lnTo>
                  <a:pt x="353356" y="133981"/>
                </a:lnTo>
                <a:lnTo>
                  <a:pt x="355139" y="142874"/>
                </a:lnTo>
                <a:lnTo>
                  <a:pt x="355139" y="323611"/>
                </a:lnTo>
                <a:lnTo>
                  <a:pt x="445376" y="411886"/>
                </a:lnTo>
                <a:lnTo>
                  <a:pt x="450726" y="419731"/>
                </a:lnTo>
                <a:lnTo>
                  <a:pt x="452510" y="428624"/>
                </a:lnTo>
                <a:lnTo>
                  <a:pt x="452510" y="490296"/>
                </a:lnTo>
                <a:lnTo>
                  <a:pt x="578842" y="490296"/>
                </a:lnTo>
                <a:lnTo>
                  <a:pt x="584200" y="464350"/>
                </a:lnTo>
                <a:close/>
              </a:path>
              <a:path extrusionOk="0" h="571500" w="584200">
                <a:moveTo>
                  <a:pt x="452510" y="490296"/>
                </a:moveTo>
                <a:lnTo>
                  <a:pt x="452510" y="428624"/>
                </a:lnTo>
                <a:lnTo>
                  <a:pt x="450726" y="437518"/>
                </a:lnTo>
                <a:lnTo>
                  <a:pt x="445376" y="445363"/>
                </a:lnTo>
                <a:lnTo>
                  <a:pt x="406577" y="483323"/>
                </a:lnTo>
                <a:lnTo>
                  <a:pt x="398559" y="488553"/>
                </a:lnTo>
                <a:lnTo>
                  <a:pt x="389469" y="490296"/>
                </a:lnTo>
                <a:lnTo>
                  <a:pt x="452510" y="49029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83"/>
          <p:cNvSpPr/>
          <p:nvPr/>
        </p:nvSpPr>
        <p:spPr>
          <a:xfrm>
            <a:off x="5308600" y="2908300"/>
            <a:ext cx="571500" cy="656590"/>
          </a:xfrm>
          <a:custGeom>
            <a:rect b="b" l="l" r="r" t="t"/>
            <a:pathLst>
              <a:path extrusionOk="0" h="656589" w="571500">
                <a:moveTo>
                  <a:pt x="435432" y="259778"/>
                </a:moveTo>
                <a:lnTo>
                  <a:pt x="435432" y="201675"/>
                </a:lnTo>
                <a:lnTo>
                  <a:pt x="381000" y="201675"/>
                </a:lnTo>
                <a:lnTo>
                  <a:pt x="381000" y="5981"/>
                </a:lnTo>
                <a:lnTo>
                  <a:pt x="375043" y="0"/>
                </a:lnTo>
                <a:lnTo>
                  <a:pt x="223672" y="0"/>
                </a:lnTo>
                <a:lnTo>
                  <a:pt x="217716" y="5981"/>
                </a:lnTo>
                <a:lnTo>
                  <a:pt x="217716" y="54686"/>
                </a:lnTo>
                <a:lnTo>
                  <a:pt x="40817" y="54686"/>
                </a:lnTo>
                <a:lnTo>
                  <a:pt x="24935" y="57911"/>
                </a:lnTo>
                <a:lnTo>
                  <a:pt x="11960" y="66705"/>
                </a:lnTo>
                <a:lnTo>
                  <a:pt x="3209" y="79744"/>
                </a:lnTo>
                <a:lnTo>
                  <a:pt x="0" y="95707"/>
                </a:lnTo>
                <a:lnTo>
                  <a:pt x="0" y="560590"/>
                </a:lnTo>
                <a:lnTo>
                  <a:pt x="3209" y="576553"/>
                </a:lnTo>
                <a:lnTo>
                  <a:pt x="11960" y="589592"/>
                </a:lnTo>
                <a:lnTo>
                  <a:pt x="24935" y="598386"/>
                </a:lnTo>
                <a:lnTo>
                  <a:pt x="40817" y="601611"/>
                </a:lnTo>
                <a:lnTo>
                  <a:pt x="54432" y="601611"/>
                </a:lnTo>
                <a:lnTo>
                  <a:pt x="54432" y="287134"/>
                </a:lnTo>
                <a:lnTo>
                  <a:pt x="55793" y="276548"/>
                </a:lnTo>
                <a:lnTo>
                  <a:pt x="59905" y="267846"/>
                </a:lnTo>
                <a:lnTo>
                  <a:pt x="66808" y="261949"/>
                </a:lnTo>
                <a:lnTo>
                  <a:pt x="76542" y="259778"/>
                </a:lnTo>
                <a:lnTo>
                  <a:pt x="435432" y="259778"/>
                </a:lnTo>
                <a:close/>
              </a:path>
              <a:path extrusionOk="0" h="656589" w="571500">
                <a:moveTo>
                  <a:pt x="435432" y="454621"/>
                </a:moveTo>
                <a:lnTo>
                  <a:pt x="435432" y="396519"/>
                </a:lnTo>
                <a:lnTo>
                  <a:pt x="76542" y="396519"/>
                </a:lnTo>
                <a:lnTo>
                  <a:pt x="66808" y="394348"/>
                </a:lnTo>
                <a:lnTo>
                  <a:pt x="59905" y="388451"/>
                </a:lnTo>
                <a:lnTo>
                  <a:pt x="55793" y="379749"/>
                </a:lnTo>
                <a:lnTo>
                  <a:pt x="54432" y="369163"/>
                </a:lnTo>
                <a:lnTo>
                  <a:pt x="54432" y="601611"/>
                </a:lnTo>
                <a:lnTo>
                  <a:pt x="217716" y="601611"/>
                </a:lnTo>
                <a:lnTo>
                  <a:pt x="217716" y="650316"/>
                </a:lnTo>
                <a:lnTo>
                  <a:pt x="223672" y="656297"/>
                </a:lnTo>
                <a:lnTo>
                  <a:pt x="375043" y="656297"/>
                </a:lnTo>
                <a:lnTo>
                  <a:pt x="381000" y="650316"/>
                </a:lnTo>
                <a:lnTo>
                  <a:pt x="381000" y="454621"/>
                </a:lnTo>
                <a:lnTo>
                  <a:pt x="435432" y="454621"/>
                </a:lnTo>
                <a:close/>
              </a:path>
              <a:path extrusionOk="0" h="656589" w="571500">
                <a:moveTo>
                  <a:pt x="561543" y="160654"/>
                </a:moveTo>
                <a:lnTo>
                  <a:pt x="543648" y="133953"/>
                </a:lnTo>
                <a:lnTo>
                  <a:pt x="513378" y="113472"/>
                </a:lnTo>
                <a:lnTo>
                  <a:pt x="476250" y="105968"/>
                </a:lnTo>
                <a:lnTo>
                  <a:pt x="439121" y="113472"/>
                </a:lnTo>
                <a:lnTo>
                  <a:pt x="408851" y="133953"/>
                </a:lnTo>
                <a:lnTo>
                  <a:pt x="388467" y="164368"/>
                </a:lnTo>
                <a:lnTo>
                  <a:pt x="381000" y="201675"/>
                </a:lnTo>
                <a:lnTo>
                  <a:pt x="435432" y="201675"/>
                </a:lnTo>
                <a:lnTo>
                  <a:pt x="438639" y="185713"/>
                </a:lnTo>
                <a:lnTo>
                  <a:pt x="447387" y="172673"/>
                </a:lnTo>
                <a:lnTo>
                  <a:pt x="460362" y="163880"/>
                </a:lnTo>
                <a:lnTo>
                  <a:pt x="476250" y="160654"/>
                </a:lnTo>
                <a:lnTo>
                  <a:pt x="561543" y="160654"/>
                </a:lnTo>
                <a:close/>
              </a:path>
              <a:path extrusionOk="0" h="656589" w="571500">
                <a:moveTo>
                  <a:pt x="435432" y="396519"/>
                </a:moveTo>
                <a:lnTo>
                  <a:pt x="435432" y="259778"/>
                </a:lnTo>
                <a:lnTo>
                  <a:pt x="381000" y="259778"/>
                </a:lnTo>
                <a:lnTo>
                  <a:pt x="381000" y="396519"/>
                </a:lnTo>
                <a:lnTo>
                  <a:pt x="435432" y="396519"/>
                </a:lnTo>
                <a:close/>
              </a:path>
              <a:path extrusionOk="0" h="656589" w="571500">
                <a:moveTo>
                  <a:pt x="561543" y="495642"/>
                </a:moveTo>
                <a:lnTo>
                  <a:pt x="476250" y="495642"/>
                </a:lnTo>
                <a:lnTo>
                  <a:pt x="460362" y="492417"/>
                </a:lnTo>
                <a:lnTo>
                  <a:pt x="447387" y="483623"/>
                </a:lnTo>
                <a:lnTo>
                  <a:pt x="438639" y="470584"/>
                </a:lnTo>
                <a:lnTo>
                  <a:pt x="435432" y="454621"/>
                </a:lnTo>
                <a:lnTo>
                  <a:pt x="381000" y="454621"/>
                </a:lnTo>
                <a:lnTo>
                  <a:pt x="388467" y="491928"/>
                </a:lnTo>
                <a:lnTo>
                  <a:pt x="408851" y="522344"/>
                </a:lnTo>
                <a:lnTo>
                  <a:pt x="439121" y="542825"/>
                </a:lnTo>
                <a:lnTo>
                  <a:pt x="476250" y="550329"/>
                </a:lnTo>
                <a:lnTo>
                  <a:pt x="513378" y="542825"/>
                </a:lnTo>
                <a:lnTo>
                  <a:pt x="543648" y="522344"/>
                </a:lnTo>
                <a:lnTo>
                  <a:pt x="561543" y="495642"/>
                </a:lnTo>
                <a:close/>
              </a:path>
              <a:path extrusionOk="0" h="656589" w="571500">
                <a:moveTo>
                  <a:pt x="517067" y="284987"/>
                </a:moveTo>
                <a:lnTo>
                  <a:pt x="517067" y="201675"/>
                </a:lnTo>
                <a:lnTo>
                  <a:pt x="515786" y="211750"/>
                </a:lnTo>
                <a:lnTo>
                  <a:pt x="512552" y="220100"/>
                </a:lnTo>
                <a:lnTo>
                  <a:pt x="508280" y="226607"/>
                </a:lnTo>
                <a:lnTo>
                  <a:pt x="503885" y="231152"/>
                </a:lnTo>
                <a:lnTo>
                  <a:pt x="435432" y="284987"/>
                </a:lnTo>
                <a:lnTo>
                  <a:pt x="517067" y="284987"/>
                </a:lnTo>
                <a:close/>
              </a:path>
              <a:path extrusionOk="0" h="656589" w="571500">
                <a:moveTo>
                  <a:pt x="523963" y="284987"/>
                </a:moveTo>
                <a:lnTo>
                  <a:pt x="435432" y="284987"/>
                </a:lnTo>
                <a:lnTo>
                  <a:pt x="435432" y="371728"/>
                </a:lnTo>
                <a:lnTo>
                  <a:pt x="468591" y="371728"/>
                </a:lnTo>
                <a:lnTo>
                  <a:pt x="468591" y="328142"/>
                </a:lnTo>
                <a:lnTo>
                  <a:pt x="523963" y="284987"/>
                </a:lnTo>
                <a:close/>
              </a:path>
              <a:path extrusionOk="0" h="656589" w="571500">
                <a:moveTo>
                  <a:pt x="571500" y="454621"/>
                </a:moveTo>
                <a:lnTo>
                  <a:pt x="562944" y="414245"/>
                </a:lnTo>
                <a:lnTo>
                  <a:pt x="538759" y="382841"/>
                </a:lnTo>
                <a:lnTo>
                  <a:pt x="524504" y="371728"/>
                </a:lnTo>
                <a:lnTo>
                  <a:pt x="435432" y="371728"/>
                </a:lnTo>
                <a:lnTo>
                  <a:pt x="503885" y="425145"/>
                </a:lnTo>
                <a:lnTo>
                  <a:pt x="508280" y="429690"/>
                </a:lnTo>
                <a:lnTo>
                  <a:pt x="512552" y="436197"/>
                </a:lnTo>
                <a:lnTo>
                  <a:pt x="515786" y="444547"/>
                </a:lnTo>
                <a:lnTo>
                  <a:pt x="517067" y="454621"/>
                </a:lnTo>
                <a:lnTo>
                  <a:pt x="517067" y="495642"/>
                </a:lnTo>
                <a:lnTo>
                  <a:pt x="561543" y="495642"/>
                </a:lnTo>
                <a:lnTo>
                  <a:pt x="564032" y="491928"/>
                </a:lnTo>
                <a:lnTo>
                  <a:pt x="571500" y="454621"/>
                </a:lnTo>
                <a:close/>
              </a:path>
              <a:path extrusionOk="0" h="656589" w="571500">
                <a:moveTo>
                  <a:pt x="524504" y="371728"/>
                </a:moveTo>
                <a:lnTo>
                  <a:pt x="468591" y="328142"/>
                </a:lnTo>
                <a:lnTo>
                  <a:pt x="468591" y="371728"/>
                </a:lnTo>
                <a:lnTo>
                  <a:pt x="524504" y="371728"/>
                </a:lnTo>
                <a:close/>
              </a:path>
              <a:path extrusionOk="0" h="656589" w="571500">
                <a:moveTo>
                  <a:pt x="571500" y="201675"/>
                </a:moveTo>
                <a:lnTo>
                  <a:pt x="564032" y="164368"/>
                </a:lnTo>
                <a:lnTo>
                  <a:pt x="561543" y="160654"/>
                </a:lnTo>
                <a:lnTo>
                  <a:pt x="476250" y="160654"/>
                </a:lnTo>
                <a:lnTo>
                  <a:pt x="492137" y="163880"/>
                </a:lnTo>
                <a:lnTo>
                  <a:pt x="505112" y="172673"/>
                </a:lnTo>
                <a:lnTo>
                  <a:pt x="513860" y="185713"/>
                </a:lnTo>
                <a:lnTo>
                  <a:pt x="517067" y="201675"/>
                </a:lnTo>
                <a:lnTo>
                  <a:pt x="517067" y="284987"/>
                </a:lnTo>
                <a:lnTo>
                  <a:pt x="523963" y="284987"/>
                </a:lnTo>
                <a:lnTo>
                  <a:pt x="538759" y="273456"/>
                </a:lnTo>
                <a:lnTo>
                  <a:pt x="552667" y="259236"/>
                </a:lnTo>
                <a:lnTo>
                  <a:pt x="562944" y="242052"/>
                </a:lnTo>
                <a:lnTo>
                  <a:pt x="569315" y="222625"/>
                </a:lnTo>
                <a:lnTo>
                  <a:pt x="571500" y="201675"/>
                </a:lnTo>
                <a:close/>
              </a:path>
              <a:path extrusionOk="0" h="656589" w="571500">
                <a:moveTo>
                  <a:pt x="517067" y="495642"/>
                </a:moveTo>
                <a:lnTo>
                  <a:pt x="517067" y="454621"/>
                </a:lnTo>
                <a:lnTo>
                  <a:pt x="513860" y="470584"/>
                </a:lnTo>
                <a:lnTo>
                  <a:pt x="505112" y="483623"/>
                </a:lnTo>
                <a:lnTo>
                  <a:pt x="492137" y="492417"/>
                </a:lnTo>
                <a:lnTo>
                  <a:pt x="476250" y="495642"/>
                </a:lnTo>
                <a:lnTo>
                  <a:pt x="517067" y="495642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83"/>
          <p:cNvSpPr/>
          <p:nvPr/>
        </p:nvSpPr>
        <p:spPr>
          <a:xfrm>
            <a:off x="5219700" y="4673600"/>
            <a:ext cx="584200" cy="673100"/>
          </a:xfrm>
          <a:custGeom>
            <a:rect b="b" l="l" r="r" t="t"/>
            <a:pathLst>
              <a:path extrusionOk="0" h="673100" w="584200">
                <a:moveTo>
                  <a:pt x="584200" y="179539"/>
                </a:moveTo>
                <a:lnTo>
                  <a:pt x="578753" y="127245"/>
                </a:lnTo>
                <a:lnTo>
                  <a:pt x="562816" y="83078"/>
                </a:lnTo>
                <a:lnTo>
                  <a:pt x="536989" y="47655"/>
                </a:lnTo>
                <a:lnTo>
                  <a:pt x="501875" y="21590"/>
                </a:lnTo>
                <a:lnTo>
                  <a:pt x="458077" y="5500"/>
                </a:lnTo>
                <a:lnTo>
                  <a:pt x="406196" y="0"/>
                </a:lnTo>
                <a:lnTo>
                  <a:pt x="341429" y="12965"/>
                </a:lnTo>
                <a:lnTo>
                  <a:pt x="287772" y="41694"/>
                </a:lnTo>
                <a:lnTo>
                  <a:pt x="250720" y="70991"/>
                </a:lnTo>
                <a:lnTo>
                  <a:pt x="235813" y="85636"/>
                </a:lnTo>
                <a:lnTo>
                  <a:pt x="6845" y="320027"/>
                </a:lnTo>
                <a:lnTo>
                  <a:pt x="2286" y="324535"/>
                </a:lnTo>
                <a:lnTo>
                  <a:pt x="0" y="330542"/>
                </a:lnTo>
                <a:lnTo>
                  <a:pt x="0" y="342557"/>
                </a:lnTo>
                <a:lnTo>
                  <a:pt x="2286" y="348564"/>
                </a:lnTo>
                <a:lnTo>
                  <a:pt x="6845" y="353072"/>
                </a:lnTo>
                <a:lnTo>
                  <a:pt x="235051" y="587082"/>
                </a:lnTo>
                <a:lnTo>
                  <a:pt x="250398" y="601948"/>
                </a:lnTo>
                <a:lnTo>
                  <a:pt x="287677" y="631358"/>
                </a:lnTo>
                <a:lnTo>
                  <a:pt x="341441" y="660137"/>
                </a:lnTo>
                <a:lnTo>
                  <a:pt x="406196" y="673100"/>
                </a:lnTo>
                <a:lnTo>
                  <a:pt x="458077" y="667599"/>
                </a:lnTo>
                <a:lnTo>
                  <a:pt x="501875" y="651509"/>
                </a:lnTo>
                <a:lnTo>
                  <a:pt x="502043" y="651384"/>
                </a:lnTo>
                <a:lnTo>
                  <a:pt x="502043" y="336550"/>
                </a:lnTo>
                <a:lnTo>
                  <a:pt x="527396" y="308745"/>
                </a:lnTo>
                <a:lnTo>
                  <a:pt x="554247" y="271570"/>
                </a:lnTo>
                <a:lnTo>
                  <a:pt x="575535" y="227632"/>
                </a:lnTo>
                <a:lnTo>
                  <a:pt x="584200" y="179539"/>
                </a:lnTo>
                <a:close/>
              </a:path>
              <a:path extrusionOk="0" h="673100" w="584200">
                <a:moveTo>
                  <a:pt x="584200" y="493560"/>
                </a:moveTo>
                <a:lnTo>
                  <a:pt x="575535" y="445467"/>
                </a:lnTo>
                <a:lnTo>
                  <a:pt x="554247" y="401529"/>
                </a:lnTo>
                <a:lnTo>
                  <a:pt x="527396" y="364354"/>
                </a:lnTo>
                <a:lnTo>
                  <a:pt x="502043" y="336550"/>
                </a:lnTo>
                <a:lnTo>
                  <a:pt x="502043" y="651384"/>
                </a:lnTo>
                <a:lnTo>
                  <a:pt x="536989" y="625444"/>
                </a:lnTo>
                <a:lnTo>
                  <a:pt x="562816" y="590021"/>
                </a:lnTo>
                <a:lnTo>
                  <a:pt x="578753" y="545854"/>
                </a:lnTo>
                <a:lnTo>
                  <a:pt x="584200" y="4935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83"/>
          <p:cNvSpPr/>
          <p:nvPr/>
        </p:nvSpPr>
        <p:spPr>
          <a:xfrm>
            <a:off x="5308600" y="6553635"/>
            <a:ext cx="571500" cy="544830"/>
          </a:xfrm>
          <a:custGeom>
            <a:rect b="b" l="l" r="r" t="t"/>
            <a:pathLst>
              <a:path extrusionOk="0" h="544829" w="571500">
                <a:moveTo>
                  <a:pt x="279212" y="139175"/>
                </a:moveTo>
                <a:lnTo>
                  <a:pt x="80365" y="12302"/>
                </a:lnTo>
                <a:lnTo>
                  <a:pt x="49131" y="0"/>
                </a:lnTo>
                <a:lnTo>
                  <a:pt x="23580" y="4258"/>
                </a:lnTo>
                <a:lnTo>
                  <a:pt x="6331" y="23673"/>
                </a:lnTo>
                <a:lnTo>
                  <a:pt x="0" y="56841"/>
                </a:lnTo>
                <a:lnTo>
                  <a:pt x="0" y="487967"/>
                </a:lnTo>
                <a:lnTo>
                  <a:pt x="6331" y="521135"/>
                </a:lnTo>
                <a:lnTo>
                  <a:pt x="23580" y="540550"/>
                </a:lnTo>
                <a:lnTo>
                  <a:pt x="49131" y="544808"/>
                </a:lnTo>
                <a:lnTo>
                  <a:pt x="80365" y="532506"/>
                </a:lnTo>
                <a:lnTo>
                  <a:pt x="190500" y="462236"/>
                </a:lnTo>
                <a:lnTo>
                  <a:pt x="190500" y="139175"/>
                </a:lnTo>
                <a:lnTo>
                  <a:pt x="279212" y="139175"/>
                </a:lnTo>
                <a:close/>
              </a:path>
              <a:path extrusionOk="0" h="544829" w="571500">
                <a:moveTo>
                  <a:pt x="571500" y="344254"/>
                </a:moveTo>
                <a:lnTo>
                  <a:pt x="571500" y="200554"/>
                </a:lnTo>
                <a:lnTo>
                  <a:pt x="375412" y="200554"/>
                </a:lnTo>
                <a:lnTo>
                  <a:pt x="279212" y="139175"/>
                </a:lnTo>
                <a:lnTo>
                  <a:pt x="190500" y="139175"/>
                </a:lnTo>
                <a:lnTo>
                  <a:pt x="350113" y="240965"/>
                </a:lnTo>
                <a:lnTo>
                  <a:pt x="361645" y="248458"/>
                </a:lnTo>
                <a:lnTo>
                  <a:pt x="523875" y="248458"/>
                </a:lnTo>
                <a:lnTo>
                  <a:pt x="523875" y="344254"/>
                </a:lnTo>
                <a:lnTo>
                  <a:pt x="571500" y="344254"/>
                </a:lnTo>
                <a:close/>
              </a:path>
              <a:path extrusionOk="0" h="544829" w="571500">
                <a:moveTo>
                  <a:pt x="523875" y="344254"/>
                </a:moveTo>
                <a:lnTo>
                  <a:pt x="523875" y="296350"/>
                </a:lnTo>
                <a:lnTo>
                  <a:pt x="361645" y="296350"/>
                </a:lnTo>
                <a:lnTo>
                  <a:pt x="350113" y="303843"/>
                </a:lnTo>
                <a:lnTo>
                  <a:pt x="190500" y="405633"/>
                </a:lnTo>
                <a:lnTo>
                  <a:pt x="279212" y="405633"/>
                </a:lnTo>
                <a:lnTo>
                  <a:pt x="375412" y="344254"/>
                </a:lnTo>
                <a:lnTo>
                  <a:pt x="523875" y="344254"/>
                </a:lnTo>
                <a:close/>
              </a:path>
              <a:path extrusionOk="0" h="544829" w="571500">
                <a:moveTo>
                  <a:pt x="279212" y="405633"/>
                </a:moveTo>
                <a:lnTo>
                  <a:pt x="190500" y="405633"/>
                </a:lnTo>
                <a:lnTo>
                  <a:pt x="190500" y="462236"/>
                </a:lnTo>
                <a:lnTo>
                  <a:pt x="279212" y="405633"/>
                </a:lnTo>
                <a:close/>
              </a:path>
              <a:path extrusionOk="0" h="544829" w="571500">
                <a:moveTo>
                  <a:pt x="571500" y="200554"/>
                </a:moveTo>
                <a:lnTo>
                  <a:pt x="571500" y="176602"/>
                </a:lnTo>
                <a:lnTo>
                  <a:pt x="569609" y="167330"/>
                </a:lnTo>
                <a:lnTo>
                  <a:pt x="564475" y="159711"/>
                </a:lnTo>
                <a:lnTo>
                  <a:pt x="556899" y="154549"/>
                </a:lnTo>
                <a:lnTo>
                  <a:pt x="547687" y="152649"/>
                </a:lnTo>
                <a:lnTo>
                  <a:pt x="538475" y="154549"/>
                </a:lnTo>
                <a:lnTo>
                  <a:pt x="530899" y="159711"/>
                </a:lnTo>
                <a:lnTo>
                  <a:pt x="525765" y="167330"/>
                </a:lnTo>
                <a:lnTo>
                  <a:pt x="523875" y="176602"/>
                </a:lnTo>
                <a:lnTo>
                  <a:pt x="523875" y="200554"/>
                </a:lnTo>
                <a:lnTo>
                  <a:pt x="571500" y="200554"/>
                </a:lnTo>
                <a:close/>
              </a:path>
              <a:path extrusionOk="0" h="544829" w="571500">
                <a:moveTo>
                  <a:pt x="571500" y="368206"/>
                </a:moveTo>
                <a:lnTo>
                  <a:pt x="571500" y="344254"/>
                </a:lnTo>
                <a:lnTo>
                  <a:pt x="523875" y="344254"/>
                </a:lnTo>
                <a:lnTo>
                  <a:pt x="523875" y="368206"/>
                </a:lnTo>
                <a:lnTo>
                  <a:pt x="525765" y="377478"/>
                </a:lnTo>
                <a:lnTo>
                  <a:pt x="530899" y="385097"/>
                </a:lnTo>
                <a:lnTo>
                  <a:pt x="538475" y="390259"/>
                </a:lnTo>
                <a:lnTo>
                  <a:pt x="547687" y="392159"/>
                </a:lnTo>
                <a:lnTo>
                  <a:pt x="556899" y="390259"/>
                </a:lnTo>
                <a:lnTo>
                  <a:pt x="564475" y="385097"/>
                </a:lnTo>
                <a:lnTo>
                  <a:pt x="569609" y="377478"/>
                </a:lnTo>
                <a:lnTo>
                  <a:pt x="571500" y="36820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83"/>
          <p:cNvSpPr/>
          <p:nvPr/>
        </p:nvSpPr>
        <p:spPr>
          <a:xfrm>
            <a:off x="5219700" y="8331200"/>
            <a:ext cx="584200" cy="571500"/>
          </a:xfrm>
          <a:custGeom>
            <a:rect b="b" l="l" r="r" t="t"/>
            <a:pathLst>
              <a:path extrusionOk="0" h="571500" w="584200">
                <a:moveTo>
                  <a:pt x="452195" y="47625"/>
                </a:moveTo>
                <a:lnTo>
                  <a:pt x="426311" y="31905"/>
                </a:lnTo>
                <a:lnTo>
                  <a:pt x="384404" y="14573"/>
                </a:lnTo>
                <a:lnTo>
                  <a:pt x="339466" y="3741"/>
                </a:lnTo>
                <a:lnTo>
                  <a:pt x="292100" y="0"/>
                </a:lnTo>
                <a:lnTo>
                  <a:pt x="244733" y="3741"/>
                </a:lnTo>
                <a:lnTo>
                  <a:pt x="199795" y="14573"/>
                </a:lnTo>
                <a:lnTo>
                  <a:pt x="157888" y="31905"/>
                </a:lnTo>
                <a:lnTo>
                  <a:pt x="119614" y="55149"/>
                </a:lnTo>
                <a:lnTo>
                  <a:pt x="85575" y="83715"/>
                </a:lnTo>
                <a:lnTo>
                  <a:pt x="56374" y="117013"/>
                </a:lnTo>
                <a:lnTo>
                  <a:pt x="32614" y="154456"/>
                </a:lnTo>
                <a:lnTo>
                  <a:pt x="14896" y="195452"/>
                </a:lnTo>
                <a:lnTo>
                  <a:pt x="3824" y="239413"/>
                </a:lnTo>
                <a:lnTo>
                  <a:pt x="0" y="285750"/>
                </a:lnTo>
                <a:lnTo>
                  <a:pt x="3824" y="332086"/>
                </a:lnTo>
                <a:lnTo>
                  <a:pt x="14896" y="376047"/>
                </a:lnTo>
                <a:lnTo>
                  <a:pt x="32614" y="417043"/>
                </a:lnTo>
                <a:lnTo>
                  <a:pt x="48679" y="442358"/>
                </a:lnTo>
                <a:lnTo>
                  <a:pt x="48679" y="285750"/>
                </a:lnTo>
                <a:lnTo>
                  <a:pt x="53631" y="237808"/>
                </a:lnTo>
                <a:lnTo>
                  <a:pt x="67832" y="193132"/>
                </a:lnTo>
                <a:lnTo>
                  <a:pt x="90297" y="152686"/>
                </a:lnTo>
                <a:lnTo>
                  <a:pt x="120040" y="117433"/>
                </a:lnTo>
                <a:lnTo>
                  <a:pt x="156077" y="88337"/>
                </a:lnTo>
                <a:lnTo>
                  <a:pt x="197422" y="66361"/>
                </a:lnTo>
                <a:lnTo>
                  <a:pt x="243091" y="52469"/>
                </a:lnTo>
                <a:lnTo>
                  <a:pt x="292100" y="47625"/>
                </a:lnTo>
                <a:lnTo>
                  <a:pt x="452195" y="47625"/>
                </a:lnTo>
                <a:close/>
              </a:path>
              <a:path extrusionOk="0" h="571500" w="584200">
                <a:moveTo>
                  <a:pt x="452195" y="523875"/>
                </a:moveTo>
                <a:lnTo>
                  <a:pt x="292100" y="523875"/>
                </a:lnTo>
                <a:lnTo>
                  <a:pt x="243091" y="519030"/>
                </a:lnTo>
                <a:lnTo>
                  <a:pt x="197422" y="505138"/>
                </a:lnTo>
                <a:lnTo>
                  <a:pt x="156077" y="483162"/>
                </a:lnTo>
                <a:lnTo>
                  <a:pt x="120040" y="454066"/>
                </a:lnTo>
                <a:lnTo>
                  <a:pt x="90297" y="418813"/>
                </a:lnTo>
                <a:lnTo>
                  <a:pt x="67832" y="378367"/>
                </a:lnTo>
                <a:lnTo>
                  <a:pt x="53631" y="333691"/>
                </a:lnTo>
                <a:lnTo>
                  <a:pt x="48679" y="285750"/>
                </a:lnTo>
                <a:lnTo>
                  <a:pt x="48679" y="442358"/>
                </a:lnTo>
                <a:lnTo>
                  <a:pt x="85575" y="487784"/>
                </a:lnTo>
                <a:lnTo>
                  <a:pt x="119614" y="516350"/>
                </a:lnTo>
                <a:lnTo>
                  <a:pt x="157888" y="539594"/>
                </a:lnTo>
                <a:lnTo>
                  <a:pt x="199795" y="556926"/>
                </a:lnTo>
                <a:lnTo>
                  <a:pt x="244733" y="567758"/>
                </a:lnTo>
                <a:lnTo>
                  <a:pt x="292100" y="571500"/>
                </a:lnTo>
                <a:lnTo>
                  <a:pt x="339466" y="567758"/>
                </a:lnTo>
                <a:lnTo>
                  <a:pt x="384404" y="556926"/>
                </a:lnTo>
                <a:lnTo>
                  <a:pt x="426311" y="539594"/>
                </a:lnTo>
                <a:lnTo>
                  <a:pt x="452195" y="523875"/>
                </a:lnTo>
                <a:close/>
              </a:path>
              <a:path extrusionOk="0" h="571500" w="584200">
                <a:moveTo>
                  <a:pt x="419859" y="142875"/>
                </a:moveTo>
                <a:lnTo>
                  <a:pt x="413929" y="137073"/>
                </a:lnTo>
                <a:lnTo>
                  <a:pt x="377774" y="114597"/>
                </a:lnTo>
                <a:lnTo>
                  <a:pt x="336776" y="100276"/>
                </a:lnTo>
                <a:lnTo>
                  <a:pt x="292100" y="95250"/>
                </a:lnTo>
                <a:lnTo>
                  <a:pt x="247423" y="100276"/>
                </a:lnTo>
                <a:lnTo>
                  <a:pt x="206425" y="114597"/>
                </a:lnTo>
                <a:lnTo>
                  <a:pt x="170270" y="137073"/>
                </a:lnTo>
                <a:lnTo>
                  <a:pt x="140123" y="166566"/>
                </a:lnTo>
                <a:lnTo>
                  <a:pt x="117148" y="201935"/>
                </a:lnTo>
                <a:lnTo>
                  <a:pt x="102509" y="242043"/>
                </a:lnTo>
                <a:lnTo>
                  <a:pt x="97370" y="285750"/>
                </a:lnTo>
                <a:lnTo>
                  <a:pt x="102509" y="329456"/>
                </a:lnTo>
                <a:lnTo>
                  <a:pt x="117148" y="369564"/>
                </a:lnTo>
                <a:lnTo>
                  <a:pt x="140123" y="404933"/>
                </a:lnTo>
                <a:lnTo>
                  <a:pt x="146050" y="410731"/>
                </a:lnTo>
                <a:lnTo>
                  <a:pt x="146050" y="285750"/>
                </a:lnTo>
                <a:lnTo>
                  <a:pt x="153498" y="240601"/>
                </a:lnTo>
                <a:lnTo>
                  <a:pt x="174237" y="201381"/>
                </a:lnTo>
                <a:lnTo>
                  <a:pt x="205857" y="170449"/>
                </a:lnTo>
                <a:lnTo>
                  <a:pt x="245947" y="150161"/>
                </a:lnTo>
                <a:lnTo>
                  <a:pt x="292100" y="142875"/>
                </a:lnTo>
                <a:lnTo>
                  <a:pt x="419859" y="142875"/>
                </a:lnTo>
                <a:close/>
              </a:path>
              <a:path extrusionOk="0" h="571500" w="584200">
                <a:moveTo>
                  <a:pt x="419859" y="428625"/>
                </a:moveTo>
                <a:lnTo>
                  <a:pt x="292100" y="428625"/>
                </a:lnTo>
                <a:lnTo>
                  <a:pt x="245947" y="421338"/>
                </a:lnTo>
                <a:lnTo>
                  <a:pt x="205857" y="401050"/>
                </a:lnTo>
                <a:lnTo>
                  <a:pt x="174237" y="370118"/>
                </a:lnTo>
                <a:lnTo>
                  <a:pt x="153498" y="330898"/>
                </a:lnTo>
                <a:lnTo>
                  <a:pt x="146050" y="285750"/>
                </a:lnTo>
                <a:lnTo>
                  <a:pt x="146050" y="410731"/>
                </a:lnTo>
                <a:lnTo>
                  <a:pt x="170270" y="434426"/>
                </a:lnTo>
                <a:lnTo>
                  <a:pt x="206425" y="456902"/>
                </a:lnTo>
                <a:lnTo>
                  <a:pt x="247423" y="471223"/>
                </a:lnTo>
                <a:lnTo>
                  <a:pt x="292100" y="476250"/>
                </a:lnTo>
                <a:lnTo>
                  <a:pt x="336776" y="471223"/>
                </a:lnTo>
                <a:lnTo>
                  <a:pt x="377774" y="456902"/>
                </a:lnTo>
                <a:lnTo>
                  <a:pt x="413929" y="434426"/>
                </a:lnTo>
                <a:lnTo>
                  <a:pt x="419859" y="428625"/>
                </a:lnTo>
                <a:close/>
              </a:path>
              <a:path extrusionOk="0" h="571500" w="584200">
                <a:moveTo>
                  <a:pt x="389470" y="285750"/>
                </a:moveTo>
                <a:lnTo>
                  <a:pt x="381798" y="248734"/>
                </a:lnTo>
                <a:lnTo>
                  <a:pt x="360897" y="218451"/>
                </a:lnTo>
                <a:lnTo>
                  <a:pt x="329940" y="198005"/>
                </a:lnTo>
                <a:lnTo>
                  <a:pt x="292100" y="190500"/>
                </a:lnTo>
                <a:lnTo>
                  <a:pt x="254259" y="198005"/>
                </a:lnTo>
                <a:lnTo>
                  <a:pt x="223302" y="218451"/>
                </a:lnTo>
                <a:lnTo>
                  <a:pt x="202401" y="248734"/>
                </a:lnTo>
                <a:lnTo>
                  <a:pt x="194729" y="285750"/>
                </a:lnTo>
                <a:lnTo>
                  <a:pt x="202401" y="322765"/>
                </a:lnTo>
                <a:lnTo>
                  <a:pt x="223302" y="353048"/>
                </a:lnTo>
                <a:lnTo>
                  <a:pt x="254259" y="373494"/>
                </a:lnTo>
                <a:lnTo>
                  <a:pt x="292100" y="381000"/>
                </a:lnTo>
                <a:lnTo>
                  <a:pt x="329940" y="373494"/>
                </a:lnTo>
                <a:lnTo>
                  <a:pt x="360897" y="353048"/>
                </a:lnTo>
                <a:lnTo>
                  <a:pt x="381798" y="322765"/>
                </a:lnTo>
                <a:lnTo>
                  <a:pt x="389470" y="285750"/>
                </a:lnTo>
                <a:close/>
              </a:path>
              <a:path extrusionOk="0" h="571500" w="584200">
                <a:moveTo>
                  <a:pt x="584200" y="285750"/>
                </a:moveTo>
                <a:lnTo>
                  <a:pt x="580375" y="239413"/>
                </a:lnTo>
                <a:lnTo>
                  <a:pt x="569303" y="195452"/>
                </a:lnTo>
                <a:lnTo>
                  <a:pt x="551585" y="154456"/>
                </a:lnTo>
                <a:lnTo>
                  <a:pt x="527825" y="117013"/>
                </a:lnTo>
                <a:lnTo>
                  <a:pt x="498624" y="83715"/>
                </a:lnTo>
                <a:lnTo>
                  <a:pt x="464585" y="55149"/>
                </a:lnTo>
                <a:lnTo>
                  <a:pt x="452195" y="47625"/>
                </a:lnTo>
                <a:lnTo>
                  <a:pt x="292100" y="47625"/>
                </a:lnTo>
                <a:lnTo>
                  <a:pt x="341108" y="52469"/>
                </a:lnTo>
                <a:lnTo>
                  <a:pt x="386777" y="66361"/>
                </a:lnTo>
                <a:lnTo>
                  <a:pt x="428122" y="88337"/>
                </a:lnTo>
                <a:lnTo>
                  <a:pt x="464159" y="117433"/>
                </a:lnTo>
                <a:lnTo>
                  <a:pt x="493902" y="152686"/>
                </a:lnTo>
                <a:lnTo>
                  <a:pt x="516367" y="193132"/>
                </a:lnTo>
                <a:lnTo>
                  <a:pt x="530568" y="237808"/>
                </a:lnTo>
                <a:lnTo>
                  <a:pt x="535520" y="285750"/>
                </a:lnTo>
                <a:lnTo>
                  <a:pt x="535520" y="442358"/>
                </a:lnTo>
                <a:lnTo>
                  <a:pt x="551585" y="417043"/>
                </a:lnTo>
                <a:lnTo>
                  <a:pt x="569303" y="376047"/>
                </a:lnTo>
                <a:lnTo>
                  <a:pt x="580375" y="332086"/>
                </a:lnTo>
                <a:lnTo>
                  <a:pt x="584200" y="285750"/>
                </a:lnTo>
                <a:close/>
              </a:path>
              <a:path extrusionOk="0" h="571500" w="584200">
                <a:moveTo>
                  <a:pt x="486829" y="285750"/>
                </a:moveTo>
                <a:lnTo>
                  <a:pt x="481690" y="242043"/>
                </a:lnTo>
                <a:lnTo>
                  <a:pt x="467051" y="201935"/>
                </a:lnTo>
                <a:lnTo>
                  <a:pt x="444076" y="166566"/>
                </a:lnTo>
                <a:lnTo>
                  <a:pt x="419859" y="142875"/>
                </a:lnTo>
                <a:lnTo>
                  <a:pt x="292100" y="142875"/>
                </a:lnTo>
                <a:lnTo>
                  <a:pt x="338252" y="150161"/>
                </a:lnTo>
                <a:lnTo>
                  <a:pt x="378342" y="170449"/>
                </a:lnTo>
                <a:lnTo>
                  <a:pt x="409962" y="201381"/>
                </a:lnTo>
                <a:lnTo>
                  <a:pt x="430701" y="240601"/>
                </a:lnTo>
                <a:lnTo>
                  <a:pt x="438150" y="285750"/>
                </a:lnTo>
                <a:lnTo>
                  <a:pt x="438150" y="410731"/>
                </a:lnTo>
                <a:lnTo>
                  <a:pt x="444076" y="404933"/>
                </a:lnTo>
                <a:lnTo>
                  <a:pt x="467051" y="369564"/>
                </a:lnTo>
                <a:lnTo>
                  <a:pt x="481690" y="329456"/>
                </a:lnTo>
                <a:lnTo>
                  <a:pt x="486829" y="285750"/>
                </a:lnTo>
                <a:close/>
              </a:path>
              <a:path extrusionOk="0" h="571500" w="584200">
                <a:moveTo>
                  <a:pt x="438150" y="410731"/>
                </a:moveTo>
                <a:lnTo>
                  <a:pt x="438150" y="285750"/>
                </a:lnTo>
                <a:lnTo>
                  <a:pt x="430701" y="330898"/>
                </a:lnTo>
                <a:lnTo>
                  <a:pt x="409962" y="370118"/>
                </a:lnTo>
                <a:lnTo>
                  <a:pt x="378342" y="401050"/>
                </a:lnTo>
                <a:lnTo>
                  <a:pt x="338252" y="421338"/>
                </a:lnTo>
                <a:lnTo>
                  <a:pt x="292100" y="428625"/>
                </a:lnTo>
                <a:lnTo>
                  <a:pt x="419859" y="428625"/>
                </a:lnTo>
                <a:lnTo>
                  <a:pt x="438150" y="410731"/>
                </a:lnTo>
                <a:close/>
              </a:path>
              <a:path extrusionOk="0" h="571500" w="584200">
                <a:moveTo>
                  <a:pt x="535520" y="442358"/>
                </a:moveTo>
                <a:lnTo>
                  <a:pt x="535520" y="285750"/>
                </a:lnTo>
                <a:lnTo>
                  <a:pt x="530568" y="333691"/>
                </a:lnTo>
                <a:lnTo>
                  <a:pt x="516367" y="378367"/>
                </a:lnTo>
                <a:lnTo>
                  <a:pt x="493902" y="418813"/>
                </a:lnTo>
                <a:lnTo>
                  <a:pt x="464159" y="454066"/>
                </a:lnTo>
                <a:lnTo>
                  <a:pt x="428122" y="483162"/>
                </a:lnTo>
                <a:lnTo>
                  <a:pt x="386777" y="505138"/>
                </a:lnTo>
                <a:lnTo>
                  <a:pt x="341108" y="519030"/>
                </a:lnTo>
                <a:lnTo>
                  <a:pt x="292100" y="523875"/>
                </a:lnTo>
                <a:lnTo>
                  <a:pt x="452195" y="523875"/>
                </a:lnTo>
                <a:lnTo>
                  <a:pt x="464585" y="516350"/>
                </a:lnTo>
                <a:lnTo>
                  <a:pt x="498624" y="487784"/>
                </a:lnTo>
                <a:lnTo>
                  <a:pt x="527825" y="454486"/>
                </a:lnTo>
                <a:lnTo>
                  <a:pt x="535520" y="442358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83"/>
          <p:cNvSpPr/>
          <p:nvPr/>
        </p:nvSpPr>
        <p:spPr>
          <a:xfrm>
            <a:off x="1006085" y="990600"/>
            <a:ext cx="543560" cy="292100"/>
          </a:xfrm>
          <a:custGeom>
            <a:rect b="b" l="l" r="r" t="t"/>
            <a:pathLst>
              <a:path extrusionOk="0" h="292100" w="543560">
                <a:moveTo>
                  <a:pt x="405202" y="281647"/>
                </a:moveTo>
                <a:lnTo>
                  <a:pt x="405202" y="276111"/>
                </a:lnTo>
                <a:lnTo>
                  <a:pt x="374166" y="150925"/>
                </a:lnTo>
                <a:lnTo>
                  <a:pt x="280475" y="150925"/>
                </a:lnTo>
                <a:lnTo>
                  <a:pt x="9795" y="85072"/>
                </a:lnTo>
                <a:lnTo>
                  <a:pt x="2938" y="89310"/>
                </a:lnTo>
                <a:lnTo>
                  <a:pt x="654" y="96483"/>
                </a:lnTo>
                <a:lnTo>
                  <a:pt x="0" y="99743"/>
                </a:lnTo>
                <a:lnTo>
                  <a:pt x="0" y="106914"/>
                </a:lnTo>
                <a:lnTo>
                  <a:pt x="3265" y="112130"/>
                </a:lnTo>
                <a:lnTo>
                  <a:pt x="8163" y="114739"/>
                </a:lnTo>
                <a:lnTo>
                  <a:pt x="388767" y="292100"/>
                </a:lnTo>
                <a:lnTo>
                  <a:pt x="396388" y="292087"/>
                </a:lnTo>
                <a:lnTo>
                  <a:pt x="400300" y="288505"/>
                </a:lnTo>
                <a:lnTo>
                  <a:pt x="403246" y="285572"/>
                </a:lnTo>
                <a:lnTo>
                  <a:pt x="405202" y="281647"/>
                </a:lnTo>
                <a:close/>
              </a:path>
              <a:path extrusionOk="0" h="292100" w="543560">
                <a:moveTo>
                  <a:pt x="543314" y="144405"/>
                </a:moveTo>
                <a:lnTo>
                  <a:pt x="543314" y="73336"/>
                </a:lnTo>
                <a:lnTo>
                  <a:pt x="539073" y="67468"/>
                </a:lnTo>
                <a:lnTo>
                  <a:pt x="532862" y="65838"/>
                </a:lnTo>
                <a:lnTo>
                  <a:pt x="263494" y="311"/>
                </a:lnTo>
                <a:lnTo>
                  <a:pt x="262040" y="0"/>
                </a:lnTo>
                <a:lnTo>
                  <a:pt x="256420" y="0"/>
                </a:lnTo>
                <a:lnTo>
                  <a:pt x="254026" y="637"/>
                </a:lnTo>
                <a:lnTo>
                  <a:pt x="250761" y="4549"/>
                </a:lnTo>
                <a:lnTo>
                  <a:pt x="248475" y="7157"/>
                </a:lnTo>
                <a:lnTo>
                  <a:pt x="247168" y="11069"/>
                </a:lnTo>
                <a:lnTo>
                  <a:pt x="247168" y="17263"/>
                </a:lnTo>
                <a:lnTo>
                  <a:pt x="280475" y="150925"/>
                </a:lnTo>
                <a:lnTo>
                  <a:pt x="372550" y="150925"/>
                </a:lnTo>
                <a:lnTo>
                  <a:pt x="372550" y="144405"/>
                </a:lnTo>
                <a:lnTo>
                  <a:pt x="543314" y="144405"/>
                </a:lnTo>
                <a:close/>
              </a:path>
              <a:path extrusionOk="0" h="292100" w="543560">
                <a:moveTo>
                  <a:pt x="543314" y="195262"/>
                </a:moveTo>
                <a:lnTo>
                  <a:pt x="543314" y="144405"/>
                </a:lnTo>
                <a:lnTo>
                  <a:pt x="372550" y="144405"/>
                </a:lnTo>
                <a:lnTo>
                  <a:pt x="523718" y="200151"/>
                </a:lnTo>
                <a:lnTo>
                  <a:pt x="525687" y="201129"/>
                </a:lnTo>
                <a:lnTo>
                  <a:pt x="527643" y="201782"/>
                </a:lnTo>
                <a:lnTo>
                  <a:pt x="537117" y="201782"/>
                </a:lnTo>
                <a:lnTo>
                  <a:pt x="543314" y="195262"/>
                </a:lnTo>
                <a:close/>
              </a:path>
              <a:path extrusionOk="0" h="292100" w="543560">
                <a:moveTo>
                  <a:pt x="374166" y="150925"/>
                </a:moveTo>
                <a:lnTo>
                  <a:pt x="372550" y="144405"/>
                </a:lnTo>
                <a:lnTo>
                  <a:pt x="372550" y="150925"/>
                </a:lnTo>
                <a:lnTo>
                  <a:pt x="374166" y="150925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83"/>
          <p:cNvSpPr/>
          <p:nvPr/>
        </p:nvSpPr>
        <p:spPr>
          <a:xfrm>
            <a:off x="1029058" y="8610777"/>
            <a:ext cx="557530" cy="609600"/>
          </a:xfrm>
          <a:custGeom>
            <a:rect b="b" l="l" r="r" t="t"/>
            <a:pathLst>
              <a:path extrusionOk="0" h="609600" w="557530">
                <a:moveTo>
                  <a:pt x="233680" y="449580"/>
                </a:moveTo>
                <a:lnTo>
                  <a:pt x="222250" y="430530"/>
                </a:lnTo>
                <a:lnTo>
                  <a:pt x="219709" y="425450"/>
                </a:lnTo>
                <a:lnTo>
                  <a:pt x="67309" y="425450"/>
                </a:lnTo>
                <a:lnTo>
                  <a:pt x="59690" y="421640"/>
                </a:lnTo>
                <a:lnTo>
                  <a:pt x="45719" y="415290"/>
                </a:lnTo>
                <a:lnTo>
                  <a:pt x="31750" y="410210"/>
                </a:lnTo>
                <a:lnTo>
                  <a:pt x="24130" y="408940"/>
                </a:lnTo>
                <a:lnTo>
                  <a:pt x="22859" y="408940"/>
                </a:lnTo>
                <a:lnTo>
                  <a:pt x="21590" y="410210"/>
                </a:lnTo>
                <a:lnTo>
                  <a:pt x="10159" y="430530"/>
                </a:lnTo>
                <a:lnTo>
                  <a:pt x="2540" y="443230"/>
                </a:lnTo>
                <a:lnTo>
                  <a:pt x="0" y="449580"/>
                </a:lnTo>
                <a:lnTo>
                  <a:pt x="3809" y="455930"/>
                </a:lnTo>
                <a:lnTo>
                  <a:pt x="15240" y="466090"/>
                </a:lnTo>
                <a:lnTo>
                  <a:pt x="27940" y="474980"/>
                </a:lnTo>
                <a:lnTo>
                  <a:pt x="35559" y="481330"/>
                </a:lnTo>
                <a:lnTo>
                  <a:pt x="35559" y="569262"/>
                </a:lnTo>
                <a:lnTo>
                  <a:pt x="59690" y="560070"/>
                </a:lnTo>
                <a:lnTo>
                  <a:pt x="67309" y="556260"/>
                </a:lnTo>
                <a:lnTo>
                  <a:pt x="76200" y="556260"/>
                </a:lnTo>
                <a:lnTo>
                  <a:pt x="76200" y="490220"/>
                </a:lnTo>
                <a:lnTo>
                  <a:pt x="78740" y="474980"/>
                </a:lnTo>
                <a:lnTo>
                  <a:pt x="87630" y="461010"/>
                </a:lnTo>
                <a:lnTo>
                  <a:pt x="100330" y="452120"/>
                </a:lnTo>
                <a:lnTo>
                  <a:pt x="116840" y="44958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35559" y="569262"/>
                </a:moveTo>
                <a:lnTo>
                  <a:pt x="35559" y="500380"/>
                </a:lnTo>
                <a:lnTo>
                  <a:pt x="27940" y="505460"/>
                </a:lnTo>
                <a:lnTo>
                  <a:pt x="15240" y="515620"/>
                </a:lnTo>
                <a:lnTo>
                  <a:pt x="3809" y="524510"/>
                </a:lnTo>
                <a:lnTo>
                  <a:pt x="0" y="530860"/>
                </a:lnTo>
                <a:lnTo>
                  <a:pt x="2540" y="537210"/>
                </a:lnTo>
                <a:lnTo>
                  <a:pt x="10159" y="549910"/>
                </a:lnTo>
                <a:lnTo>
                  <a:pt x="21590" y="570230"/>
                </a:lnTo>
                <a:lnTo>
                  <a:pt x="22859" y="571500"/>
                </a:lnTo>
                <a:lnTo>
                  <a:pt x="24130" y="571500"/>
                </a:lnTo>
                <a:lnTo>
                  <a:pt x="33019" y="570230"/>
                </a:lnTo>
                <a:lnTo>
                  <a:pt x="35559" y="569262"/>
                </a:lnTo>
                <a:close/>
              </a:path>
              <a:path extrusionOk="0" h="609600" w="557530">
                <a:moveTo>
                  <a:pt x="165100" y="425450"/>
                </a:moveTo>
                <a:lnTo>
                  <a:pt x="160019" y="421640"/>
                </a:lnTo>
                <a:lnTo>
                  <a:pt x="153669" y="417830"/>
                </a:lnTo>
                <a:lnTo>
                  <a:pt x="148590" y="415290"/>
                </a:lnTo>
                <a:lnTo>
                  <a:pt x="147319" y="405130"/>
                </a:lnTo>
                <a:lnTo>
                  <a:pt x="144780" y="388620"/>
                </a:lnTo>
                <a:lnTo>
                  <a:pt x="142240" y="374650"/>
                </a:lnTo>
                <a:lnTo>
                  <a:pt x="138430" y="368300"/>
                </a:lnTo>
                <a:lnTo>
                  <a:pt x="93980" y="368300"/>
                </a:lnTo>
                <a:lnTo>
                  <a:pt x="90169" y="374650"/>
                </a:lnTo>
                <a:lnTo>
                  <a:pt x="87630" y="388620"/>
                </a:lnTo>
                <a:lnTo>
                  <a:pt x="85090" y="405130"/>
                </a:lnTo>
                <a:lnTo>
                  <a:pt x="83819" y="415290"/>
                </a:lnTo>
                <a:lnTo>
                  <a:pt x="78740" y="417830"/>
                </a:lnTo>
                <a:lnTo>
                  <a:pt x="72390" y="421640"/>
                </a:lnTo>
                <a:lnTo>
                  <a:pt x="67309" y="425450"/>
                </a:lnTo>
                <a:lnTo>
                  <a:pt x="165100" y="425450"/>
                </a:lnTo>
                <a:close/>
              </a:path>
              <a:path extrusionOk="0" h="609600" w="557530">
                <a:moveTo>
                  <a:pt x="165100" y="556260"/>
                </a:moveTo>
                <a:lnTo>
                  <a:pt x="67309" y="556260"/>
                </a:lnTo>
                <a:lnTo>
                  <a:pt x="72390" y="560070"/>
                </a:lnTo>
                <a:lnTo>
                  <a:pt x="78740" y="562610"/>
                </a:lnTo>
                <a:lnTo>
                  <a:pt x="83819" y="565150"/>
                </a:lnTo>
                <a:lnTo>
                  <a:pt x="85090" y="575310"/>
                </a:lnTo>
                <a:lnTo>
                  <a:pt x="87630" y="591820"/>
                </a:lnTo>
                <a:lnTo>
                  <a:pt x="90169" y="605790"/>
                </a:lnTo>
                <a:lnTo>
                  <a:pt x="92709" y="609422"/>
                </a:lnTo>
                <a:lnTo>
                  <a:pt x="139700" y="609422"/>
                </a:lnTo>
                <a:lnTo>
                  <a:pt x="142240" y="605790"/>
                </a:lnTo>
                <a:lnTo>
                  <a:pt x="144780" y="591820"/>
                </a:lnTo>
                <a:lnTo>
                  <a:pt x="147319" y="575310"/>
                </a:lnTo>
                <a:lnTo>
                  <a:pt x="148590" y="565150"/>
                </a:lnTo>
                <a:lnTo>
                  <a:pt x="160019" y="560070"/>
                </a:lnTo>
                <a:lnTo>
                  <a:pt x="165100" y="556260"/>
                </a:lnTo>
                <a:close/>
              </a:path>
              <a:path extrusionOk="0" h="609600" w="557530">
                <a:moveTo>
                  <a:pt x="142240" y="275590"/>
                </a:moveTo>
                <a:lnTo>
                  <a:pt x="142240" y="134620"/>
                </a:lnTo>
                <a:lnTo>
                  <a:pt x="139700" y="139700"/>
                </a:lnTo>
                <a:lnTo>
                  <a:pt x="134619" y="152400"/>
                </a:lnTo>
                <a:lnTo>
                  <a:pt x="132080" y="157480"/>
                </a:lnTo>
                <a:lnTo>
                  <a:pt x="83819" y="165100"/>
                </a:lnTo>
                <a:lnTo>
                  <a:pt x="78740" y="166370"/>
                </a:lnTo>
                <a:lnTo>
                  <a:pt x="76200" y="170180"/>
                </a:lnTo>
                <a:lnTo>
                  <a:pt x="76200" y="238760"/>
                </a:lnTo>
                <a:lnTo>
                  <a:pt x="78740" y="242570"/>
                </a:lnTo>
                <a:lnTo>
                  <a:pt x="83819" y="243840"/>
                </a:lnTo>
                <a:lnTo>
                  <a:pt x="107950" y="248920"/>
                </a:lnTo>
                <a:lnTo>
                  <a:pt x="132080" y="251460"/>
                </a:lnTo>
                <a:lnTo>
                  <a:pt x="137159" y="264160"/>
                </a:lnTo>
                <a:lnTo>
                  <a:pt x="139700" y="269240"/>
                </a:lnTo>
                <a:lnTo>
                  <a:pt x="142240" y="27559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116840" y="530860"/>
                </a:lnTo>
                <a:lnTo>
                  <a:pt x="100330" y="528320"/>
                </a:lnTo>
                <a:lnTo>
                  <a:pt x="87630" y="519430"/>
                </a:lnTo>
                <a:lnTo>
                  <a:pt x="78740" y="506730"/>
                </a:lnTo>
                <a:lnTo>
                  <a:pt x="76200" y="490220"/>
                </a:lnTo>
                <a:lnTo>
                  <a:pt x="76200" y="556260"/>
                </a:lnTo>
                <a:lnTo>
                  <a:pt x="218440" y="5562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92710"/>
                </a:moveTo>
                <a:lnTo>
                  <a:pt x="445769" y="90170"/>
                </a:lnTo>
                <a:lnTo>
                  <a:pt x="439419" y="78740"/>
                </a:lnTo>
                <a:lnTo>
                  <a:pt x="429259" y="67310"/>
                </a:lnTo>
                <a:lnTo>
                  <a:pt x="207009" y="67310"/>
                </a:lnTo>
                <a:lnTo>
                  <a:pt x="198119" y="60960"/>
                </a:lnTo>
                <a:lnTo>
                  <a:pt x="189230" y="53340"/>
                </a:lnTo>
                <a:lnTo>
                  <a:pt x="180340" y="46990"/>
                </a:lnTo>
                <a:lnTo>
                  <a:pt x="171450" y="39370"/>
                </a:lnTo>
                <a:lnTo>
                  <a:pt x="167640" y="36830"/>
                </a:lnTo>
                <a:lnTo>
                  <a:pt x="165100" y="36830"/>
                </a:lnTo>
                <a:lnTo>
                  <a:pt x="153669" y="43180"/>
                </a:lnTo>
                <a:lnTo>
                  <a:pt x="138430" y="57150"/>
                </a:lnTo>
                <a:lnTo>
                  <a:pt x="124459" y="72390"/>
                </a:lnTo>
                <a:lnTo>
                  <a:pt x="114300" y="83820"/>
                </a:lnTo>
                <a:lnTo>
                  <a:pt x="113030" y="85090"/>
                </a:lnTo>
                <a:lnTo>
                  <a:pt x="111759" y="87630"/>
                </a:lnTo>
                <a:lnTo>
                  <a:pt x="111759" y="95250"/>
                </a:lnTo>
                <a:lnTo>
                  <a:pt x="114300" y="96520"/>
                </a:lnTo>
                <a:lnTo>
                  <a:pt x="142240" y="134620"/>
                </a:lnTo>
                <a:lnTo>
                  <a:pt x="142240" y="355600"/>
                </a:lnTo>
                <a:lnTo>
                  <a:pt x="147319" y="360680"/>
                </a:lnTo>
                <a:lnTo>
                  <a:pt x="158750" y="370840"/>
                </a:lnTo>
                <a:lnTo>
                  <a:pt x="160019" y="372110"/>
                </a:lnTo>
                <a:lnTo>
                  <a:pt x="168909" y="372110"/>
                </a:lnTo>
                <a:lnTo>
                  <a:pt x="171450" y="370840"/>
                </a:lnTo>
                <a:lnTo>
                  <a:pt x="198119" y="347980"/>
                </a:lnTo>
                <a:lnTo>
                  <a:pt x="198119" y="204470"/>
                </a:lnTo>
                <a:lnTo>
                  <a:pt x="204469" y="172720"/>
                </a:lnTo>
                <a:lnTo>
                  <a:pt x="220980" y="147320"/>
                </a:lnTo>
                <a:lnTo>
                  <a:pt x="247650" y="129540"/>
                </a:lnTo>
                <a:lnTo>
                  <a:pt x="278130" y="123190"/>
                </a:lnTo>
                <a:lnTo>
                  <a:pt x="422909" y="123190"/>
                </a:lnTo>
                <a:lnTo>
                  <a:pt x="443230" y="96520"/>
                </a:lnTo>
                <a:lnTo>
                  <a:pt x="444500" y="95250"/>
                </a:lnTo>
                <a:lnTo>
                  <a:pt x="445769" y="92710"/>
                </a:lnTo>
                <a:close/>
              </a:path>
              <a:path extrusionOk="0" h="609600" w="557530">
                <a:moveTo>
                  <a:pt x="142240" y="355600"/>
                </a:moveTo>
                <a:lnTo>
                  <a:pt x="142240" y="275590"/>
                </a:lnTo>
                <a:lnTo>
                  <a:pt x="114300" y="312420"/>
                </a:lnTo>
                <a:lnTo>
                  <a:pt x="113030" y="313690"/>
                </a:lnTo>
                <a:lnTo>
                  <a:pt x="111759" y="316230"/>
                </a:lnTo>
                <a:lnTo>
                  <a:pt x="111759" y="318770"/>
                </a:lnTo>
                <a:lnTo>
                  <a:pt x="118109" y="330200"/>
                </a:lnTo>
                <a:lnTo>
                  <a:pt x="132080" y="345440"/>
                </a:lnTo>
                <a:lnTo>
                  <a:pt x="142240" y="355600"/>
                </a:lnTo>
                <a:close/>
              </a:path>
              <a:path extrusionOk="0" h="609600" w="557530">
                <a:moveTo>
                  <a:pt x="233680" y="449580"/>
                </a:moveTo>
                <a:lnTo>
                  <a:pt x="116840" y="449580"/>
                </a:lnTo>
                <a:lnTo>
                  <a:pt x="132080" y="452120"/>
                </a:lnTo>
                <a:lnTo>
                  <a:pt x="144780" y="461010"/>
                </a:lnTo>
                <a:lnTo>
                  <a:pt x="153669" y="474980"/>
                </a:lnTo>
                <a:lnTo>
                  <a:pt x="157480" y="490220"/>
                </a:lnTo>
                <a:lnTo>
                  <a:pt x="157480" y="530860"/>
                </a:lnTo>
                <a:lnTo>
                  <a:pt x="196850" y="530860"/>
                </a:lnTo>
                <a:lnTo>
                  <a:pt x="196850" y="481330"/>
                </a:lnTo>
                <a:lnTo>
                  <a:pt x="204469" y="474980"/>
                </a:lnTo>
                <a:lnTo>
                  <a:pt x="217169" y="466090"/>
                </a:lnTo>
                <a:lnTo>
                  <a:pt x="228600" y="45593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157480" y="530860"/>
                </a:moveTo>
                <a:lnTo>
                  <a:pt x="157480" y="490220"/>
                </a:lnTo>
                <a:lnTo>
                  <a:pt x="153669" y="506730"/>
                </a:lnTo>
                <a:lnTo>
                  <a:pt x="144780" y="519430"/>
                </a:lnTo>
                <a:lnTo>
                  <a:pt x="132080" y="528320"/>
                </a:lnTo>
                <a:lnTo>
                  <a:pt x="116840" y="530860"/>
                </a:lnTo>
                <a:lnTo>
                  <a:pt x="157480" y="530860"/>
                </a:lnTo>
                <a:close/>
              </a:path>
              <a:path extrusionOk="0" h="609600" w="557530">
                <a:moveTo>
                  <a:pt x="219709" y="425450"/>
                </a:moveTo>
                <a:lnTo>
                  <a:pt x="214630" y="417830"/>
                </a:lnTo>
                <a:lnTo>
                  <a:pt x="210819" y="410210"/>
                </a:lnTo>
                <a:lnTo>
                  <a:pt x="210819" y="408940"/>
                </a:lnTo>
                <a:lnTo>
                  <a:pt x="208280" y="408940"/>
                </a:lnTo>
                <a:lnTo>
                  <a:pt x="200659" y="410210"/>
                </a:lnTo>
                <a:lnTo>
                  <a:pt x="186690" y="415290"/>
                </a:lnTo>
                <a:lnTo>
                  <a:pt x="173990" y="421640"/>
                </a:lnTo>
                <a:lnTo>
                  <a:pt x="165100" y="425450"/>
                </a:lnTo>
                <a:lnTo>
                  <a:pt x="219709" y="425450"/>
                </a:lnTo>
                <a:close/>
              </a:path>
              <a:path extrusionOk="0" h="609600" w="557530">
                <a:moveTo>
                  <a:pt x="218440" y="556260"/>
                </a:moveTo>
                <a:lnTo>
                  <a:pt x="165100" y="556260"/>
                </a:lnTo>
                <a:lnTo>
                  <a:pt x="173990" y="560070"/>
                </a:lnTo>
                <a:lnTo>
                  <a:pt x="200659" y="570230"/>
                </a:lnTo>
                <a:lnTo>
                  <a:pt x="208280" y="571500"/>
                </a:lnTo>
                <a:lnTo>
                  <a:pt x="210819" y="571500"/>
                </a:lnTo>
                <a:lnTo>
                  <a:pt x="210819" y="570230"/>
                </a:lnTo>
                <a:lnTo>
                  <a:pt x="215900" y="562610"/>
                </a:lnTo>
                <a:lnTo>
                  <a:pt x="218440" y="556260"/>
                </a:lnTo>
                <a:close/>
              </a:path>
              <a:path extrusionOk="0" h="609600" w="557530">
                <a:moveTo>
                  <a:pt x="198119" y="494030"/>
                </a:moveTo>
                <a:lnTo>
                  <a:pt x="198119" y="487680"/>
                </a:lnTo>
                <a:lnTo>
                  <a:pt x="196850" y="481330"/>
                </a:lnTo>
                <a:lnTo>
                  <a:pt x="196850" y="500380"/>
                </a:lnTo>
                <a:lnTo>
                  <a:pt x="198119" y="49403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223519" y="520700"/>
                </a:lnTo>
                <a:lnTo>
                  <a:pt x="215900" y="514350"/>
                </a:lnTo>
                <a:lnTo>
                  <a:pt x="205740" y="506730"/>
                </a:lnTo>
                <a:lnTo>
                  <a:pt x="196850" y="500380"/>
                </a:lnTo>
                <a:lnTo>
                  <a:pt x="196850" y="5308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321310"/>
                </a:moveTo>
                <a:lnTo>
                  <a:pt x="445769" y="314960"/>
                </a:lnTo>
                <a:lnTo>
                  <a:pt x="443230" y="312420"/>
                </a:lnTo>
                <a:lnTo>
                  <a:pt x="422909" y="285750"/>
                </a:lnTo>
                <a:lnTo>
                  <a:pt x="278130" y="285750"/>
                </a:lnTo>
                <a:lnTo>
                  <a:pt x="247650" y="279400"/>
                </a:lnTo>
                <a:lnTo>
                  <a:pt x="220980" y="261620"/>
                </a:lnTo>
                <a:lnTo>
                  <a:pt x="204469" y="236220"/>
                </a:lnTo>
                <a:lnTo>
                  <a:pt x="198119" y="204470"/>
                </a:lnTo>
                <a:lnTo>
                  <a:pt x="198119" y="347980"/>
                </a:lnTo>
                <a:lnTo>
                  <a:pt x="208280" y="341630"/>
                </a:lnTo>
                <a:lnTo>
                  <a:pt x="427990" y="341630"/>
                </a:lnTo>
                <a:lnTo>
                  <a:pt x="433069" y="336550"/>
                </a:lnTo>
                <a:lnTo>
                  <a:pt x="443230" y="325120"/>
                </a:lnTo>
                <a:lnTo>
                  <a:pt x="444500" y="323850"/>
                </a:lnTo>
                <a:lnTo>
                  <a:pt x="445769" y="321310"/>
                </a:lnTo>
                <a:close/>
              </a:path>
              <a:path extrusionOk="0" h="609600" w="557530">
                <a:moveTo>
                  <a:pt x="349250" y="67310"/>
                </a:moveTo>
                <a:lnTo>
                  <a:pt x="325119" y="57150"/>
                </a:lnTo>
                <a:lnTo>
                  <a:pt x="317500" y="3810"/>
                </a:lnTo>
                <a:lnTo>
                  <a:pt x="312419" y="0"/>
                </a:lnTo>
                <a:lnTo>
                  <a:pt x="245109" y="0"/>
                </a:lnTo>
                <a:lnTo>
                  <a:pt x="241300" y="3810"/>
                </a:lnTo>
                <a:lnTo>
                  <a:pt x="241300" y="7620"/>
                </a:lnTo>
                <a:lnTo>
                  <a:pt x="233680" y="57150"/>
                </a:lnTo>
                <a:lnTo>
                  <a:pt x="226059" y="58420"/>
                </a:lnTo>
                <a:lnTo>
                  <a:pt x="219709" y="60960"/>
                </a:lnTo>
                <a:lnTo>
                  <a:pt x="213359" y="64770"/>
                </a:lnTo>
                <a:lnTo>
                  <a:pt x="207009" y="67310"/>
                </a:lnTo>
                <a:lnTo>
                  <a:pt x="349250" y="67310"/>
                </a:lnTo>
                <a:close/>
              </a:path>
              <a:path extrusionOk="0" h="609600" w="557530">
                <a:moveTo>
                  <a:pt x="350519" y="341630"/>
                </a:moveTo>
                <a:lnTo>
                  <a:pt x="208280" y="341630"/>
                </a:lnTo>
                <a:lnTo>
                  <a:pt x="213359" y="344170"/>
                </a:lnTo>
                <a:lnTo>
                  <a:pt x="219709" y="347980"/>
                </a:lnTo>
                <a:lnTo>
                  <a:pt x="226059" y="349250"/>
                </a:lnTo>
                <a:lnTo>
                  <a:pt x="232409" y="351790"/>
                </a:lnTo>
                <a:lnTo>
                  <a:pt x="240030" y="405130"/>
                </a:lnTo>
                <a:lnTo>
                  <a:pt x="245109" y="408940"/>
                </a:lnTo>
                <a:lnTo>
                  <a:pt x="312419" y="408940"/>
                </a:lnTo>
                <a:lnTo>
                  <a:pt x="316230" y="405130"/>
                </a:lnTo>
                <a:lnTo>
                  <a:pt x="317500" y="401320"/>
                </a:lnTo>
                <a:lnTo>
                  <a:pt x="323850" y="353060"/>
                </a:lnTo>
                <a:lnTo>
                  <a:pt x="337819" y="347980"/>
                </a:lnTo>
                <a:lnTo>
                  <a:pt x="344169" y="344170"/>
                </a:lnTo>
                <a:lnTo>
                  <a:pt x="350519" y="341630"/>
                </a:lnTo>
                <a:close/>
              </a:path>
              <a:path extrusionOk="0" h="609600" w="557530">
                <a:moveTo>
                  <a:pt x="422909" y="123190"/>
                </a:moveTo>
                <a:lnTo>
                  <a:pt x="278130" y="123190"/>
                </a:lnTo>
                <a:lnTo>
                  <a:pt x="309880" y="129540"/>
                </a:lnTo>
                <a:lnTo>
                  <a:pt x="336550" y="147320"/>
                </a:lnTo>
                <a:lnTo>
                  <a:pt x="353059" y="172720"/>
                </a:lnTo>
                <a:lnTo>
                  <a:pt x="359409" y="204470"/>
                </a:lnTo>
                <a:lnTo>
                  <a:pt x="359409" y="285750"/>
                </a:lnTo>
                <a:lnTo>
                  <a:pt x="415290" y="285750"/>
                </a:lnTo>
                <a:lnTo>
                  <a:pt x="415290" y="133350"/>
                </a:lnTo>
                <a:lnTo>
                  <a:pt x="422909" y="123190"/>
                </a:lnTo>
                <a:close/>
              </a:path>
              <a:path extrusionOk="0" h="609600" w="557530">
                <a:moveTo>
                  <a:pt x="359409" y="285750"/>
                </a:moveTo>
                <a:lnTo>
                  <a:pt x="359409" y="204470"/>
                </a:lnTo>
                <a:lnTo>
                  <a:pt x="353059" y="236220"/>
                </a:lnTo>
                <a:lnTo>
                  <a:pt x="336550" y="261620"/>
                </a:lnTo>
                <a:lnTo>
                  <a:pt x="309880" y="279400"/>
                </a:lnTo>
                <a:lnTo>
                  <a:pt x="278130" y="285750"/>
                </a:lnTo>
                <a:lnTo>
                  <a:pt x="3594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554990" y="443230"/>
                </a:lnTo>
                <a:lnTo>
                  <a:pt x="547369" y="430530"/>
                </a:lnTo>
                <a:lnTo>
                  <a:pt x="544830" y="425450"/>
                </a:lnTo>
                <a:lnTo>
                  <a:pt x="392430" y="425450"/>
                </a:lnTo>
                <a:lnTo>
                  <a:pt x="383540" y="421640"/>
                </a:lnTo>
                <a:lnTo>
                  <a:pt x="370840" y="415290"/>
                </a:lnTo>
                <a:lnTo>
                  <a:pt x="356869" y="410210"/>
                </a:lnTo>
                <a:lnTo>
                  <a:pt x="349250" y="408940"/>
                </a:lnTo>
                <a:lnTo>
                  <a:pt x="346709" y="408940"/>
                </a:lnTo>
                <a:lnTo>
                  <a:pt x="346709" y="410210"/>
                </a:lnTo>
                <a:lnTo>
                  <a:pt x="334009" y="430530"/>
                </a:lnTo>
                <a:lnTo>
                  <a:pt x="327659" y="443230"/>
                </a:lnTo>
                <a:lnTo>
                  <a:pt x="323850" y="449580"/>
                </a:lnTo>
                <a:lnTo>
                  <a:pt x="328930" y="455930"/>
                </a:lnTo>
                <a:lnTo>
                  <a:pt x="340359" y="466090"/>
                </a:lnTo>
                <a:lnTo>
                  <a:pt x="353059" y="474980"/>
                </a:lnTo>
                <a:lnTo>
                  <a:pt x="360680" y="481330"/>
                </a:lnTo>
                <a:lnTo>
                  <a:pt x="360680" y="568778"/>
                </a:lnTo>
                <a:lnTo>
                  <a:pt x="383540" y="560070"/>
                </a:lnTo>
                <a:lnTo>
                  <a:pt x="392430" y="556260"/>
                </a:lnTo>
                <a:lnTo>
                  <a:pt x="400050" y="556260"/>
                </a:lnTo>
                <a:lnTo>
                  <a:pt x="400050" y="490220"/>
                </a:lnTo>
                <a:lnTo>
                  <a:pt x="403859" y="474980"/>
                </a:lnTo>
                <a:lnTo>
                  <a:pt x="412750" y="461010"/>
                </a:lnTo>
                <a:lnTo>
                  <a:pt x="425450" y="452120"/>
                </a:lnTo>
                <a:lnTo>
                  <a:pt x="440690" y="44958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360680" y="568778"/>
                </a:moveTo>
                <a:lnTo>
                  <a:pt x="360680" y="500380"/>
                </a:lnTo>
                <a:lnTo>
                  <a:pt x="353059" y="505460"/>
                </a:lnTo>
                <a:lnTo>
                  <a:pt x="340359" y="515620"/>
                </a:lnTo>
                <a:lnTo>
                  <a:pt x="328930" y="524510"/>
                </a:lnTo>
                <a:lnTo>
                  <a:pt x="323850" y="530860"/>
                </a:lnTo>
                <a:lnTo>
                  <a:pt x="327659" y="537210"/>
                </a:lnTo>
                <a:lnTo>
                  <a:pt x="334009" y="549910"/>
                </a:lnTo>
                <a:lnTo>
                  <a:pt x="346709" y="570230"/>
                </a:lnTo>
                <a:lnTo>
                  <a:pt x="346709" y="571500"/>
                </a:lnTo>
                <a:lnTo>
                  <a:pt x="349250" y="571500"/>
                </a:lnTo>
                <a:lnTo>
                  <a:pt x="356869" y="570230"/>
                </a:lnTo>
                <a:lnTo>
                  <a:pt x="360680" y="568778"/>
                </a:lnTo>
                <a:close/>
              </a:path>
              <a:path extrusionOk="0" h="609600" w="557530">
                <a:moveTo>
                  <a:pt x="429259" y="67310"/>
                </a:moveTo>
                <a:lnTo>
                  <a:pt x="410209" y="48260"/>
                </a:lnTo>
                <a:lnTo>
                  <a:pt x="398780" y="38100"/>
                </a:lnTo>
                <a:lnTo>
                  <a:pt x="397509" y="36830"/>
                </a:lnTo>
                <a:lnTo>
                  <a:pt x="388619" y="36830"/>
                </a:lnTo>
                <a:lnTo>
                  <a:pt x="386080" y="38100"/>
                </a:lnTo>
                <a:lnTo>
                  <a:pt x="359409" y="60960"/>
                </a:lnTo>
                <a:lnTo>
                  <a:pt x="349250" y="67310"/>
                </a:lnTo>
                <a:lnTo>
                  <a:pt x="429259" y="67310"/>
                </a:lnTo>
                <a:close/>
              </a:path>
              <a:path extrusionOk="0" h="609600" w="557530">
                <a:moveTo>
                  <a:pt x="427990" y="341630"/>
                </a:moveTo>
                <a:lnTo>
                  <a:pt x="350519" y="341630"/>
                </a:lnTo>
                <a:lnTo>
                  <a:pt x="359409" y="347980"/>
                </a:lnTo>
                <a:lnTo>
                  <a:pt x="368300" y="355600"/>
                </a:lnTo>
                <a:lnTo>
                  <a:pt x="377190" y="361950"/>
                </a:lnTo>
                <a:lnTo>
                  <a:pt x="386080" y="369570"/>
                </a:lnTo>
                <a:lnTo>
                  <a:pt x="389890" y="372110"/>
                </a:lnTo>
                <a:lnTo>
                  <a:pt x="392430" y="372110"/>
                </a:lnTo>
                <a:lnTo>
                  <a:pt x="402590" y="365760"/>
                </a:lnTo>
                <a:lnTo>
                  <a:pt x="417830" y="351790"/>
                </a:lnTo>
                <a:lnTo>
                  <a:pt x="427990" y="341630"/>
                </a:lnTo>
                <a:close/>
              </a:path>
              <a:path extrusionOk="0" h="609600" w="557530">
                <a:moveTo>
                  <a:pt x="360680" y="500380"/>
                </a:moveTo>
                <a:lnTo>
                  <a:pt x="360680" y="481330"/>
                </a:lnTo>
                <a:lnTo>
                  <a:pt x="359409" y="487680"/>
                </a:lnTo>
                <a:lnTo>
                  <a:pt x="359409" y="494030"/>
                </a:lnTo>
                <a:lnTo>
                  <a:pt x="360680" y="500380"/>
                </a:lnTo>
                <a:close/>
              </a:path>
              <a:path extrusionOk="0" h="609600" w="557530">
                <a:moveTo>
                  <a:pt x="490219" y="425450"/>
                </a:moveTo>
                <a:lnTo>
                  <a:pt x="485140" y="421640"/>
                </a:lnTo>
                <a:lnTo>
                  <a:pt x="478790" y="417830"/>
                </a:lnTo>
                <a:lnTo>
                  <a:pt x="473709" y="415290"/>
                </a:lnTo>
                <a:lnTo>
                  <a:pt x="472440" y="405130"/>
                </a:lnTo>
                <a:lnTo>
                  <a:pt x="469900" y="388620"/>
                </a:lnTo>
                <a:lnTo>
                  <a:pt x="467359" y="374650"/>
                </a:lnTo>
                <a:lnTo>
                  <a:pt x="463550" y="368300"/>
                </a:lnTo>
                <a:lnTo>
                  <a:pt x="419100" y="368300"/>
                </a:lnTo>
                <a:lnTo>
                  <a:pt x="415290" y="374650"/>
                </a:lnTo>
                <a:lnTo>
                  <a:pt x="412750" y="388620"/>
                </a:lnTo>
                <a:lnTo>
                  <a:pt x="410209" y="405130"/>
                </a:lnTo>
                <a:lnTo>
                  <a:pt x="408940" y="415290"/>
                </a:lnTo>
                <a:lnTo>
                  <a:pt x="402590" y="417830"/>
                </a:lnTo>
                <a:lnTo>
                  <a:pt x="392430" y="425450"/>
                </a:lnTo>
                <a:lnTo>
                  <a:pt x="490219" y="425450"/>
                </a:lnTo>
                <a:close/>
              </a:path>
              <a:path extrusionOk="0" h="609600" w="557530">
                <a:moveTo>
                  <a:pt x="490219" y="556260"/>
                </a:moveTo>
                <a:lnTo>
                  <a:pt x="392430" y="556260"/>
                </a:lnTo>
                <a:lnTo>
                  <a:pt x="397509" y="560070"/>
                </a:lnTo>
                <a:lnTo>
                  <a:pt x="402590" y="562610"/>
                </a:lnTo>
                <a:lnTo>
                  <a:pt x="408940" y="565150"/>
                </a:lnTo>
                <a:lnTo>
                  <a:pt x="410209" y="575310"/>
                </a:lnTo>
                <a:lnTo>
                  <a:pt x="412750" y="591820"/>
                </a:lnTo>
                <a:lnTo>
                  <a:pt x="415290" y="605790"/>
                </a:lnTo>
                <a:lnTo>
                  <a:pt x="417830" y="609422"/>
                </a:lnTo>
                <a:lnTo>
                  <a:pt x="464819" y="609422"/>
                </a:lnTo>
                <a:lnTo>
                  <a:pt x="467359" y="605790"/>
                </a:lnTo>
                <a:lnTo>
                  <a:pt x="469900" y="591820"/>
                </a:lnTo>
                <a:lnTo>
                  <a:pt x="472440" y="575310"/>
                </a:lnTo>
                <a:lnTo>
                  <a:pt x="473709" y="565150"/>
                </a:lnTo>
                <a:lnTo>
                  <a:pt x="485140" y="560070"/>
                </a:lnTo>
                <a:lnTo>
                  <a:pt x="490219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440690" y="530860"/>
                </a:lnTo>
                <a:lnTo>
                  <a:pt x="425450" y="528320"/>
                </a:lnTo>
                <a:lnTo>
                  <a:pt x="412750" y="519430"/>
                </a:lnTo>
                <a:lnTo>
                  <a:pt x="403859" y="506730"/>
                </a:lnTo>
                <a:lnTo>
                  <a:pt x="400050" y="490220"/>
                </a:lnTo>
                <a:lnTo>
                  <a:pt x="400050" y="556260"/>
                </a:lnTo>
                <a:lnTo>
                  <a:pt x="543560" y="556260"/>
                </a:lnTo>
                <a:lnTo>
                  <a:pt x="554990" y="537210"/>
                </a:lnTo>
                <a:lnTo>
                  <a:pt x="557530" y="530860"/>
                </a:lnTo>
                <a:close/>
              </a:path>
              <a:path extrusionOk="0" h="609600" w="557530">
                <a:moveTo>
                  <a:pt x="481330" y="238760"/>
                </a:moveTo>
                <a:lnTo>
                  <a:pt x="481330" y="170180"/>
                </a:lnTo>
                <a:lnTo>
                  <a:pt x="478790" y="166370"/>
                </a:lnTo>
                <a:lnTo>
                  <a:pt x="473709" y="165100"/>
                </a:lnTo>
                <a:lnTo>
                  <a:pt x="462280" y="162560"/>
                </a:lnTo>
                <a:lnTo>
                  <a:pt x="449580" y="161290"/>
                </a:lnTo>
                <a:lnTo>
                  <a:pt x="436880" y="158750"/>
                </a:lnTo>
                <a:lnTo>
                  <a:pt x="425450" y="157480"/>
                </a:lnTo>
                <a:lnTo>
                  <a:pt x="422909" y="151130"/>
                </a:lnTo>
                <a:lnTo>
                  <a:pt x="420369" y="146050"/>
                </a:lnTo>
                <a:lnTo>
                  <a:pt x="415290" y="133350"/>
                </a:lnTo>
                <a:lnTo>
                  <a:pt x="415290" y="275590"/>
                </a:lnTo>
                <a:lnTo>
                  <a:pt x="420369" y="262890"/>
                </a:lnTo>
                <a:lnTo>
                  <a:pt x="422909" y="257810"/>
                </a:lnTo>
                <a:lnTo>
                  <a:pt x="425450" y="251460"/>
                </a:lnTo>
                <a:lnTo>
                  <a:pt x="473709" y="243840"/>
                </a:lnTo>
                <a:lnTo>
                  <a:pt x="478790" y="242570"/>
                </a:lnTo>
                <a:lnTo>
                  <a:pt x="481330" y="238760"/>
                </a:lnTo>
                <a:close/>
              </a:path>
              <a:path extrusionOk="0" h="609600" w="557530">
                <a:moveTo>
                  <a:pt x="422909" y="285750"/>
                </a:moveTo>
                <a:lnTo>
                  <a:pt x="415290" y="275590"/>
                </a:lnTo>
                <a:lnTo>
                  <a:pt x="415290" y="285750"/>
                </a:lnTo>
                <a:lnTo>
                  <a:pt x="4229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440690" y="449580"/>
                </a:lnTo>
                <a:lnTo>
                  <a:pt x="457200" y="452120"/>
                </a:lnTo>
                <a:lnTo>
                  <a:pt x="469900" y="461010"/>
                </a:lnTo>
                <a:lnTo>
                  <a:pt x="478790" y="474980"/>
                </a:lnTo>
                <a:lnTo>
                  <a:pt x="481330" y="490220"/>
                </a:lnTo>
                <a:lnTo>
                  <a:pt x="481330" y="530860"/>
                </a:lnTo>
                <a:lnTo>
                  <a:pt x="521969" y="530860"/>
                </a:lnTo>
                <a:lnTo>
                  <a:pt x="521969" y="481330"/>
                </a:lnTo>
                <a:lnTo>
                  <a:pt x="529590" y="474980"/>
                </a:lnTo>
                <a:lnTo>
                  <a:pt x="541019" y="466090"/>
                </a:lnTo>
                <a:lnTo>
                  <a:pt x="552450" y="45593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481330" y="530860"/>
                </a:moveTo>
                <a:lnTo>
                  <a:pt x="481330" y="490220"/>
                </a:lnTo>
                <a:lnTo>
                  <a:pt x="478790" y="506730"/>
                </a:lnTo>
                <a:lnTo>
                  <a:pt x="469900" y="519430"/>
                </a:lnTo>
                <a:lnTo>
                  <a:pt x="457200" y="528320"/>
                </a:lnTo>
                <a:lnTo>
                  <a:pt x="440690" y="530860"/>
                </a:lnTo>
                <a:lnTo>
                  <a:pt x="481330" y="530860"/>
                </a:lnTo>
                <a:close/>
              </a:path>
              <a:path extrusionOk="0" h="609600" w="557530">
                <a:moveTo>
                  <a:pt x="544830" y="425450"/>
                </a:moveTo>
                <a:lnTo>
                  <a:pt x="539750" y="417830"/>
                </a:lnTo>
                <a:lnTo>
                  <a:pt x="535940" y="410210"/>
                </a:lnTo>
                <a:lnTo>
                  <a:pt x="534669" y="408940"/>
                </a:lnTo>
                <a:lnTo>
                  <a:pt x="533400" y="408940"/>
                </a:lnTo>
                <a:lnTo>
                  <a:pt x="525780" y="410210"/>
                </a:lnTo>
                <a:lnTo>
                  <a:pt x="511809" y="415290"/>
                </a:lnTo>
                <a:lnTo>
                  <a:pt x="497840" y="421640"/>
                </a:lnTo>
                <a:lnTo>
                  <a:pt x="490219" y="425450"/>
                </a:lnTo>
                <a:lnTo>
                  <a:pt x="544830" y="425450"/>
                </a:lnTo>
                <a:close/>
              </a:path>
              <a:path extrusionOk="0" h="609600" w="557530">
                <a:moveTo>
                  <a:pt x="543560" y="556260"/>
                </a:moveTo>
                <a:lnTo>
                  <a:pt x="490219" y="556260"/>
                </a:lnTo>
                <a:lnTo>
                  <a:pt x="497840" y="560070"/>
                </a:lnTo>
                <a:lnTo>
                  <a:pt x="524510" y="570230"/>
                </a:lnTo>
                <a:lnTo>
                  <a:pt x="533400" y="571500"/>
                </a:lnTo>
                <a:lnTo>
                  <a:pt x="534669" y="571500"/>
                </a:lnTo>
                <a:lnTo>
                  <a:pt x="535940" y="570230"/>
                </a:lnTo>
                <a:lnTo>
                  <a:pt x="539750" y="562610"/>
                </a:lnTo>
                <a:lnTo>
                  <a:pt x="543560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557530" y="529590"/>
                </a:lnTo>
                <a:lnTo>
                  <a:pt x="548640" y="520700"/>
                </a:lnTo>
                <a:lnTo>
                  <a:pt x="539750" y="514350"/>
                </a:lnTo>
                <a:lnTo>
                  <a:pt x="530860" y="506730"/>
                </a:lnTo>
                <a:lnTo>
                  <a:pt x="521969" y="500380"/>
                </a:lnTo>
                <a:lnTo>
                  <a:pt x="521969" y="530860"/>
                </a:lnTo>
                <a:lnTo>
                  <a:pt x="557530" y="5308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83"/>
          <p:cNvSpPr/>
          <p:nvPr/>
        </p:nvSpPr>
        <p:spPr>
          <a:xfrm>
            <a:off x="1948738" y="2403030"/>
            <a:ext cx="4177029" cy="7389495"/>
          </a:xfrm>
          <a:custGeom>
            <a:rect b="b" l="l" r="r" t="t"/>
            <a:pathLst>
              <a:path extrusionOk="0" h="7389495" w="4177029">
                <a:moveTo>
                  <a:pt x="4176864" y="7389126"/>
                </a:moveTo>
                <a:lnTo>
                  <a:pt x="4176864" y="0"/>
                </a:lnTo>
                <a:lnTo>
                  <a:pt x="0" y="0"/>
                </a:lnTo>
                <a:lnTo>
                  <a:pt x="0" y="7389126"/>
                </a:lnTo>
                <a:lnTo>
                  <a:pt x="4176864" y="7389126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83"/>
          <p:cNvSpPr/>
          <p:nvPr/>
        </p:nvSpPr>
        <p:spPr>
          <a:xfrm>
            <a:off x="6125552" y="544709"/>
            <a:ext cx="1468120" cy="9038590"/>
          </a:xfrm>
          <a:custGeom>
            <a:rect b="b" l="l" r="r" t="t"/>
            <a:pathLst>
              <a:path extrusionOk="0" h="9038590" w="1468120">
                <a:moveTo>
                  <a:pt x="1467586" y="9038583"/>
                </a:moveTo>
                <a:lnTo>
                  <a:pt x="1467586" y="0"/>
                </a:lnTo>
                <a:lnTo>
                  <a:pt x="0" y="0"/>
                </a:lnTo>
                <a:lnTo>
                  <a:pt x="0" y="9038583"/>
                </a:lnTo>
                <a:lnTo>
                  <a:pt x="1467586" y="9038583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83"/>
          <p:cNvSpPr/>
          <p:nvPr/>
        </p:nvSpPr>
        <p:spPr>
          <a:xfrm>
            <a:off x="450070" y="544709"/>
            <a:ext cx="1468120" cy="9038590"/>
          </a:xfrm>
          <a:custGeom>
            <a:rect b="b" l="l" r="r" t="t"/>
            <a:pathLst>
              <a:path extrusionOk="0" h="9038590" w="1468120">
                <a:moveTo>
                  <a:pt x="1467578" y="9038583"/>
                </a:moveTo>
                <a:lnTo>
                  <a:pt x="1467578" y="0"/>
                </a:lnTo>
                <a:lnTo>
                  <a:pt x="0" y="0"/>
                </a:lnTo>
                <a:lnTo>
                  <a:pt x="0" y="9038583"/>
                </a:lnTo>
                <a:lnTo>
                  <a:pt x="1467578" y="9038583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4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84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84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84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84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84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84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84"/>
          <p:cNvSpPr txBox="1"/>
          <p:nvPr/>
        </p:nvSpPr>
        <p:spPr>
          <a:xfrm>
            <a:off x="1473200" y="542329"/>
            <a:ext cx="1863089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Necesidades</a:t>
            </a:r>
            <a:endParaRPr sz="2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1" name="Google Shape;1021;p84"/>
          <p:cNvSpPr/>
          <p:nvPr/>
        </p:nvSpPr>
        <p:spPr>
          <a:xfrm>
            <a:off x="983131" y="609600"/>
            <a:ext cx="321310" cy="317500"/>
          </a:xfrm>
          <a:custGeom>
            <a:rect b="b" l="l" r="r" t="t"/>
            <a:pathLst>
              <a:path extrusionOk="0" h="317500" w="321309">
                <a:moveTo>
                  <a:pt x="263056" y="0"/>
                </a:moveTo>
                <a:lnTo>
                  <a:pt x="56681" y="0"/>
                </a:lnTo>
                <a:lnTo>
                  <a:pt x="32587" y="4680"/>
                </a:lnTo>
                <a:lnTo>
                  <a:pt x="12907" y="17443"/>
                </a:lnTo>
                <a:lnTo>
                  <a:pt x="0" y="35849"/>
                </a:lnTo>
                <a:lnTo>
                  <a:pt x="0" y="281655"/>
                </a:lnTo>
                <a:lnTo>
                  <a:pt x="12907" y="300058"/>
                </a:lnTo>
                <a:lnTo>
                  <a:pt x="32587" y="312819"/>
                </a:lnTo>
                <a:lnTo>
                  <a:pt x="56681" y="317500"/>
                </a:lnTo>
                <a:lnTo>
                  <a:pt x="263056" y="317500"/>
                </a:lnTo>
                <a:lnTo>
                  <a:pt x="287148" y="312819"/>
                </a:lnTo>
                <a:lnTo>
                  <a:pt x="306828" y="300058"/>
                </a:lnTo>
                <a:lnTo>
                  <a:pt x="320100" y="281136"/>
                </a:lnTo>
                <a:lnTo>
                  <a:pt x="321191" y="275946"/>
                </a:lnTo>
                <a:lnTo>
                  <a:pt x="321191" y="247218"/>
                </a:lnTo>
                <a:lnTo>
                  <a:pt x="128052" y="247218"/>
                </a:lnTo>
                <a:lnTo>
                  <a:pt x="40342" y="162877"/>
                </a:lnTo>
                <a:lnTo>
                  <a:pt x="40342" y="154622"/>
                </a:lnTo>
                <a:lnTo>
                  <a:pt x="73019" y="123190"/>
                </a:lnTo>
                <a:lnTo>
                  <a:pt x="183096" y="123190"/>
                </a:lnTo>
                <a:lnTo>
                  <a:pt x="238119" y="70281"/>
                </a:lnTo>
                <a:lnTo>
                  <a:pt x="321191" y="70281"/>
                </a:lnTo>
                <a:lnTo>
                  <a:pt x="321191" y="41560"/>
                </a:lnTo>
                <a:lnTo>
                  <a:pt x="320100" y="36368"/>
                </a:lnTo>
                <a:lnTo>
                  <a:pt x="306828" y="17443"/>
                </a:lnTo>
                <a:lnTo>
                  <a:pt x="287148" y="4680"/>
                </a:lnTo>
                <a:lnTo>
                  <a:pt x="263056" y="0"/>
                </a:lnTo>
                <a:close/>
              </a:path>
              <a:path extrusionOk="0" h="317500" w="321309">
                <a:moveTo>
                  <a:pt x="321191" y="70281"/>
                </a:moveTo>
                <a:lnTo>
                  <a:pt x="246719" y="70281"/>
                </a:lnTo>
                <a:lnTo>
                  <a:pt x="279394" y="101701"/>
                </a:lnTo>
                <a:lnTo>
                  <a:pt x="279394" y="109969"/>
                </a:lnTo>
                <a:lnTo>
                  <a:pt x="136651" y="247218"/>
                </a:lnTo>
                <a:lnTo>
                  <a:pt x="321191" y="247218"/>
                </a:lnTo>
                <a:lnTo>
                  <a:pt x="321191" y="70281"/>
                </a:lnTo>
                <a:close/>
              </a:path>
              <a:path extrusionOk="0" h="317500" w="321309">
                <a:moveTo>
                  <a:pt x="183096" y="123190"/>
                </a:moveTo>
                <a:lnTo>
                  <a:pt x="81619" y="123190"/>
                </a:lnTo>
                <a:lnTo>
                  <a:pt x="132351" y="171983"/>
                </a:lnTo>
                <a:lnTo>
                  <a:pt x="183096" y="1231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84"/>
          <p:cNvSpPr txBox="1"/>
          <p:nvPr>
            <p:ph type="title"/>
          </p:nvPr>
        </p:nvSpPr>
        <p:spPr>
          <a:xfrm>
            <a:off x="812800" y="2001639"/>
            <a:ext cx="7675245" cy="905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625">
            <a:spAutoFit/>
          </a:bodyPr>
          <a:lstStyle/>
          <a:p>
            <a:pPr indent="0" lvl="0" marL="12700" marR="5080" rtl="0" algn="l">
              <a:lnSpc>
                <a:spcPct val="1172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900">
                <a:latin typeface="Lucida Sans"/>
                <a:ea typeface="Lucida Sans"/>
                <a:cs typeface="Lucida Sans"/>
                <a:sym typeface="Lucida Sans"/>
              </a:rPr>
              <a:t>¿Qué problemas y/u oportunidades insatisfechas  tenemos el potencial de atender?</a:t>
            </a:r>
            <a:endParaRPr sz="29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023" name="Google Shape;1023;p84"/>
          <p:cNvSpPr/>
          <p:nvPr/>
        </p:nvSpPr>
        <p:spPr>
          <a:xfrm>
            <a:off x="2594610" y="3286315"/>
            <a:ext cx="4888865" cy="551180"/>
          </a:xfrm>
          <a:custGeom>
            <a:rect b="b" l="l" r="r" t="t"/>
            <a:pathLst>
              <a:path extrusionOk="0" h="551179" w="4888865">
                <a:moveTo>
                  <a:pt x="0" y="0"/>
                </a:moveTo>
                <a:lnTo>
                  <a:pt x="4888826" y="0"/>
                </a:lnTo>
                <a:lnTo>
                  <a:pt x="4888826" y="550684"/>
                </a:lnTo>
                <a:lnTo>
                  <a:pt x="0" y="550684"/>
                </a:lnTo>
                <a:lnTo>
                  <a:pt x="0" y="0"/>
                </a:lnTo>
                <a:close/>
              </a:path>
            </a:pathLst>
          </a:custGeom>
          <a:solidFill>
            <a:srgbClr val="5E63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84"/>
          <p:cNvSpPr/>
          <p:nvPr/>
        </p:nvSpPr>
        <p:spPr>
          <a:xfrm>
            <a:off x="2201710" y="2551469"/>
            <a:ext cx="5674639" cy="51066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84"/>
          <p:cNvSpPr txBox="1"/>
          <p:nvPr/>
        </p:nvSpPr>
        <p:spPr>
          <a:xfrm>
            <a:off x="2594610" y="3831996"/>
            <a:ext cx="4888865" cy="3122930"/>
          </a:xfrm>
          <a:prstGeom prst="rect">
            <a:avLst/>
          </a:prstGeom>
          <a:solidFill>
            <a:srgbClr val="6F7377"/>
          </a:solidFill>
          <a:ln>
            <a:noFill/>
          </a:ln>
        </p:spPr>
        <p:txBody>
          <a:bodyPr anchorCtr="0" anchor="t" bIns="0" lIns="0" spcFirstLastPara="1" rIns="0" wrap="square" tIns="305425">
            <a:spAutoFit/>
          </a:bodyPr>
          <a:lstStyle/>
          <a:p>
            <a:pPr indent="0" lvl="0" marL="313055" marR="363855" rtl="0" algn="ctr">
              <a:lnSpc>
                <a:spcPct val="1192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NUESTROS USUARIOS  NECESITAN / DESEAN:</a:t>
            </a:r>
            <a:endParaRPr sz="2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7310" rtl="0" algn="ctr">
              <a:spcBef>
                <a:spcPts val="570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_______________</a:t>
            </a:r>
            <a:endParaRPr sz="2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85"/>
          <p:cNvSpPr txBox="1"/>
          <p:nvPr/>
        </p:nvSpPr>
        <p:spPr>
          <a:xfrm>
            <a:off x="965200" y="1714897"/>
            <a:ext cx="7303134" cy="4507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Ejemplos</a:t>
            </a:r>
            <a:endParaRPr sz="65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558800" marR="5080" rtl="0" algn="l">
              <a:lnSpc>
                <a:spcPct val="139500"/>
              </a:lnSpc>
              <a:spcBef>
                <a:spcPts val="279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Sacar su certificado sin tener que ir a las oficinas.  Ahorrar energía.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558800" marR="2967990" rtl="0" algn="l">
              <a:lnSpc>
                <a:spcPct val="167346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Aprender un nuevo idioma.  Proteger su hogar de robos.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558800" marR="1849754" rtl="0" algn="l">
              <a:lnSpc>
                <a:spcPct val="167346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Reducir sus costos de alimentación.  Pedir comida a domicilio.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1" name="Google Shape;1031;p85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85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85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85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85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85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85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85"/>
          <p:cNvSpPr txBox="1"/>
          <p:nvPr>
            <p:ph type="title"/>
          </p:nvPr>
        </p:nvSpPr>
        <p:spPr>
          <a:xfrm>
            <a:off x="1473200" y="542329"/>
            <a:ext cx="1863089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Necesidades</a:t>
            </a:r>
            <a:endParaRPr sz="2600"/>
          </a:p>
        </p:txBody>
      </p:sp>
      <p:sp>
        <p:nvSpPr>
          <p:cNvPr id="1039" name="Google Shape;1039;p85"/>
          <p:cNvSpPr/>
          <p:nvPr/>
        </p:nvSpPr>
        <p:spPr>
          <a:xfrm>
            <a:off x="983131" y="609600"/>
            <a:ext cx="321310" cy="317500"/>
          </a:xfrm>
          <a:custGeom>
            <a:rect b="b" l="l" r="r" t="t"/>
            <a:pathLst>
              <a:path extrusionOk="0" h="317500" w="321309">
                <a:moveTo>
                  <a:pt x="263056" y="0"/>
                </a:moveTo>
                <a:lnTo>
                  <a:pt x="56681" y="0"/>
                </a:lnTo>
                <a:lnTo>
                  <a:pt x="32587" y="4680"/>
                </a:lnTo>
                <a:lnTo>
                  <a:pt x="12907" y="17443"/>
                </a:lnTo>
                <a:lnTo>
                  <a:pt x="0" y="35849"/>
                </a:lnTo>
                <a:lnTo>
                  <a:pt x="0" y="281655"/>
                </a:lnTo>
                <a:lnTo>
                  <a:pt x="12907" y="300058"/>
                </a:lnTo>
                <a:lnTo>
                  <a:pt x="32587" y="312819"/>
                </a:lnTo>
                <a:lnTo>
                  <a:pt x="56681" y="317500"/>
                </a:lnTo>
                <a:lnTo>
                  <a:pt x="263056" y="317500"/>
                </a:lnTo>
                <a:lnTo>
                  <a:pt x="287148" y="312819"/>
                </a:lnTo>
                <a:lnTo>
                  <a:pt x="306828" y="300058"/>
                </a:lnTo>
                <a:lnTo>
                  <a:pt x="320100" y="281136"/>
                </a:lnTo>
                <a:lnTo>
                  <a:pt x="321191" y="275946"/>
                </a:lnTo>
                <a:lnTo>
                  <a:pt x="321191" y="247218"/>
                </a:lnTo>
                <a:lnTo>
                  <a:pt x="128052" y="247218"/>
                </a:lnTo>
                <a:lnTo>
                  <a:pt x="40342" y="162877"/>
                </a:lnTo>
                <a:lnTo>
                  <a:pt x="40342" y="154622"/>
                </a:lnTo>
                <a:lnTo>
                  <a:pt x="73019" y="123190"/>
                </a:lnTo>
                <a:lnTo>
                  <a:pt x="183096" y="123190"/>
                </a:lnTo>
                <a:lnTo>
                  <a:pt x="238119" y="70281"/>
                </a:lnTo>
                <a:lnTo>
                  <a:pt x="321191" y="70281"/>
                </a:lnTo>
                <a:lnTo>
                  <a:pt x="321191" y="41560"/>
                </a:lnTo>
                <a:lnTo>
                  <a:pt x="320100" y="36368"/>
                </a:lnTo>
                <a:lnTo>
                  <a:pt x="306828" y="17443"/>
                </a:lnTo>
                <a:lnTo>
                  <a:pt x="287148" y="4680"/>
                </a:lnTo>
                <a:lnTo>
                  <a:pt x="263056" y="0"/>
                </a:lnTo>
                <a:close/>
              </a:path>
              <a:path extrusionOk="0" h="317500" w="321309">
                <a:moveTo>
                  <a:pt x="321191" y="70281"/>
                </a:moveTo>
                <a:lnTo>
                  <a:pt x="246719" y="70281"/>
                </a:lnTo>
                <a:lnTo>
                  <a:pt x="279394" y="101701"/>
                </a:lnTo>
                <a:lnTo>
                  <a:pt x="279394" y="109969"/>
                </a:lnTo>
                <a:lnTo>
                  <a:pt x="136651" y="247218"/>
                </a:lnTo>
                <a:lnTo>
                  <a:pt x="321191" y="247218"/>
                </a:lnTo>
                <a:lnTo>
                  <a:pt x="321191" y="70281"/>
                </a:lnTo>
                <a:close/>
              </a:path>
              <a:path extrusionOk="0" h="317500" w="321309">
                <a:moveTo>
                  <a:pt x="183096" y="123190"/>
                </a:moveTo>
                <a:lnTo>
                  <a:pt x="81619" y="123190"/>
                </a:lnTo>
                <a:lnTo>
                  <a:pt x="132351" y="171983"/>
                </a:lnTo>
                <a:lnTo>
                  <a:pt x="183096" y="1231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85"/>
          <p:cNvSpPr/>
          <p:nvPr/>
        </p:nvSpPr>
        <p:spPr>
          <a:xfrm>
            <a:off x="1003300" y="33020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85"/>
          <p:cNvSpPr/>
          <p:nvPr/>
        </p:nvSpPr>
        <p:spPr>
          <a:xfrm>
            <a:off x="1003300" y="3848100"/>
            <a:ext cx="327025" cy="240029"/>
          </a:xfrm>
          <a:custGeom>
            <a:rect b="b" l="l" r="r" t="t"/>
            <a:pathLst>
              <a:path extrusionOk="0" h="240029" w="327025">
                <a:moveTo>
                  <a:pt x="54121" y="73113"/>
                </a:moveTo>
                <a:lnTo>
                  <a:pt x="43591" y="73113"/>
                </a:lnTo>
                <a:lnTo>
                  <a:pt x="38327" y="75133"/>
                </a:lnTo>
                <a:lnTo>
                  <a:pt x="2105" y="109880"/>
                </a:lnTo>
                <a:lnTo>
                  <a:pt x="0" y="114922"/>
                </a:lnTo>
                <a:lnTo>
                  <a:pt x="0" y="125031"/>
                </a:lnTo>
                <a:lnTo>
                  <a:pt x="2105" y="130073"/>
                </a:lnTo>
                <a:lnTo>
                  <a:pt x="114559" y="237934"/>
                </a:lnTo>
                <a:lnTo>
                  <a:pt x="119824" y="239953"/>
                </a:lnTo>
                <a:lnTo>
                  <a:pt x="130352" y="239953"/>
                </a:lnTo>
                <a:lnTo>
                  <a:pt x="135618" y="237934"/>
                </a:lnTo>
                <a:lnTo>
                  <a:pt x="239443" y="138353"/>
                </a:lnTo>
                <a:lnTo>
                  <a:pt x="125088" y="138353"/>
                </a:lnTo>
                <a:lnTo>
                  <a:pt x="59385" y="75133"/>
                </a:lnTo>
                <a:lnTo>
                  <a:pt x="54121" y="73113"/>
                </a:lnTo>
                <a:close/>
              </a:path>
              <a:path extrusionOk="0" h="240029" w="327025">
                <a:moveTo>
                  <a:pt x="282816" y="0"/>
                </a:moveTo>
                <a:lnTo>
                  <a:pt x="272288" y="0"/>
                </a:lnTo>
                <a:lnTo>
                  <a:pt x="267017" y="2019"/>
                </a:lnTo>
                <a:lnTo>
                  <a:pt x="125088" y="138353"/>
                </a:lnTo>
                <a:lnTo>
                  <a:pt x="239443" y="138353"/>
                </a:lnTo>
                <a:lnTo>
                  <a:pt x="324307" y="56959"/>
                </a:lnTo>
                <a:lnTo>
                  <a:pt x="326415" y="51904"/>
                </a:lnTo>
                <a:lnTo>
                  <a:pt x="326415" y="41808"/>
                </a:lnTo>
                <a:lnTo>
                  <a:pt x="324307" y="36766"/>
                </a:lnTo>
                <a:lnTo>
                  <a:pt x="288086" y="2019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85"/>
          <p:cNvSpPr/>
          <p:nvPr/>
        </p:nvSpPr>
        <p:spPr>
          <a:xfrm>
            <a:off x="1003300" y="43561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85"/>
          <p:cNvSpPr/>
          <p:nvPr/>
        </p:nvSpPr>
        <p:spPr>
          <a:xfrm>
            <a:off x="1003300" y="48514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85"/>
          <p:cNvSpPr/>
          <p:nvPr/>
        </p:nvSpPr>
        <p:spPr>
          <a:xfrm>
            <a:off x="1003300" y="5372100"/>
            <a:ext cx="327025" cy="240029"/>
          </a:xfrm>
          <a:custGeom>
            <a:rect b="b" l="l" r="r" t="t"/>
            <a:pathLst>
              <a:path extrusionOk="0" h="240029" w="327025">
                <a:moveTo>
                  <a:pt x="54121" y="73113"/>
                </a:moveTo>
                <a:lnTo>
                  <a:pt x="43591" y="73113"/>
                </a:lnTo>
                <a:lnTo>
                  <a:pt x="38327" y="75133"/>
                </a:lnTo>
                <a:lnTo>
                  <a:pt x="2105" y="109880"/>
                </a:lnTo>
                <a:lnTo>
                  <a:pt x="0" y="114922"/>
                </a:lnTo>
                <a:lnTo>
                  <a:pt x="0" y="125031"/>
                </a:lnTo>
                <a:lnTo>
                  <a:pt x="2105" y="130073"/>
                </a:lnTo>
                <a:lnTo>
                  <a:pt x="114559" y="237934"/>
                </a:lnTo>
                <a:lnTo>
                  <a:pt x="119824" y="239953"/>
                </a:lnTo>
                <a:lnTo>
                  <a:pt x="130352" y="239953"/>
                </a:lnTo>
                <a:lnTo>
                  <a:pt x="135618" y="237934"/>
                </a:lnTo>
                <a:lnTo>
                  <a:pt x="239443" y="138353"/>
                </a:lnTo>
                <a:lnTo>
                  <a:pt x="125088" y="138353"/>
                </a:lnTo>
                <a:lnTo>
                  <a:pt x="59385" y="75133"/>
                </a:lnTo>
                <a:lnTo>
                  <a:pt x="54121" y="73113"/>
                </a:lnTo>
                <a:close/>
              </a:path>
              <a:path extrusionOk="0" h="240029" w="327025">
                <a:moveTo>
                  <a:pt x="282816" y="0"/>
                </a:moveTo>
                <a:lnTo>
                  <a:pt x="272288" y="0"/>
                </a:lnTo>
                <a:lnTo>
                  <a:pt x="267017" y="2019"/>
                </a:lnTo>
                <a:lnTo>
                  <a:pt x="125088" y="138353"/>
                </a:lnTo>
                <a:lnTo>
                  <a:pt x="239443" y="138353"/>
                </a:lnTo>
                <a:lnTo>
                  <a:pt x="324307" y="56959"/>
                </a:lnTo>
                <a:lnTo>
                  <a:pt x="326415" y="51904"/>
                </a:lnTo>
                <a:lnTo>
                  <a:pt x="326415" y="41808"/>
                </a:lnTo>
                <a:lnTo>
                  <a:pt x="324307" y="36766"/>
                </a:lnTo>
                <a:lnTo>
                  <a:pt x="288086" y="2019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85"/>
          <p:cNvSpPr/>
          <p:nvPr/>
        </p:nvSpPr>
        <p:spPr>
          <a:xfrm>
            <a:off x="1003300" y="58674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86"/>
          <p:cNvSpPr txBox="1"/>
          <p:nvPr>
            <p:ph type="title"/>
          </p:nvPr>
        </p:nvSpPr>
        <p:spPr>
          <a:xfrm>
            <a:off x="965200" y="1714897"/>
            <a:ext cx="7130415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¿Varios segmentos?</a:t>
            </a:r>
            <a:endParaRPr/>
          </a:p>
        </p:txBody>
      </p:sp>
      <p:sp>
        <p:nvSpPr>
          <p:cNvPr id="1051" name="Google Shape;1051;p86"/>
          <p:cNvSpPr txBox="1"/>
          <p:nvPr/>
        </p:nvSpPr>
        <p:spPr>
          <a:xfrm>
            <a:off x="965200" y="3181548"/>
            <a:ext cx="7842250" cy="24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725">
            <a:spAutoFit/>
          </a:bodyPr>
          <a:lstStyle/>
          <a:p>
            <a:pPr indent="0" lvl="0" marL="12700" marR="5080" rtl="0" algn="l">
              <a:lnSpc>
                <a:spcPct val="116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50">
                <a:solidFill>
                  <a:srgbClr val="F96155"/>
                </a:solidFill>
                <a:latin typeface="Trebuchet MS"/>
                <a:ea typeface="Trebuchet MS"/>
                <a:cs typeface="Trebuchet MS"/>
                <a:sym typeface="Trebuchet MS"/>
              </a:rPr>
              <a:t>Para proyectos multi-sided, define al menos  una </a:t>
            </a:r>
            <a:r>
              <a:rPr b="1" lang="en-US" sz="32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necesidad por cada segmento de  usuarios o clientes </a:t>
            </a:r>
            <a:r>
              <a:rPr b="1" lang="en-US" sz="3250">
                <a:solidFill>
                  <a:srgbClr val="F96155"/>
                </a:solidFill>
                <a:latin typeface="Trebuchet MS"/>
                <a:ea typeface="Trebuchet MS"/>
                <a:cs typeface="Trebuchet MS"/>
                <a:sym typeface="Trebuchet MS"/>
              </a:rPr>
              <a:t>que atienda el proyecto.</a:t>
            </a:r>
            <a:endParaRPr sz="32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Caso de portal de empleos:</a:t>
            </a:r>
            <a:endParaRPr sz="22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2" name="Google Shape;1052;p86"/>
          <p:cNvSpPr txBox="1"/>
          <p:nvPr/>
        </p:nvSpPr>
        <p:spPr>
          <a:xfrm>
            <a:off x="968054" y="5779868"/>
            <a:ext cx="116205" cy="709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*</a:t>
            </a:r>
            <a:endParaRPr sz="165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12700" marR="0" rtl="0" algn="l">
              <a:spcBef>
                <a:spcPts val="139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*</a:t>
            </a:r>
            <a:endParaRPr sz="165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053" name="Google Shape;1053;p86"/>
          <p:cNvSpPr txBox="1"/>
          <p:nvPr/>
        </p:nvSpPr>
        <p:spPr>
          <a:xfrm>
            <a:off x="1231900" y="5644971"/>
            <a:ext cx="7233920" cy="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6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Empresas</a:t>
            </a:r>
            <a:r>
              <a:rPr lang="en-US" sz="225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: Necesitan encontrar talentos rápidamente.</a:t>
            </a:r>
            <a:endParaRPr sz="225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12700" marR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-US" sz="22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Profesionales</a:t>
            </a:r>
            <a:r>
              <a:rPr lang="en-US" sz="225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: Necesitan encontrar trabajo en un buen lugar.</a:t>
            </a:r>
            <a:endParaRPr sz="225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054" name="Google Shape;1054;p86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86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86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86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86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86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86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86"/>
          <p:cNvSpPr txBox="1"/>
          <p:nvPr/>
        </p:nvSpPr>
        <p:spPr>
          <a:xfrm>
            <a:off x="1473200" y="542329"/>
            <a:ext cx="1863089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Necesidades</a:t>
            </a:r>
            <a:endParaRPr sz="2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62" name="Google Shape;1062;p86"/>
          <p:cNvSpPr/>
          <p:nvPr/>
        </p:nvSpPr>
        <p:spPr>
          <a:xfrm>
            <a:off x="983131" y="609600"/>
            <a:ext cx="321310" cy="317500"/>
          </a:xfrm>
          <a:custGeom>
            <a:rect b="b" l="l" r="r" t="t"/>
            <a:pathLst>
              <a:path extrusionOk="0" h="317500" w="321309">
                <a:moveTo>
                  <a:pt x="263056" y="0"/>
                </a:moveTo>
                <a:lnTo>
                  <a:pt x="56681" y="0"/>
                </a:lnTo>
                <a:lnTo>
                  <a:pt x="32587" y="4680"/>
                </a:lnTo>
                <a:lnTo>
                  <a:pt x="12907" y="17443"/>
                </a:lnTo>
                <a:lnTo>
                  <a:pt x="0" y="35849"/>
                </a:lnTo>
                <a:lnTo>
                  <a:pt x="0" y="281655"/>
                </a:lnTo>
                <a:lnTo>
                  <a:pt x="12907" y="300058"/>
                </a:lnTo>
                <a:lnTo>
                  <a:pt x="32587" y="312819"/>
                </a:lnTo>
                <a:lnTo>
                  <a:pt x="56681" y="317500"/>
                </a:lnTo>
                <a:lnTo>
                  <a:pt x="263056" y="317500"/>
                </a:lnTo>
                <a:lnTo>
                  <a:pt x="287148" y="312819"/>
                </a:lnTo>
                <a:lnTo>
                  <a:pt x="306828" y="300058"/>
                </a:lnTo>
                <a:lnTo>
                  <a:pt x="320100" y="281136"/>
                </a:lnTo>
                <a:lnTo>
                  <a:pt x="321191" y="275946"/>
                </a:lnTo>
                <a:lnTo>
                  <a:pt x="321191" y="247218"/>
                </a:lnTo>
                <a:lnTo>
                  <a:pt x="128052" y="247218"/>
                </a:lnTo>
                <a:lnTo>
                  <a:pt x="40342" y="162877"/>
                </a:lnTo>
                <a:lnTo>
                  <a:pt x="40342" y="154622"/>
                </a:lnTo>
                <a:lnTo>
                  <a:pt x="73019" y="123190"/>
                </a:lnTo>
                <a:lnTo>
                  <a:pt x="183096" y="123190"/>
                </a:lnTo>
                <a:lnTo>
                  <a:pt x="238119" y="70281"/>
                </a:lnTo>
                <a:lnTo>
                  <a:pt x="321191" y="70281"/>
                </a:lnTo>
                <a:lnTo>
                  <a:pt x="321191" y="41560"/>
                </a:lnTo>
                <a:lnTo>
                  <a:pt x="320100" y="36368"/>
                </a:lnTo>
                <a:lnTo>
                  <a:pt x="306828" y="17443"/>
                </a:lnTo>
                <a:lnTo>
                  <a:pt x="287148" y="4680"/>
                </a:lnTo>
                <a:lnTo>
                  <a:pt x="263056" y="0"/>
                </a:lnTo>
                <a:close/>
              </a:path>
              <a:path extrusionOk="0" h="317500" w="321309">
                <a:moveTo>
                  <a:pt x="321191" y="70281"/>
                </a:moveTo>
                <a:lnTo>
                  <a:pt x="246719" y="70281"/>
                </a:lnTo>
                <a:lnTo>
                  <a:pt x="279394" y="101701"/>
                </a:lnTo>
                <a:lnTo>
                  <a:pt x="279394" y="109969"/>
                </a:lnTo>
                <a:lnTo>
                  <a:pt x="136651" y="247218"/>
                </a:lnTo>
                <a:lnTo>
                  <a:pt x="321191" y="247218"/>
                </a:lnTo>
                <a:lnTo>
                  <a:pt x="321191" y="70281"/>
                </a:lnTo>
                <a:close/>
              </a:path>
              <a:path extrusionOk="0" h="317500" w="321309">
                <a:moveTo>
                  <a:pt x="183096" y="123190"/>
                </a:moveTo>
                <a:lnTo>
                  <a:pt x="81619" y="123190"/>
                </a:lnTo>
                <a:lnTo>
                  <a:pt x="132351" y="171983"/>
                </a:lnTo>
                <a:lnTo>
                  <a:pt x="183096" y="1231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7"/>
          <p:cNvSpPr/>
          <p:nvPr/>
        </p:nvSpPr>
        <p:spPr>
          <a:xfrm>
            <a:off x="254529" y="1013812"/>
            <a:ext cx="4071620" cy="6644640"/>
          </a:xfrm>
          <a:custGeom>
            <a:rect b="b" l="l" r="r" t="t"/>
            <a:pathLst>
              <a:path extrusionOk="0" h="6644640" w="4071620">
                <a:moveTo>
                  <a:pt x="4071148" y="6644288"/>
                </a:moveTo>
                <a:lnTo>
                  <a:pt x="4071148" y="0"/>
                </a:lnTo>
                <a:lnTo>
                  <a:pt x="0" y="0"/>
                </a:lnTo>
                <a:lnTo>
                  <a:pt x="0" y="6644288"/>
                </a:lnTo>
              </a:path>
            </a:pathLst>
          </a:custGeom>
          <a:noFill/>
          <a:ln cap="flat" cmpd="sng" w="181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87"/>
          <p:cNvSpPr/>
          <p:nvPr/>
        </p:nvSpPr>
        <p:spPr>
          <a:xfrm>
            <a:off x="4325104" y="1013812"/>
            <a:ext cx="4071620" cy="6644640"/>
          </a:xfrm>
          <a:custGeom>
            <a:rect b="b" l="l" r="r" t="t"/>
            <a:pathLst>
              <a:path extrusionOk="0" h="6644640" w="4071620">
                <a:moveTo>
                  <a:pt x="4071148" y="6644288"/>
                </a:moveTo>
                <a:lnTo>
                  <a:pt x="4071148" y="0"/>
                </a:lnTo>
                <a:lnTo>
                  <a:pt x="0" y="0"/>
                </a:lnTo>
                <a:lnTo>
                  <a:pt x="0" y="6644288"/>
                </a:lnTo>
              </a:path>
            </a:pathLst>
          </a:custGeom>
          <a:noFill/>
          <a:ln cap="flat" cmpd="sng" w="181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87"/>
          <p:cNvSpPr/>
          <p:nvPr/>
        </p:nvSpPr>
        <p:spPr>
          <a:xfrm>
            <a:off x="8395670" y="1013812"/>
            <a:ext cx="1663064" cy="6644640"/>
          </a:xfrm>
          <a:custGeom>
            <a:rect b="b" l="l" r="r" t="t"/>
            <a:pathLst>
              <a:path extrusionOk="0" h="6644640" w="1663065">
                <a:moveTo>
                  <a:pt x="1662729" y="0"/>
                </a:moveTo>
                <a:lnTo>
                  <a:pt x="0" y="0"/>
                </a:lnTo>
                <a:lnTo>
                  <a:pt x="0" y="6644288"/>
                </a:lnTo>
              </a:path>
            </a:pathLst>
          </a:custGeom>
          <a:noFill/>
          <a:ln cap="flat" cmpd="sng" w="18100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87"/>
          <p:cNvSpPr/>
          <p:nvPr/>
        </p:nvSpPr>
        <p:spPr>
          <a:xfrm>
            <a:off x="254529" y="660627"/>
            <a:ext cx="9804400" cy="156210"/>
          </a:xfrm>
          <a:custGeom>
            <a:rect b="b" l="l" r="r" t="t"/>
            <a:pathLst>
              <a:path extrusionOk="0" h="156209" w="9804400">
                <a:moveTo>
                  <a:pt x="0" y="155957"/>
                </a:moveTo>
                <a:lnTo>
                  <a:pt x="9803870" y="155957"/>
                </a:lnTo>
                <a:lnTo>
                  <a:pt x="9803870" y="0"/>
                </a:lnTo>
                <a:lnTo>
                  <a:pt x="0" y="0"/>
                </a:lnTo>
                <a:lnTo>
                  <a:pt x="0" y="155957"/>
                </a:lnTo>
                <a:close/>
              </a:path>
            </a:pathLst>
          </a:custGeom>
          <a:solidFill>
            <a:srgbClr val="ED1C2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87"/>
          <p:cNvSpPr txBox="1"/>
          <p:nvPr>
            <p:ph type="title"/>
          </p:nvPr>
        </p:nvSpPr>
        <p:spPr>
          <a:xfrm>
            <a:off x="4231487" y="60531"/>
            <a:ext cx="1581150" cy="507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>
                <a:solidFill>
                  <a:srgbClr val="ED1C24"/>
                </a:solidFill>
                <a:latin typeface="Gill Sans"/>
                <a:ea typeface="Gill Sans"/>
                <a:cs typeface="Gill Sans"/>
                <a:sym typeface="Gill Sans"/>
              </a:rPr>
              <a:t>Usuarios</a:t>
            </a:r>
            <a:endParaRPr sz="315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2" name="Google Shape;1072;p87"/>
          <p:cNvSpPr/>
          <p:nvPr/>
        </p:nvSpPr>
        <p:spPr>
          <a:xfrm>
            <a:off x="8634476" y="1260970"/>
            <a:ext cx="318135" cy="286385"/>
          </a:xfrm>
          <a:custGeom>
            <a:rect b="b" l="l" r="r" t="t"/>
            <a:pathLst>
              <a:path extrusionOk="0" h="286384" w="318134">
                <a:moveTo>
                  <a:pt x="84797" y="0"/>
                </a:moveTo>
                <a:lnTo>
                  <a:pt x="49174" y="5940"/>
                </a:lnTo>
                <a:lnTo>
                  <a:pt x="22510" y="23098"/>
                </a:lnTo>
                <a:lnTo>
                  <a:pt x="5791" y="50481"/>
                </a:lnTo>
                <a:lnTo>
                  <a:pt x="0" y="87096"/>
                </a:lnTo>
                <a:lnTo>
                  <a:pt x="6125" y="118776"/>
                </a:lnTo>
                <a:lnTo>
                  <a:pt x="19732" y="145073"/>
                </a:lnTo>
                <a:lnTo>
                  <a:pt x="33534" y="163154"/>
                </a:lnTo>
                <a:lnTo>
                  <a:pt x="40449" y="170446"/>
                </a:lnTo>
                <a:lnTo>
                  <a:pt x="151142" y="282486"/>
                </a:lnTo>
                <a:lnTo>
                  <a:pt x="153263" y="284708"/>
                </a:lnTo>
                <a:lnTo>
                  <a:pt x="156121" y="285826"/>
                </a:lnTo>
                <a:lnTo>
                  <a:pt x="161785" y="285826"/>
                </a:lnTo>
                <a:lnTo>
                  <a:pt x="164630" y="284708"/>
                </a:lnTo>
                <a:lnTo>
                  <a:pt x="166750" y="282486"/>
                </a:lnTo>
                <a:lnTo>
                  <a:pt x="277266" y="170827"/>
                </a:lnTo>
                <a:lnTo>
                  <a:pt x="284294" y="163315"/>
                </a:lnTo>
                <a:lnTo>
                  <a:pt x="298209" y="145026"/>
                </a:lnTo>
                <a:lnTo>
                  <a:pt x="311773" y="118770"/>
                </a:lnTo>
                <a:lnTo>
                  <a:pt x="317893" y="87096"/>
                </a:lnTo>
                <a:lnTo>
                  <a:pt x="312103" y="50481"/>
                </a:lnTo>
                <a:lnTo>
                  <a:pt x="305817" y="40182"/>
                </a:lnTo>
                <a:lnTo>
                  <a:pt x="158953" y="40182"/>
                </a:lnTo>
                <a:lnTo>
                  <a:pt x="145816" y="27785"/>
                </a:lnTo>
                <a:lnTo>
                  <a:pt x="128257" y="14652"/>
                </a:lnTo>
                <a:lnTo>
                  <a:pt x="107507" y="4239"/>
                </a:lnTo>
                <a:lnTo>
                  <a:pt x="84797" y="0"/>
                </a:lnTo>
                <a:close/>
              </a:path>
              <a:path extrusionOk="0" h="286384" w="318134">
                <a:moveTo>
                  <a:pt x="233095" y="0"/>
                </a:moveTo>
                <a:lnTo>
                  <a:pt x="210386" y="4239"/>
                </a:lnTo>
                <a:lnTo>
                  <a:pt x="189637" y="14652"/>
                </a:lnTo>
                <a:lnTo>
                  <a:pt x="172082" y="27785"/>
                </a:lnTo>
                <a:lnTo>
                  <a:pt x="158953" y="40182"/>
                </a:lnTo>
                <a:lnTo>
                  <a:pt x="305817" y="40182"/>
                </a:lnTo>
                <a:lnTo>
                  <a:pt x="295387" y="23098"/>
                </a:lnTo>
                <a:lnTo>
                  <a:pt x="268725" y="5940"/>
                </a:lnTo>
                <a:lnTo>
                  <a:pt x="233095" y="0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87"/>
          <p:cNvSpPr/>
          <p:nvPr/>
        </p:nvSpPr>
        <p:spPr>
          <a:xfrm>
            <a:off x="512436" y="1255255"/>
            <a:ext cx="307340" cy="307975"/>
          </a:xfrm>
          <a:custGeom>
            <a:rect b="b" l="l" r="r" t="t"/>
            <a:pathLst>
              <a:path extrusionOk="0" h="307975" w="307340">
                <a:moveTo>
                  <a:pt x="249586" y="0"/>
                </a:moveTo>
                <a:lnTo>
                  <a:pt x="57595" y="0"/>
                </a:lnTo>
                <a:lnTo>
                  <a:pt x="35182" y="4527"/>
                </a:lnTo>
                <a:lnTo>
                  <a:pt x="16874" y="16875"/>
                </a:lnTo>
                <a:lnTo>
                  <a:pt x="4527" y="35190"/>
                </a:lnTo>
                <a:lnTo>
                  <a:pt x="0" y="57619"/>
                </a:lnTo>
                <a:lnTo>
                  <a:pt x="0" y="249720"/>
                </a:lnTo>
                <a:lnTo>
                  <a:pt x="4527" y="272153"/>
                </a:lnTo>
                <a:lnTo>
                  <a:pt x="16874" y="290477"/>
                </a:lnTo>
                <a:lnTo>
                  <a:pt x="35182" y="302833"/>
                </a:lnTo>
                <a:lnTo>
                  <a:pt x="57595" y="307365"/>
                </a:lnTo>
                <a:lnTo>
                  <a:pt x="249586" y="307365"/>
                </a:lnTo>
                <a:lnTo>
                  <a:pt x="272000" y="302833"/>
                </a:lnTo>
                <a:lnTo>
                  <a:pt x="290308" y="290477"/>
                </a:lnTo>
                <a:lnTo>
                  <a:pt x="302654" y="272153"/>
                </a:lnTo>
                <a:lnTo>
                  <a:pt x="307182" y="249720"/>
                </a:lnTo>
                <a:lnTo>
                  <a:pt x="307182" y="239318"/>
                </a:lnTo>
                <a:lnTo>
                  <a:pt x="123992" y="239318"/>
                </a:lnTo>
                <a:lnTo>
                  <a:pt x="42398" y="157670"/>
                </a:lnTo>
                <a:lnTo>
                  <a:pt x="42398" y="149669"/>
                </a:lnTo>
                <a:lnTo>
                  <a:pt x="72796" y="119252"/>
                </a:lnTo>
                <a:lnTo>
                  <a:pt x="175191" y="119252"/>
                </a:lnTo>
                <a:lnTo>
                  <a:pt x="226387" y="68021"/>
                </a:lnTo>
                <a:lnTo>
                  <a:pt x="307182" y="68021"/>
                </a:lnTo>
                <a:lnTo>
                  <a:pt x="307182" y="57619"/>
                </a:lnTo>
                <a:lnTo>
                  <a:pt x="302654" y="35190"/>
                </a:lnTo>
                <a:lnTo>
                  <a:pt x="290308" y="16875"/>
                </a:lnTo>
                <a:lnTo>
                  <a:pt x="272000" y="4527"/>
                </a:lnTo>
                <a:lnTo>
                  <a:pt x="249586" y="0"/>
                </a:lnTo>
                <a:close/>
              </a:path>
              <a:path extrusionOk="0" h="307975" w="307340">
                <a:moveTo>
                  <a:pt x="307182" y="68021"/>
                </a:moveTo>
                <a:lnTo>
                  <a:pt x="234386" y="68021"/>
                </a:lnTo>
                <a:lnTo>
                  <a:pt x="264786" y="98437"/>
                </a:lnTo>
                <a:lnTo>
                  <a:pt x="264786" y="106464"/>
                </a:lnTo>
                <a:lnTo>
                  <a:pt x="131993" y="239318"/>
                </a:lnTo>
                <a:lnTo>
                  <a:pt x="307182" y="239318"/>
                </a:lnTo>
                <a:lnTo>
                  <a:pt x="307182" y="68021"/>
                </a:lnTo>
                <a:close/>
              </a:path>
              <a:path extrusionOk="0" h="307975" w="307340">
                <a:moveTo>
                  <a:pt x="175191" y="119252"/>
                </a:moveTo>
                <a:lnTo>
                  <a:pt x="80796" y="119252"/>
                </a:lnTo>
                <a:lnTo>
                  <a:pt x="127993" y="166484"/>
                </a:lnTo>
                <a:lnTo>
                  <a:pt x="175191" y="119252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87"/>
          <p:cNvSpPr/>
          <p:nvPr/>
        </p:nvSpPr>
        <p:spPr>
          <a:xfrm>
            <a:off x="4610849" y="1225486"/>
            <a:ext cx="346075" cy="302895"/>
          </a:xfrm>
          <a:custGeom>
            <a:rect b="b" l="l" r="r" t="t"/>
            <a:pathLst>
              <a:path extrusionOk="0" h="302894" w="346075">
                <a:moveTo>
                  <a:pt x="136791" y="100863"/>
                </a:moveTo>
                <a:lnTo>
                  <a:pt x="3136" y="100863"/>
                </a:lnTo>
                <a:lnTo>
                  <a:pt x="0" y="104025"/>
                </a:lnTo>
                <a:lnTo>
                  <a:pt x="0" y="184162"/>
                </a:lnTo>
                <a:lnTo>
                  <a:pt x="3136" y="187312"/>
                </a:lnTo>
                <a:lnTo>
                  <a:pt x="28778" y="187312"/>
                </a:lnTo>
                <a:lnTo>
                  <a:pt x="28778" y="280974"/>
                </a:lnTo>
                <a:lnTo>
                  <a:pt x="30476" y="289375"/>
                </a:lnTo>
                <a:lnTo>
                  <a:pt x="35109" y="296243"/>
                </a:lnTo>
                <a:lnTo>
                  <a:pt x="41979" y="300877"/>
                </a:lnTo>
                <a:lnTo>
                  <a:pt x="50393" y="302577"/>
                </a:lnTo>
                <a:lnTo>
                  <a:pt x="295173" y="302577"/>
                </a:lnTo>
                <a:lnTo>
                  <a:pt x="303583" y="300877"/>
                </a:lnTo>
                <a:lnTo>
                  <a:pt x="310445" y="296243"/>
                </a:lnTo>
                <a:lnTo>
                  <a:pt x="315068" y="289375"/>
                </a:lnTo>
                <a:lnTo>
                  <a:pt x="316763" y="280974"/>
                </a:lnTo>
                <a:lnTo>
                  <a:pt x="316763" y="273773"/>
                </a:lnTo>
                <a:lnTo>
                  <a:pt x="143306" y="273773"/>
                </a:lnTo>
                <a:lnTo>
                  <a:pt x="136791" y="269938"/>
                </a:lnTo>
                <a:lnTo>
                  <a:pt x="136791" y="100863"/>
                </a:lnTo>
                <a:close/>
              </a:path>
              <a:path extrusionOk="0" h="302894" w="346075">
                <a:moveTo>
                  <a:pt x="342430" y="100863"/>
                </a:moveTo>
                <a:lnTo>
                  <a:pt x="208775" y="100863"/>
                </a:lnTo>
                <a:lnTo>
                  <a:pt x="208775" y="269938"/>
                </a:lnTo>
                <a:lnTo>
                  <a:pt x="202260" y="273773"/>
                </a:lnTo>
                <a:lnTo>
                  <a:pt x="316763" y="273773"/>
                </a:lnTo>
                <a:lnTo>
                  <a:pt x="316763" y="187312"/>
                </a:lnTo>
                <a:lnTo>
                  <a:pt x="342430" y="187312"/>
                </a:lnTo>
                <a:lnTo>
                  <a:pt x="345566" y="184162"/>
                </a:lnTo>
                <a:lnTo>
                  <a:pt x="345566" y="104025"/>
                </a:lnTo>
                <a:lnTo>
                  <a:pt x="342430" y="100863"/>
                </a:lnTo>
                <a:close/>
              </a:path>
              <a:path extrusionOk="0" h="302894" w="346075">
                <a:moveTo>
                  <a:pt x="106184" y="0"/>
                </a:moveTo>
                <a:lnTo>
                  <a:pt x="86539" y="3956"/>
                </a:lnTo>
                <a:lnTo>
                  <a:pt x="70524" y="14752"/>
                </a:lnTo>
                <a:lnTo>
                  <a:pt x="59741" y="30780"/>
                </a:lnTo>
                <a:lnTo>
                  <a:pt x="55791" y="50431"/>
                </a:lnTo>
                <a:lnTo>
                  <a:pt x="59741" y="70093"/>
                </a:lnTo>
                <a:lnTo>
                  <a:pt x="70524" y="86120"/>
                </a:lnTo>
                <a:lnTo>
                  <a:pt x="86539" y="96910"/>
                </a:lnTo>
                <a:lnTo>
                  <a:pt x="106184" y="100863"/>
                </a:lnTo>
                <a:lnTo>
                  <a:pt x="239369" y="100863"/>
                </a:lnTo>
                <a:lnTo>
                  <a:pt x="259022" y="96910"/>
                </a:lnTo>
                <a:lnTo>
                  <a:pt x="275040" y="86120"/>
                </a:lnTo>
                <a:lnTo>
                  <a:pt x="284502" y="72059"/>
                </a:lnTo>
                <a:lnTo>
                  <a:pt x="106184" y="72059"/>
                </a:lnTo>
                <a:lnTo>
                  <a:pt x="97772" y="70360"/>
                </a:lnTo>
                <a:lnTo>
                  <a:pt x="90906" y="65727"/>
                </a:lnTo>
                <a:lnTo>
                  <a:pt x="86278" y="58852"/>
                </a:lnTo>
                <a:lnTo>
                  <a:pt x="84581" y="50431"/>
                </a:lnTo>
                <a:lnTo>
                  <a:pt x="86278" y="42025"/>
                </a:lnTo>
                <a:lnTo>
                  <a:pt x="90906" y="35158"/>
                </a:lnTo>
                <a:lnTo>
                  <a:pt x="97772" y="30527"/>
                </a:lnTo>
                <a:lnTo>
                  <a:pt x="106184" y="28828"/>
                </a:lnTo>
                <a:lnTo>
                  <a:pt x="152884" y="28828"/>
                </a:lnTo>
                <a:lnTo>
                  <a:pt x="143979" y="17348"/>
                </a:lnTo>
                <a:lnTo>
                  <a:pt x="136488" y="9976"/>
                </a:lnTo>
                <a:lnTo>
                  <a:pt x="127444" y="4530"/>
                </a:lnTo>
                <a:lnTo>
                  <a:pt x="117219" y="1156"/>
                </a:lnTo>
                <a:lnTo>
                  <a:pt x="106184" y="0"/>
                </a:lnTo>
                <a:close/>
              </a:path>
              <a:path extrusionOk="0" h="302894" w="346075">
                <a:moveTo>
                  <a:pt x="152884" y="28828"/>
                </a:moveTo>
                <a:lnTo>
                  <a:pt x="113830" y="28828"/>
                </a:lnTo>
                <a:lnTo>
                  <a:pt x="119227" y="32880"/>
                </a:lnTo>
                <a:lnTo>
                  <a:pt x="121716" y="35788"/>
                </a:lnTo>
                <a:lnTo>
                  <a:pt x="150050" y="72059"/>
                </a:lnTo>
                <a:lnTo>
                  <a:pt x="195719" y="72059"/>
                </a:lnTo>
                <a:lnTo>
                  <a:pt x="209351" y="54483"/>
                </a:lnTo>
                <a:lnTo>
                  <a:pt x="172783" y="54483"/>
                </a:lnTo>
                <a:lnTo>
                  <a:pt x="152884" y="28828"/>
                </a:lnTo>
                <a:close/>
              </a:path>
              <a:path extrusionOk="0" h="302894" w="346075">
                <a:moveTo>
                  <a:pt x="284512" y="28828"/>
                </a:moveTo>
                <a:lnTo>
                  <a:pt x="239369" y="28828"/>
                </a:lnTo>
                <a:lnTo>
                  <a:pt x="247774" y="30527"/>
                </a:lnTo>
                <a:lnTo>
                  <a:pt x="254636" y="35158"/>
                </a:lnTo>
                <a:lnTo>
                  <a:pt x="259263" y="42025"/>
                </a:lnTo>
                <a:lnTo>
                  <a:pt x="260959" y="50431"/>
                </a:lnTo>
                <a:lnTo>
                  <a:pt x="259263" y="58852"/>
                </a:lnTo>
                <a:lnTo>
                  <a:pt x="254636" y="65727"/>
                </a:lnTo>
                <a:lnTo>
                  <a:pt x="247774" y="70360"/>
                </a:lnTo>
                <a:lnTo>
                  <a:pt x="239369" y="72059"/>
                </a:lnTo>
                <a:lnTo>
                  <a:pt x="284502" y="72059"/>
                </a:lnTo>
                <a:lnTo>
                  <a:pt x="285825" y="70093"/>
                </a:lnTo>
                <a:lnTo>
                  <a:pt x="289775" y="50431"/>
                </a:lnTo>
                <a:lnTo>
                  <a:pt x="285825" y="30780"/>
                </a:lnTo>
                <a:lnTo>
                  <a:pt x="284512" y="28828"/>
                </a:lnTo>
                <a:close/>
              </a:path>
              <a:path extrusionOk="0" h="302894" w="346075">
                <a:moveTo>
                  <a:pt x="239369" y="0"/>
                </a:moveTo>
                <a:lnTo>
                  <a:pt x="201587" y="17348"/>
                </a:lnTo>
                <a:lnTo>
                  <a:pt x="172783" y="54483"/>
                </a:lnTo>
                <a:lnTo>
                  <a:pt x="209351" y="54483"/>
                </a:lnTo>
                <a:lnTo>
                  <a:pt x="223850" y="35788"/>
                </a:lnTo>
                <a:lnTo>
                  <a:pt x="226313" y="32880"/>
                </a:lnTo>
                <a:lnTo>
                  <a:pt x="231736" y="28828"/>
                </a:lnTo>
                <a:lnTo>
                  <a:pt x="284512" y="28828"/>
                </a:lnTo>
                <a:lnTo>
                  <a:pt x="275040" y="14752"/>
                </a:lnTo>
                <a:lnTo>
                  <a:pt x="259022" y="3956"/>
                </a:lnTo>
                <a:lnTo>
                  <a:pt x="239369" y="0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87"/>
          <p:cNvSpPr txBox="1"/>
          <p:nvPr/>
        </p:nvSpPr>
        <p:spPr>
          <a:xfrm>
            <a:off x="9154362" y="1167379"/>
            <a:ext cx="912494" cy="633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3970" marR="0" rtl="0" algn="l">
              <a:lnSpc>
                <a:spcPct val="119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454957"/>
                </a:solidFill>
                <a:latin typeface="Gill Sans"/>
                <a:ea typeface="Gill Sans"/>
                <a:cs typeface="Gill Sans"/>
                <a:sym typeface="Gill Sans"/>
              </a:rPr>
              <a:t>Propó</a:t>
            </a:r>
            <a:endParaRPr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12700" marR="0" rtl="0" algn="l">
              <a:lnSpc>
                <a:spcPct val="1182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hace</a:t>
            </a:r>
            <a:endParaRPr sz="1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6" name="Google Shape;1076;p87"/>
          <p:cNvSpPr txBox="1"/>
          <p:nvPr/>
        </p:nvSpPr>
        <p:spPr>
          <a:xfrm>
            <a:off x="1041017" y="1167043"/>
            <a:ext cx="298831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22860" marR="0" rtl="0" algn="l">
              <a:lnSpc>
                <a:spcPct val="1182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D1C24"/>
                </a:solidFill>
                <a:latin typeface="Gill Sans"/>
                <a:ea typeface="Gill Sans"/>
                <a:cs typeface="Gill Sans"/>
                <a:sym typeface="Gill Sans"/>
              </a:rPr>
              <a:t>Necesidades</a:t>
            </a:r>
            <a:endParaRPr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12700" marR="0" rtl="0" algn="l">
              <a:lnSpc>
                <a:spcPct val="116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necesitan o desean los usuarios?</a:t>
            </a:r>
            <a:endParaRPr sz="1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7" name="Google Shape;1077;p87"/>
          <p:cNvSpPr txBox="1"/>
          <p:nvPr/>
        </p:nvSpPr>
        <p:spPr>
          <a:xfrm>
            <a:off x="5088902" y="1167043"/>
            <a:ext cx="2446655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7145" marR="0" rtl="0" algn="l">
              <a:lnSpc>
                <a:spcPct val="1182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D1C24"/>
                </a:solidFill>
                <a:latin typeface="Gill Sans"/>
                <a:ea typeface="Gill Sans"/>
                <a:cs typeface="Gill Sans"/>
                <a:sym typeface="Gill Sans"/>
              </a:rPr>
              <a:t>Motivadores</a:t>
            </a:r>
            <a:endParaRPr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12700" marR="0" rtl="0" algn="l">
              <a:lnSpc>
                <a:spcPct val="116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mejora les entregaremos?</a:t>
            </a:r>
            <a:endParaRPr sz="1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8" name="Google Shape;1078;p87"/>
          <p:cNvSpPr/>
          <p:nvPr/>
        </p:nvSpPr>
        <p:spPr>
          <a:xfrm>
            <a:off x="9419074" y="2273348"/>
            <a:ext cx="639325" cy="15486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87"/>
          <p:cNvSpPr/>
          <p:nvPr/>
        </p:nvSpPr>
        <p:spPr>
          <a:xfrm>
            <a:off x="9439402" y="2287790"/>
            <a:ext cx="619125" cy="1470025"/>
          </a:xfrm>
          <a:custGeom>
            <a:rect b="b" l="l" r="r" t="t"/>
            <a:pathLst>
              <a:path extrusionOk="0" h="1470025" w="619125">
                <a:moveTo>
                  <a:pt x="618998" y="0"/>
                </a:moveTo>
                <a:lnTo>
                  <a:pt x="0" y="21615"/>
                </a:lnTo>
                <a:lnTo>
                  <a:pt x="50558" y="1469643"/>
                </a:lnTo>
                <a:lnTo>
                  <a:pt x="618998" y="1449794"/>
                </a:lnTo>
                <a:lnTo>
                  <a:pt x="618998" y="0"/>
                </a:lnTo>
                <a:close/>
              </a:path>
            </a:pathLst>
          </a:custGeom>
          <a:solidFill>
            <a:srgbClr val="F9B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87"/>
          <p:cNvSpPr txBox="1"/>
          <p:nvPr/>
        </p:nvSpPr>
        <p:spPr>
          <a:xfrm rot="-120000">
            <a:off x="9815616" y="2458677"/>
            <a:ext cx="327163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87"/>
          <p:cNvSpPr txBox="1"/>
          <p:nvPr/>
        </p:nvSpPr>
        <p:spPr>
          <a:xfrm rot="-120000">
            <a:off x="9886129" y="2761507"/>
            <a:ext cx="2927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87"/>
          <p:cNvSpPr txBox="1"/>
          <p:nvPr/>
        </p:nvSpPr>
        <p:spPr>
          <a:xfrm rot="-120000">
            <a:off x="9639009" y="3071870"/>
            <a:ext cx="462132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per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87"/>
          <p:cNvSpPr/>
          <p:nvPr/>
        </p:nvSpPr>
        <p:spPr>
          <a:xfrm>
            <a:off x="8750044" y="5171279"/>
            <a:ext cx="1308356" cy="16072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87"/>
          <p:cNvSpPr/>
          <p:nvPr/>
        </p:nvSpPr>
        <p:spPr>
          <a:xfrm>
            <a:off x="8771013" y="5177882"/>
            <a:ext cx="1287780" cy="1535430"/>
          </a:xfrm>
          <a:custGeom>
            <a:rect b="b" l="l" r="r" t="t"/>
            <a:pathLst>
              <a:path extrusionOk="0" h="1535429" w="1287779">
                <a:moveTo>
                  <a:pt x="1287386" y="0"/>
                </a:moveTo>
                <a:lnTo>
                  <a:pt x="0" y="90026"/>
                </a:lnTo>
                <a:lnTo>
                  <a:pt x="101066" y="1535405"/>
                </a:lnTo>
                <a:lnTo>
                  <a:pt x="1287386" y="1452450"/>
                </a:lnTo>
                <a:lnTo>
                  <a:pt x="1287386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87"/>
          <p:cNvSpPr txBox="1"/>
          <p:nvPr/>
        </p:nvSpPr>
        <p:spPr>
          <a:xfrm rot="-240000">
            <a:off x="9083969" y="5536580"/>
            <a:ext cx="1020046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Todas la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87"/>
          <p:cNvSpPr txBox="1"/>
          <p:nvPr/>
        </p:nvSpPr>
        <p:spPr>
          <a:xfrm rot="-240000">
            <a:off x="9100927" y="5840334"/>
            <a:ext cx="1028654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mascota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87"/>
          <p:cNvSpPr txBox="1"/>
          <p:nvPr/>
        </p:nvSpPr>
        <p:spPr>
          <a:xfrm rot="-240000">
            <a:off x="8922074" y="6154172"/>
            <a:ext cx="114033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tendrán c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87"/>
          <p:cNvSpPr/>
          <p:nvPr/>
        </p:nvSpPr>
        <p:spPr>
          <a:xfrm>
            <a:off x="1203170" y="2273348"/>
            <a:ext cx="1809300" cy="154866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87"/>
          <p:cNvSpPr/>
          <p:nvPr/>
        </p:nvSpPr>
        <p:spPr>
          <a:xfrm>
            <a:off x="1223488" y="2249411"/>
            <a:ext cx="1769110" cy="1508125"/>
          </a:xfrm>
          <a:custGeom>
            <a:rect b="b" l="l" r="r" t="t"/>
            <a:pathLst>
              <a:path extrusionOk="0" h="1508125" w="1769110">
                <a:moveTo>
                  <a:pt x="1718097" y="0"/>
                </a:moveTo>
                <a:lnTo>
                  <a:pt x="0" y="59994"/>
                </a:lnTo>
                <a:lnTo>
                  <a:pt x="50562" y="1508023"/>
                </a:lnTo>
                <a:lnTo>
                  <a:pt x="1768656" y="1448028"/>
                </a:lnTo>
                <a:lnTo>
                  <a:pt x="1718097" y="0"/>
                </a:lnTo>
                <a:close/>
              </a:path>
            </a:pathLst>
          </a:custGeom>
          <a:solidFill>
            <a:srgbClr val="F9B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87"/>
          <p:cNvSpPr txBox="1"/>
          <p:nvPr/>
        </p:nvSpPr>
        <p:spPr>
          <a:xfrm rot="-120000">
            <a:off x="1400819" y="2604229"/>
            <a:ext cx="1395268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Encontrar 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87"/>
          <p:cNvSpPr txBox="1"/>
          <p:nvPr/>
        </p:nvSpPr>
        <p:spPr>
          <a:xfrm rot="-120000">
            <a:off x="1421044" y="2908454"/>
            <a:ext cx="1380913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su mascota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87"/>
          <p:cNvSpPr txBox="1"/>
          <p:nvPr/>
        </p:nvSpPr>
        <p:spPr>
          <a:xfrm rot="-120000">
            <a:off x="1660194" y="3212780"/>
            <a:ext cx="924488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perdida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87"/>
          <p:cNvSpPr/>
          <p:nvPr/>
        </p:nvSpPr>
        <p:spPr>
          <a:xfrm>
            <a:off x="1203170" y="4037266"/>
            <a:ext cx="1809300" cy="154866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87"/>
          <p:cNvSpPr/>
          <p:nvPr/>
        </p:nvSpPr>
        <p:spPr>
          <a:xfrm>
            <a:off x="1223488" y="4013327"/>
            <a:ext cx="1769110" cy="1508125"/>
          </a:xfrm>
          <a:custGeom>
            <a:rect b="b" l="l" r="r" t="t"/>
            <a:pathLst>
              <a:path extrusionOk="0" h="1508125" w="1769110">
                <a:moveTo>
                  <a:pt x="50562" y="0"/>
                </a:moveTo>
                <a:lnTo>
                  <a:pt x="0" y="1448028"/>
                </a:lnTo>
                <a:lnTo>
                  <a:pt x="1718097" y="1508023"/>
                </a:lnTo>
                <a:lnTo>
                  <a:pt x="1768656" y="59994"/>
                </a:lnTo>
                <a:lnTo>
                  <a:pt x="50562" y="0"/>
                </a:lnTo>
                <a:close/>
              </a:path>
            </a:pathLst>
          </a:custGeom>
          <a:solidFill>
            <a:srgbClr val="FFFC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87"/>
          <p:cNvSpPr txBox="1"/>
          <p:nvPr/>
        </p:nvSpPr>
        <p:spPr>
          <a:xfrm rot="120000">
            <a:off x="1356737" y="4379325"/>
            <a:ext cx="1525508" cy="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Devolver una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87"/>
          <p:cNvSpPr txBox="1"/>
          <p:nvPr/>
        </p:nvSpPr>
        <p:spPr>
          <a:xfrm rot="120000">
            <a:off x="1508059" y="4673735"/>
            <a:ext cx="1197692" cy="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mascota a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87"/>
          <p:cNvSpPr txBox="1"/>
          <p:nvPr/>
        </p:nvSpPr>
        <p:spPr>
          <a:xfrm rot="120000">
            <a:off x="1435027" y="4968317"/>
            <a:ext cx="1328486" cy="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sus dueños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87"/>
          <p:cNvSpPr/>
          <p:nvPr/>
        </p:nvSpPr>
        <p:spPr>
          <a:xfrm>
            <a:off x="1178837" y="5800537"/>
            <a:ext cx="1857961" cy="16072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87"/>
          <p:cNvSpPr/>
          <p:nvPr/>
        </p:nvSpPr>
        <p:spPr>
          <a:xfrm>
            <a:off x="1199807" y="5777242"/>
            <a:ext cx="1816100" cy="1565910"/>
          </a:xfrm>
          <a:custGeom>
            <a:rect b="b" l="l" r="r" t="t"/>
            <a:pathLst>
              <a:path extrusionOk="0" h="1565909" w="1816100">
                <a:moveTo>
                  <a:pt x="1714944" y="0"/>
                </a:moveTo>
                <a:lnTo>
                  <a:pt x="0" y="119926"/>
                </a:lnTo>
                <a:lnTo>
                  <a:pt x="101066" y="1565304"/>
                </a:lnTo>
                <a:lnTo>
                  <a:pt x="1816023" y="1445383"/>
                </a:lnTo>
                <a:lnTo>
                  <a:pt x="1714944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87"/>
          <p:cNvSpPr txBox="1"/>
          <p:nvPr/>
        </p:nvSpPr>
        <p:spPr>
          <a:xfrm rot="-240000">
            <a:off x="1366543" y="6308011"/>
            <a:ext cx="1470242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Adoptar una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7"/>
          <p:cNvSpPr txBox="1"/>
          <p:nvPr/>
        </p:nvSpPr>
        <p:spPr>
          <a:xfrm rot="-240000">
            <a:off x="1606299" y="6611766"/>
            <a:ext cx="103357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mascota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87"/>
          <p:cNvSpPr txBox="1"/>
          <p:nvPr/>
        </p:nvSpPr>
        <p:spPr>
          <a:xfrm rot="-5400000">
            <a:off x="228626" y="2894583"/>
            <a:ext cx="1046480" cy="251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65C1"/>
                </a:solidFill>
                <a:latin typeface="Arial"/>
                <a:ea typeface="Arial"/>
                <a:cs typeface="Arial"/>
                <a:sym typeface="Arial"/>
              </a:rPr>
              <a:t>DUEÑOS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87"/>
          <p:cNvSpPr txBox="1"/>
          <p:nvPr/>
        </p:nvSpPr>
        <p:spPr>
          <a:xfrm rot="-5400000">
            <a:off x="-995336" y="5480996"/>
            <a:ext cx="3469004" cy="530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363220" rtl="0" algn="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65C1"/>
                </a:solidFill>
                <a:latin typeface="Arial"/>
                <a:ea typeface="Arial"/>
                <a:cs typeface="Arial"/>
                <a:sym typeface="Arial"/>
              </a:rPr>
              <a:t>QUIEN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65C1"/>
                </a:solidFill>
                <a:latin typeface="Arial"/>
                <a:ea typeface="Arial"/>
                <a:cs typeface="Arial"/>
                <a:sym typeface="Arial"/>
              </a:rPr>
              <a:t>ADOPTADORES	ENCUENTRA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/>
          <p:nvPr/>
        </p:nvSpPr>
        <p:spPr>
          <a:xfrm>
            <a:off x="0" y="1600200"/>
            <a:ext cx="10058400" cy="78486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52"/>
          <p:cNvSpPr txBox="1"/>
          <p:nvPr/>
        </p:nvSpPr>
        <p:spPr>
          <a:xfrm>
            <a:off x="736600" y="2165417"/>
            <a:ext cx="8402320" cy="2022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1270" lvl="0" marL="12700" marR="5080" rtl="0" algn="l">
              <a:lnSpc>
                <a:spcPct val="9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 Scope Canvas  combina elementos que  ya se estaban trabajando en  proyectos de  UX de forma    separada.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2"/>
          <p:cNvSpPr txBox="1"/>
          <p:nvPr/>
        </p:nvSpPr>
        <p:spPr>
          <a:xfrm>
            <a:off x="965204" y="542332"/>
            <a:ext cx="8407396" cy="69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Introducción a Scope Canvas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88"/>
          <p:cNvSpPr txBox="1"/>
          <p:nvPr>
            <p:ph type="ctrTitle"/>
          </p:nvPr>
        </p:nvSpPr>
        <p:spPr>
          <a:xfrm>
            <a:off x="897890" y="1605161"/>
            <a:ext cx="8262619" cy="3156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100">
            <a:spAutoFit/>
          </a:bodyPr>
          <a:lstStyle/>
          <a:p>
            <a:pPr indent="29845" lvl="0" marL="16510" marR="19050" rtl="0" algn="ctr">
              <a:lnSpc>
                <a:spcPct val="97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Evita mencionar  posibles soluciones al  declarar necesidades.</a:t>
            </a:r>
            <a:endParaRPr/>
          </a:p>
        </p:txBody>
      </p:sp>
      <p:sp>
        <p:nvSpPr>
          <p:cNvPr id="1109" name="Google Shape;1109;p88"/>
          <p:cNvSpPr txBox="1"/>
          <p:nvPr/>
        </p:nvSpPr>
        <p:spPr>
          <a:xfrm>
            <a:off x="899473" y="5356847"/>
            <a:ext cx="8260080" cy="671195"/>
          </a:xfrm>
          <a:prstGeom prst="rect">
            <a:avLst/>
          </a:pr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110475">
            <a:spAutoFit/>
          </a:bodyPr>
          <a:lstStyle/>
          <a:p>
            <a:pPr indent="0" lvl="0" marL="1995804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Ve al fondo de la necesidad.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89"/>
          <p:cNvSpPr txBox="1"/>
          <p:nvPr/>
        </p:nvSpPr>
        <p:spPr>
          <a:xfrm>
            <a:off x="1511300" y="1356439"/>
            <a:ext cx="7303134" cy="4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7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A6AAA8"/>
                </a:solidFill>
                <a:latin typeface="Trebuchet MS"/>
                <a:ea typeface="Trebuchet MS"/>
                <a:cs typeface="Trebuchet MS"/>
                <a:sym typeface="Trebuchet MS"/>
              </a:rPr>
              <a:t>Pagar las cuentas en una app móvil  </a:t>
            </a:r>
            <a:r>
              <a:rPr b="1" lang="en-US" sz="3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Pagar las cuentas desde cualquier lugar</a:t>
            </a:r>
            <a:endParaRPr sz="3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387350" rtl="0" algn="l">
              <a:lnSpc>
                <a:spcPct val="1201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A6AAA8"/>
                </a:solidFill>
                <a:latin typeface="Trebuchet MS"/>
                <a:ea typeface="Trebuchet MS"/>
                <a:cs typeface="Trebuchet MS"/>
                <a:sym typeface="Trebuchet MS"/>
              </a:rPr>
              <a:t>Conocer personas interesantes online  </a:t>
            </a:r>
            <a:r>
              <a:rPr b="1" lang="en-US" sz="3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Conocer personas interesantes</a:t>
            </a:r>
            <a:endParaRPr sz="3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979805" rtl="0" algn="l">
              <a:lnSpc>
                <a:spcPct val="120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A6AAA8"/>
                </a:solidFill>
                <a:latin typeface="Trebuchet MS"/>
                <a:ea typeface="Trebuchet MS"/>
                <a:cs typeface="Trebuchet MS"/>
                <a:sym typeface="Trebuchet MS"/>
              </a:rPr>
              <a:t>Recibir e-mails con nuevas ofertas  </a:t>
            </a:r>
            <a:r>
              <a:rPr b="1" lang="en-US" sz="3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Comprar más barato</a:t>
            </a:r>
            <a:endParaRPr sz="3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5" name="Google Shape;1115;p89"/>
          <p:cNvSpPr/>
          <p:nvPr/>
        </p:nvSpPr>
        <p:spPr>
          <a:xfrm>
            <a:off x="838200" y="2260600"/>
            <a:ext cx="327025" cy="240029"/>
          </a:xfrm>
          <a:custGeom>
            <a:rect b="b" l="l" r="r" t="t"/>
            <a:pathLst>
              <a:path extrusionOk="0" h="240030" w="327025">
                <a:moveTo>
                  <a:pt x="54121" y="73113"/>
                </a:moveTo>
                <a:lnTo>
                  <a:pt x="43591" y="73113"/>
                </a:lnTo>
                <a:lnTo>
                  <a:pt x="38327" y="75133"/>
                </a:lnTo>
                <a:lnTo>
                  <a:pt x="2105" y="109880"/>
                </a:lnTo>
                <a:lnTo>
                  <a:pt x="0" y="114922"/>
                </a:lnTo>
                <a:lnTo>
                  <a:pt x="0" y="125031"/>
                </a:lnTo>
                <a:lnTo>
                  <a:pt x="2105" y="130073"/>
                </a:lnTo>
                <a:lnTo>
                  <a:pt x="114559" y="237934"/>
                </a:lnTo>
                <a:lnTo>
                  <a:pt x="119824" y="239953"/>
                </a:lnTo>
                <a:lnTo>
                  <a:pt x="130352" y="239953"/>
                </a:lnTo>
                <a:lnTo>
                  <a:pt x="135618" y="237934"/>
                </a:lnTo>
                <a:lnTo>
                  <a:pt x="239441" y="138353"/>
                </a:lnTo>
                <a:lnTo>
                  <a:pt x="125088" y="138353"/>
                </a:lnTo>
                <a:lnTo>
                  <a:pt x="59385" y="75133"/>
                </a:lnTo>
                <a:lnTo>
                  <a:pt x="54121" y="73113"/>
                </a:lnTo>
                <a:close/>
              </a:path>
              <a:path extrusionOk="0" h="240030" w="327025">
                <a:moveTo>
                  <a:pt x="282818" y="0"/>
                </a:moveTo>
                <a:lnTo>
                  <a:pt x="272289" y="0"/>
                </a:lnTo>
                <a:lnTo>
                  <a:pt x="267023" y="2019"/>
                </a:lnTo>
                <a:lnTo>
                  <a:pt x="125088" y="138353"/>
                </a:lnTo>
                <a:lnTo>
                  <a:pt x="239441" y="138353"/>
                </a:lnTo>
                <a:lnTo>
                  <a:pt x="324303" y="56959"/>
                </a:lnTo>
                <a:lnTo>
                  <a:pt x="326410" y="51904"/>
                </a:lnTo>
                <a:lnTo>
                  <a:pt x="326410" y="41808"/>
                </a:lnTo>
                <a:lnTo>
                  <a:pt x="324303" y="36766"/>
                </a:lnTo>
                <a:lnTo>
                  <a:pt x="288082" y="2019"/>
                </a:lnTo>
                <a:lnTo>
                  <a:pt x="282818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89"/>
          <p:cNvSpPr/>
          <p:nvPr/>
        </p:nvSpPr>
        <p:spPr>
          <a:xfrm>
            <a:off x="838200" y="40894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2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8" y="0"/>
                </a:moveTo>
                <a:lnTo>
                  <a:pt x="272289" y="0"/>
                </a:lnTo>
                <a:lnTo>
                  <a:pt x="267023" y="2120"/>
                </a:lnTo>
                <a:lnTo>
                  <a:pt x="125088" y="145643"/>
                </a:lnTo>
                <a:lnTo>
                  <a:pt x="239432" y="145643"/>
                </a:lnTo>
                <a:lnTo>
                  <a:pt x="324303" y="59956"/>
                </a:lnTo>
                <a:lnTo>
                  <a:pt x="326410" y="54648"/>
                </a:lnTo>
                <a:lnTo>
                  <a:pt x="326410" y="44005"/>
                </a:lnTo>
                <a:lnTo>
                  <a:pt x="324303" y="38696"/>
                </a:lnTo>
                <a:lnTo>
                  <a:pt x="288082" y="2120"/>
                </a:lnTo>
                <a:lnTo>
                  <a:pt x="282818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89"/>
          <p:cNvSpPr/>
          <p:nvPr/>
        </p:nvSpPr>
        <p:spPr>
          <a:xfrm>
            <a:off x="838200" y="59309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2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8" y="0"/>
                </a:moveTo>
                <a:lnTo>
                  <a:pt x="272289" y="0"/>
                </a:lnTo>
                <a:lnTo>
                  <a:pt x="267023" y="2120"/>
                </a:lnTo>
                <a:lnTo>
                  <a:pt x="125088" y="145643"/>
                </a:lnTo>
                <a:lnTo>
                  <a:pt x="239432" y="145643"/>
                </a:lnTo>
                <a:lnTo>
                  <a:pt x="324303" y="59956"/>
                </a:lnTo>
                <a:lnTo>
                  <a:pt x="326410" y="54648"/>
                </a:lnTo>
                <a:lnTo>
                  <a:pt x="326410" y="44005"/>
                </a:lnTo>
                <a:lnTo>
                  <a:pt x="324303" y="38696"/>
                </a:lnTo>
                <a:lnTo>
                  <a:pt x="288082" y="2120"/>
                </a:lnTo>
                <a:lnTo>
                  <a:pt x="282818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89"/>
          <p:cNvSpPr/>
          <p:nvPr/>
        </p:nvSpPr>
        <p:spPr>
          <a:xfrm>
            <a:off x="876300" y="1625600"/>
            <a:ext cx="252582" cy="2525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89"/>
          <p:cNvSpPr/>
          <p:nvPr/>
        </p:nvSpPr>
        <p:spPr>
          <a:xfrm>
            <a:off x="876300" y="3467100"/>
            <a:ext cx="252582" cy="2525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89"/>
          <p:cNvSpPr/>
          <p:nvPr/>
        </p:nvSpPr>
        <p:spPr>
          <a:xfrm>
            <a:off x="876300" y="5321300"/>
            <a:ext cx="252729" cy="265430"/>
          </a:xfrm>
          <a:custGeom>
            <a:rect b="b" l="l" r="r" t="t"/>
            <a:pathLst>
              <a:path extrusionOk="0" h="265429" w="252730">
                <a:moveTo>
                  <a:pt x="54641" y="0"/>
                </a:moveTo>
                <a:lnTo>
                  <a:pt x="44010" y="0"/>
                </a:lnTo>
                <a:lnTo>
                  <a:pt x="38695" y="2235"/>
                </a:lnTo>
                <a:lnTo>
                  <a:pt x="2125" y="40627"/>
                </a:lnTo>
                <a:lnTo>
                  <a:pt x="0" y="46215"/>
                </a:lnTo>
                <a:lnTo>
                  <a:pt x="0" y="57378"/>
                </a:lnTo>
                <a:lnTo>
                  <a:pt x="2125" y="62953"/>
                </a:lnTo>
                <a:lnTo>
                  <a:pt x="68460" y="132600"/>
                </a:lnTo>
                <a:lnTo>
                  <a:pt x="2125" y="202260"/>
                </a:lnTo>
                <a:lnTo>
                  <a:pt x="0" y="207835"/>
                </a:lnTo>
                <a:lnTo>
                  <a:pt x="0" y="218998"/>
                </a:lnTo>
                <a:lnTo>
                  <a:pt x="2125" y="224586"/>
                </a:lnTo>
                <a:lnTo>
                  <a:pt x="38695" y="262978"/>
                </a:lnTo>
                <a:lnTo>
                  <a:pt x="44010" y="265214"/>
                </a:lnTo>
                <a:lnTo>
                  <a:pt x="54641" y="265214"/>
                </a:lnTo>
                <a:lnTo>
                  <a:pt x="59956" y="262978"/>
                </a:lnTo>
                <a:lnTo>
                  <a:pt x="126291" y="193332"/>
                </a:lnTo>
                <a:lnTo>
                  <a:pt x="241954" y="193332"/>
                </a:lnTo>
                <a:lnTo>
                  <a:pt x="184122" y="132600"/>
                </a:lnTo>
                <a:lnTo>
                  <a:pt x="241953" y="71881"/>
                </a:lnTo>
                <a:lnTo>
                  <a:pt x="126291" y="71881"/>
                </a:lnTo>
                <a:lnTo>
                  <a:pt x="59956" y="2235"/>
                </a:lnTo>
                <a:lnTo>
                  <a:pt x="54641" y="0"/>
                </a:lnTo>
                <a:close/>
              </a:path>
              <a:path extrusionOk="0" h="265429" w="252730">
                <a:moveTo>
                  <a:pt x="241954" y="193332"/>
                </a:moveTo>
                <a:lnTo>
                  <a:pt x="126291" y="193332"/>
                </a:lnTo>
                <a:lnTo>
                  <a:pt x="192625" y="262978"/>
                </a:lnTo>
                <a:lnTo>
                  <a:pt x="197942" y="265214"/>
                </a:lnTo>
                <a:lnTo>
                  <a:pt x="208572" y="265214"/>
                </a:lnTo>
                <a:lnTo>
                  <a:pt x="213887" y="262978"/>
                </a:lnTo>
                <a:lnTo>
                  <a:pt x="250456" y="224586"/>
                </a:lnTo>
                <a:lnTo>
                  <a:pt x="252582" y="218998"/>
                </a:lnTo>
                <a:lnTo>
                  <a:pt x="252582" y="207835"/>
                </a:lnTo>
                <a:lnTo>
                  <a:pt x="250456" y="202260"/>
                </a:lnTo>
                <a:lnTo>
                  <a:pt x="241954" y="193332"/>
                </a:lnTo>
                <a:close/>
              </a:path>
              <a:path extrusionOk="0" h="265429" w="252730">
                <a:moveTo>
                  <a:pt x="208572" y="0"/>
                </a:moveTo>
                <a:lnTo>
                  <a:pt x="197942" y="0"/>
                </a:lnTo>
                <a:lnTo>
                  <a:pt x="192625" y="2235"/>
                </a:lnTo>
                <a:lnTo>
                  <a:pt x="126291" y="71881"/>
                </a:lnTo>
                <a:lnTo>
                  <a:pt x="241953" y="71881"/>
                </a:lnTo>
                <a:lnTo>
                  <a:pt x="250456" y="62953"/>
                </a:lnTo>
                <a:lnTo>
                  <a:pt x="252582" y="57378"/>
                </a:lnTo>
                <a:lnTo>
                  <a:pt x="252582" y="46215"/>
                </a:lnTo>
                <a:lnTo>
                  <a:pt x="250456" y="40627"/>
                </a:lnTo>
                <a:lnTo>
                  <a:pt x="213887" y="2235"/>
                </a:lnTo>
                <a:lnTo>
                  <a:pt x="208572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90"/>
          <p:cNvSpPr txBox="1"/>
          <p:nvPr>
            <p:ph type="title"/>
          </p:nvPr>
        </p:nvSpPr>
        <p:spPr>
          <a:xfrm>
            <a:off x="909320" y="1714897"/>
            <a:ext cx="8239759" cy="20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685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Detecta oportunidades.</a:t>
            </a:r>
            <a:endParaRPr/>
          </a:p>
          <a:p>
            <a:pPr indent="0" lvl="0" marL="68580" marR="463550" rtl="0" algn="l">
              <a:lnSpc>
                <a:spcPct val="116923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lang="en-US" sz="3250">
                <a:solidFill>
                  <a:srgbClr val="F96155"/>
                </a:solidFill>
              </a:rPr>
              <a:t>Las oportunidades son valor agregado para  los usuarios que ellos aún no visualizan.</a:t>
            </a:r>
            <a:endParaRPr sz="3250"/>
          </a:p>
        </p:txBody>
      </p:sp>
      <p:sp>
        <p:nvSpPr>
          <p:cNvPr id="1126" name="Google Shape;1126;p90"/>
          <p:cNvSpPr txBox="1"/>
          <p:nvPr/>
        </p:nvSpPr>
        <p:spPr>
          <a:xfrm>
            <a:off x="965200" y="4205684"/>
            <a:ext cx="7593330" cy="1364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 le hubiera preguntado a la gente qué querían ellos,  me habrían dicho que “un caballo más rápido”.</a:t>
            </a:r>
            <a:endParaRPr sz="27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— Henry Ford</a:t>
            </a:r>
            <a:endParaRPr sz="275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127" name="Google Shape;1127;p90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90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90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90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90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90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90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90"/>
          <p:cNvSpPr txBox="1"/>
          <p:nvPr/>
        </p:nvSpPr>
        <p:spPr>
          <a:xfrm>
            <a:off x="1473200" y="542329"/>
            <a:ext cx="1863089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Necesidades</a:t>
            </a:r>
            <a:endParaRPr sz="2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5" name="Google Shape;1135;p90"/>
          <p:cNvSpPr/>
          <p:nvPr/>
        </p:nvSpPr>
        <p:spPr>
          <a:xfrm>
            <a:off x="983131" y="609600"/>
            <a:ext cx="321310" cy="317500"/>
          </a:xfrm>
          <a:custGeom>
            <a:rect b="b" l="l" r="r" t="t"/>
            <a:pathLst>
              <a:path extrusionOk="0" h="317500" w="321309">
                <a:moveTo>
                  <a:pt x="263056" y="0"/>
                </a:moveTo>
                <a:lnTo>
                  <a:pt x="56681" y="0"/>
                </a:lnTo>
                <a:lnTo>
                  <a:pt x="32587" y="4680"/>
                </a:lnTo>
                <a:lnTo>
                  <a:pt x="12907" y="17443"/>
                </a:lnTo>
                <a:lnTo>
                  <a:pt x="0" y="35849"/>
                </a:lnTo>
                <a:lnTo>
                  <a:pt x="0" y="281655"/>
                </a:lnTo>
                <a:lnTo>
                  <a:pt x="12907" y="300058"/>
                </a:lnTo>
                <a:lnTo>
                  <a:pt x="32587" y="312819"/>
                </a:lnTo>
                <a:lnTo>
                  <a:pt x="56681" y="317500"/>
                </a:lnTo>
                <a:lnTo>
                  <a:pt x="263056" y="317500"/>
                </a:lnTo>
                <a:lnTo>
                  <a:pt x="287148" y="312819"/>
                </a:lnTo>
                <a:lnTo>
                  <a:pt x="306828" y="300058"/>
                </a:lnTo>
                <a:lnTo>
                  <a:pt x="320100" y="281136"/>
                </a:lnTo>
                <a:lnTo>
                  <a:pt x="321191" y="275946"/>
                </a:lnTo>
                <a:lnTo>
                  <a:pt x="321191" y="247218"/>
                </a:lnTo>
                <a:lnTo>
                  <a:pt x="128052" y="247218"/>
                </a:lnTo>
                <a:lnTo>
                  <a:pt x="40342" y="162877"/>
                </a:lnTo>
                <a:lnTo>
                  <a:pt x="40342" y="154622"/>
                </a:lnTo>
                <a:lnTo>
                  <a:pt x="73019" y="123190"/>
                </a:lnTo>
                <a:lnTo>
                  <a:pt x="183096" y="123190"/>
                </a:lnTo>
                <a:lnTo>
                  <a:pt x="238119" y="70281"/>
                </a:lnTo>
                <a:lnTo>
                  <a:pt x="321191" y="70281"/>
                </a:lnTo>
                <a:lnTo>
                  <a:pt x="321191" y="41560"/>
                </a:lnTo>
                <a:lnTo>
                  <a:pt x="320100" y="36368"/>
                </a:lnTo>
                <a:lnTo>
                  <a:pt x="306828" y="17443"/>
                </a:lnTo>
                <a:lnTo>
                  <a:pt x="287148" y="4680"/>
                </a:lnTo>
                <a:lnTo>
                  <a:pt x="263056" y="0"/>
                </a:lnTo>
                <a:close/>
              </a:path>
              <a:path extrusionOk="0" h="317500" w="321309">
                <a:moveTo>
                  <a:pt x="321191" y="70281"/>
                </a:moveTo>
                <a:lnTo>
                  <a:pt x="246719" y="70281"/>
                </a:lnTo>
                <a:lnTo>
                  <a:pt x="279394" y="101701"/>
                </a:lnTo>
                <a:lnTo>
                  <a:pt x="279394" y="109969"/>
                </a:lnTo>
                <a:lnTo>
                  <a:pt x="136651" y="247218"/>
                </a:lnTo>
                <a:lnTo>
                  <a:pt x="321191" y="247218"/>
                </a:lnTo>
                <a:lnTo>
                  <a:pt x="321191" y="70281"/>
                </a:lnTo>
                <a:close/>
              </a:path>
              <a:path extrusionOk="0" h="317500" w="321309">
                <a:moveTo>
                  <a:pt x="183096" y="123190"/>
                </a:moveTo>
                <a:lnTo>
                  <a:pt x="81619" y="123190"/>
                </a:lnTo>
                <a:lnTo>
                  <a:pt x="132351" y="171983"/>
                </a:lnTo>
                <a:lnTo>
                  <a:pt x="183096" y="1231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91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1" name="Google Shape;1141;p91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p91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91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91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91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91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91"/>
          <p:cNvSpPr txBox="1"/>
          <p:nvPr/>
        </p:nvSpPr>
        <p:spPr>
          <a:xfrm>
            <a:off x="1473200" y="542329"/>
            <a:ext cx="1863089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Necesidades</a:t>
            </a:r>
            <a:endParaRPr sz="2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8" name="Google Shape;1148;p91"/>
          <p:cNvSpPr/>
          <p:nvPr/>
        </p:nvSpPr>
        <p:spPr>
          <a:xfrm>
            <a:off x="983131" y="609600"/>
            <a:ext cx="321310" cy="317500"/>
          </a:xfrm>
          <a:custGeom>
            <a:rect b="b" l="l" r="r" t="t"/>
            <a:pathLst>
              <a:path extrusionOk="0" h="317500" w="321309">
                <a:moveTo>
                  <a:pt x="263056" y="0"/>
                </a:moveTo>
                <a:lnTo>
                  <a:pt x="56681" y="0"/>
                </a:lnTo>
                <a:lnTo>
                  <a:pt x="32587" y="4680"/>
                </a:lnTo>
                <a:lnTo>
                  <a:pt x="12907" y="17443"/>
                </a:lnTo>
                <a:lnTo>
                  <a:pt x="0" y="35849"/>
                </a:lnTo>
                <a:lnTo>
                  <a:pt x="0" y="281655"/>
                </a:lnTo>
                <a:lnTo>
                  <a:pt x="12907" y="300058"/>
                </a:lnTo>
                <a:lnTo>
                  <a:pt x="32587" y="312819"/>
                </a:lnTo>
                <a:lnTo>
                  <a:pt x="56681" y="317500"/>
                </a:lnTo>
                <a:lnTo>
                  <a:pt x="263056" y="317500"/>
                </a:lnTo>
                <a:lnTo>
                  <a:pt x="287148" y="312819"/>
                </a:lnTo>
                <a:lnTo>
                  <a:pt x="306828" y="300058"/>
                </a:lnTo>
                <a:lnTo>
                  <a:pt x="320100" y="281136"/>
                </a:lnTo>
                <a:lnTo>
                  <a:pt x="321191" y="275946"/>
                </a:lnTo>
                <a:lnTo>
                  <a:pt x="321191" y="247218"/>
                </a:lnTo>
                <a:lnTo>
                  <a:pt x="128052" y="247218"/>
                </a:lnTo>
                <a:lnTo>
                  <a:pt x="40342" y="162877"/>
                </a:lnTo>
                <a:lnTo>
                  <a:pt x="40342" y="154622"/>
                </a:lnTo>
                <a:lnTo>
                  <a:pt x="73019" y="123190"/>
                </a:lnTo>
                <a:lnTo>
                  <a:pt x="183096" y="123190"/>
                </a:lnTo>
                <a:lnTo>
                  <a:pt x="238119" y="70281"/>
                </a:lnTo>
                <a:lnTo>
                  <a:pt x="321191" y="70281"/>
                </a:lnTo>
                <a:lnTo>
                  <a:pt x="321191" y="41560"/>
                </a:lnTo>
                <a:lnTo>
                  <a:pt x="320100" y="36368"/>
                </a:lnTo>
                <a:lnTo>
                  <a:pt x="306828" y="17443"/>
                </a:lnTo>
                <a:lnTo>
                  <a:pt x="287148" y="4680"/>
                </a:lnTo>
                <a:lnTo>
                  <a:pt x="263056" y="0"/>
                </a:lnTo>
                <a:close/>
              </a:path>
              <a:path extrusionOk="0" h="317500" w="321309">
                <a:moveTo>
                  <a:pt x="321191" y="70281"/>
                </a:moveTo>
                <a:lnTo>
                  <a:pt x="246719" y="70281"/>
                </a:lnTo>
                <a:lnTo>
                  <a:pt x="279394" y="101701"/>
                </a:lnTo>
                <a:lnTo>
                  <a:pt x="279394" y="109969"/>
                </a:lnTo>
                <a:lnTo>
                  <a:pt x="136651" y="247218"/>
                </a:lnTo>
                <a:lnTo>
                  <a:pt x="321191" y="247218"/>
                </a:lnTo>
                <a:lnTo>
                  <a:pt x="321191" y="70281"/>
                </a:lnTo>
                <a:close/>
              </a:path>
              <a:path extrusionOk="0" h="317500" w="321309">
                <a:moveTo>
                  <a:pt x="183096" y="123190"/>
                </a:moveTo>
                <a:lnTo>
                  <a:pt x="81619" y="123190"/>
                </a:lnTo>
                <a:lnTo>
                  <a:pt x="132351" y="171983"/>
                </a:lnTo>
                <a:lnTo>
                  <a:pt x="183096" y="1231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91"/>
          <p:cNvSpPr txBox="1"/>
          <p:nvPr>
            <p:ph type="title"/>
          </p:nvPr>
        </p:nvSpPr>
        <p:spPr>
          <a:xfrm>
            <a:off x="1384300" y="2389584"/>
            <a:ext cx="7033895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750">
                <a:latin typeface="Calibri"/>
                <a:ea typeface="Calibri"/>
                <a:cs typeface="Calibri"/>
                <a:sym typeface="Calibri"/>
              </a:rPr>
              <a:t>¿CÓMO VALIDAR NECESIDADES DE USUARIOS?</a:t>
            </a:r>
            <a:endParaRPr sz="27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91"/>
          <p:cNvSpPr/>
          <p:nvPr/>
        </p:nvSpPr>
        <p:spPr>
          <a:xfrm>
            <a:off x="1028681" y="3659743"/>
            <a:ext cx="2483485" cy="2483485"/>
          </a:xfrm>
          <a:custGeom>
            <a:rect b="b" l="l" r="r" t="t"/>
            <a:pathLst>
              <a:path extrusionOk="0" h="2483485" w="2483485">
                <a:moveTo>
                  <a:pt x="1241604" y="0"/>
                </a:moveTo>
                <a:lnTo>
                  <a:pt x="1196218" y="824"/>
                </a:lnTo>
                <a:lnTo>
                  <a:pt x="1150881" y="3298"/>
                </a:lnTo>
                <a:lnTo>
                  <a:pt x="1105642" y="7421"/>
                </a:lnTo>
                <a:lnTo>
                  <a:pt x="1060550" y="13193"/>
                </a:lnTo>
                <a:lnTo>
                  <a:pt x="1015652" y="20615"/>
                </a:lnTo>
                <a:lnTo>
                  <a:pt x="970999" y="29686"/>
                </a:lnTo>
                <a:lnTo>
                  <a:pt x="926638" y="40406"/>
                </a:lnTo>
                <a:lnTo>
                  <a:pt x="882619" y="52775"/>
                </a:lnTo>
                <a:lnTo>
                  <a:pt x="838990" y="66793"/>
                </a:lnTo>
                <a:lnTo>
                  <a:pt x="795801" y="82461"/>
                </a:lnTo>
                <a:lnTo>
                  <a:pt x="753099" y="99778"/>
                </a:lnTo>
                <a:lnTo>
                  <a:pt x="710934" y="118744"/>
                </a:lnTo>
                <a:lnTo>
                  <a:pt x="669355" y="139359"/>
                </a:lnTo>
                <a:lnTo>
                  <a:pt x="628410" y="161624"/>
                </a:lnTo>
                <a:lnTo>
                  <a:pt x="588149" y="185538"/>
                </a:lnTo>
                <a:lnTo>
                  <a:pt x="548619" y="211101"/>
                </a:lnTo>
                <a:lnTo>
                  <a:pt x="509870" y="238313"/>
                </a:lnTo>
                <a:lnTo>
                  <a:pt x="471950" y="267175"/>
                </a:lnTo>
                <a:lnTo>
                  <a:pt x="434909" y="297685"/>
                </a:lnTo>
                <a:lnTo>
                  <a:pt x="398795" y="329845"/>
                </a:lnTo>
                <a:lnTo>
                  <a:pt x="363657" y="363654"/>
                </a:lnTo>
                <a:lnTo>
                  <a:pt x="329848" y="398793"/>
                </a:lnTo>
                <a:lnTo>
                  <a:pt x="297688" y="434908"/>
                </a:lnTo>
                <a:lnTo>
                  <a:pt x="267177" y="471950"/>
                </a:lnTo>
                <a:lnTo>
                  <a:pt x="238315" y="509870"/>
                </a:lnTo>
                <a:lnTo>
                  <a:pt x="211102" y="548620"/>
                </a:lnTo>
                <a:lnTo>
                  <a:pt x="185539" y="588150"/>
                </a:lnTo>
                <a:lnTo>
                  <a:pt x="161625" y="628413"/>
                </a:lnTo>
                <a:lnTo>
                  <a:pt x="139360" y="669358"/>
                </a:lnTo>
                <a:lnTo>
                  <a:pt x="118745" y="710938"/>
                </a:lnTo>
                <a:lnTo>
                  <a:pt x="99779" y="753103"/>
                </a:lnTo>
                <a:lnTo>
                  <a:pt x="82462" y="795805"/>
                </a:lnTo>
                <a:lnTo>
                  <a:pt x="66794" y="838995"/>
                </a:lnTo>
                <a:lnTo>
                  <a:pt x="52775" y="882624"/>
                </a:lnTo>
                <a:lnTo>
                  <a:pt x="40406" y="926644"/>
                </a:lnTo>
                <a:lnTo>
                  <a:pt x="29686" y="971005"/>
                </a:lnTo>
                <a:lnTo>
                  <a:pt x="20615" y="1015658"/>
                </a:lnTo>
                <a:lnTo>
                  <a:pt x="13193" y="1060556"/>
                </a:lnTo>
                <a:lnTo>
                  <a:pt x="7421" y="1105649"/>
                </a:lnTo>
                <a:lnTo>
                  <a:pt x="3298" y="1150888"/>
                </a:lnTo>
                <a:lnTo>
                  <a:pt x="824" y="1196225"/>
                </a:lnTo>
                <a:lnTo>
                  <a:pt x="0" y="1241610"/>
                </a:lnTo>
                <a:lnTo>
                  <a:pt x="824" y="1286996"/>
                </a:lnTo>
                <a:lnTo>
                  <a:pt x="3298" y="1332332"/>
                </a:lnTo>
                <a:lnTo>
                  <a:pt x="7421" y="1377572"/>
                </a:lnTo>
                <a:lnTo>
                  <a:pt x="13193" y="1422664"/>
                </a:lnTo>
                <a:lnTo>
                  <a:pt x="20615" y="1467562"/>
                </a:lnTo>
                <a:lnTo>
                  <a:pt x="29686" y="1512215"/>
                </a:lnTo>
                <a:lnTo>
                  <a:pt x="40406" y="1556576"/>
                </a:lnTo>
                <a:lnTo>
                  <a:pt x="52775" y="1600595"/>
                </a:lnTo>
                <a:lnTo>
                  <a:pt x="66794" y="1644224"/>
                </a:lnTo>
                <a:lnTo>
                  <a:pt x="82462" y="1687413"/>
                </a:lnTo>
                <a:lnTo>
                  <a:pt x="99779" y="1730115"/>
                </a:lnTo>
                <a:lnTo>
                  <a:pt x="118745" y="1772279"/>
                </a:lnTo>
                <a:lnTo>
                  <a:pt x="139360" y="1813859"/>
                </a:lnTo>
                <a:lnTo>
                  <a:pt x="161625" y="1854804"/>
                </a:lnTo>
                <a:lnTo>
                  <a:pt x="185539" y="1895065"/>
                </a:lnTo>
                <a:lnTo>
                  <a:pt x="211102" y="1934595"/>
                </a:lnTo>
                <a:lnTo>
                  <a:pt x="238315" y="1973344"/>
                </a:lnTo>
                <a:lnTo>
                  <a:pt x="267177" y="2011263"/>
                </a:lnTo>
                <a:lnTo>
                  <a:pt x="297688" y="2048304"/>
                </a:lnTo>
                <a:lnTo>
                  <a:pt x="329848" y="2084418"/>
                </a:lnTo>
                <a:lnTo>
                  <a:pt x="363657" y="2119556"/>
                </a:lnTo>
                <a:lnTo>
                  <a:pt x="398795" y="2153366"/>
                </a:lnTo>
                <a:lnTo>
                  <a:pt x="434909" y="2185526"/>
                </a:lnTo>
                <a:lnTo>
                  <a:pt x="471950" y="2216036"/>
                </a:lnTo>
                <a:lnTo>
                  <a:pt x="509870" y="2244898"/>
                </a:lnTo>
                <a:lnTo>
                  <a:pt x="548619" y="2272110"/>
                </a:lnTo>
                <a:lnTo>
                  <a:pt x="588149" y="2297673"/>
                </a:lnTo>
                <a:lnTo>
                  <a:pt x="628410" y="2321587"/>
                </a:lnTo>
                <a:lnTo>
                  <a:pt x="669355" y="2343852"/>
                </a:lnTo>
                <a:lnTo>
                  <a:pt x="710934" y="2364467"/>
                </a:lnTo>
                <a:lnTo>
                  <a:pt x="753099" y="2383433"/>
                </a:lnTo>
                <a:lnTo>
                  <a:pt x="795801" y="2400750"/>
                </a:lnTo>
                <a:lnTo>
                  <a:pt x="838990" y="2416418"/>
                </a:lnTo>
                <a:lnTo>
                  <a:pt x="882619" y="2430436"/>
                </a:lnTo>
                <a:lnTo>
                  <a:pt x="926638" y="2442805"/>
                </a:lnTo>
                <a:lnTo>
                  <a:pt x="970999" y="2453525"/>
                </a:lnTo>
                <a:lnTo>
                  <a:pt x="1015652" y="2462596"/>
                </a:lnTo>
                <a:lnTo>
                  <a:pt x="1060550" y="2470018"/>
                </a:lnTo>
                <a:lnTo>
                  <a:pt x="1105642" y="2475790"/>
                </a:lnTo>
                <a:lnTo>
                  <a:pt x="1150881" y="2479913"/>
                </a:lnTo>
                <a:lnTo>
                  <a:pt x="1196218" y="2482387"/>
                </a:lnTo>
                <a:lnTo>
                  <a:pt x="1241604" y="2483211"/>
                </a:lnTo>
                <a:lnTo>
                  <a:pt x="1286989" y="2482387"/>
                </a:lnTo>
                <a:lnTo>
                  <a:pt x="1332326" y="2479913"/>
                </a:lnTo>
                <a:lnTo>
                  <a:pt x="1377565" y="2475790"/>
                </a:lnTo>
                <a:lnTo>
                  <a:pt x="1422658" y="2470018"/>
                </a:lnTo>
                <a:lnTo>
                  <a:pt x="1467556" y="2462596"/>
                </a:lnTo>
                <a:lnTo>
                  <a:pt x="1512209" y="2453525"/>
                </a:lnTo>
                <a:lnTo>
                  <a:pt x="1556570" y="2442805"/>
                </a:lnTo>
                <a:lnTo>
                  <a:pt x="1600590" y="2430436"/>
                </a:lnTo>
                <a:lnTo>
                  <a:pt x="1644219" y="2416418"/>
                </a:lnTo>
                <a:lnTo>
                  <a:pt x="1687409" y="2400750"/>
                </a:lnTo>
                <a:lnTo>
                  <a:pt x="1730111" y="2383433"/>
                </a:lnTo>
                <a:lnTo>
                  <a:pt x="1772276" y="2364467"/>
                </a:lnTo>
                <a:lnTo>
                  <a:pt x="1813856" y="2343852"/>
                </a:lnTo>
                <a:lnTo>
                  <a:pt x="1854801" y="2321587"/>
                </a:lnTo>
                <a:lnTo>
                  <a:pt x="1895063" y="2297673"/>
                </a:lnTo>
                <a:lnTo>
                  <a:pt x="1934594" y="2272110"/>
                </a:lnTo>
                <a:lnTo>
                  <a:pt x="1973343" y="2244898"/>
                </a:lnTo>
                <a:lnTo>
                  <a:pt x="2011264" y="2216036"/>
                </a:lnTo>
                <a:lnTo>
                  <a:pt x="2048306" y="2185526"/>
                </a:lnTo>
                <a:lnTo>
                  <a:pt x="2084420" y="2153366"/>
                </a:lnTo>
                <a:lnTo>
                  <a:pt x="2119559" y="2119556"/>
                </a:lnTo>
                <a:lnTo>
                  <a:pt x="2153369" y="2084418"/>
                </a:lnTo>
                <a:lnTo>
                  <a:pt x="2185528" y="2048304"/>
                </a:lnTo>
                <a:lnTo>
                  <a:pt x="2216039" y="2011263"/>
                </a:lnTo>
                <a:lnTo>
                  <a:pt x="2244901" y="1973344"/>
                </a:lnTo>
                <a:lnTo>
                  <a:pt x="2272113" y="1934595"/>
                </a:lnTo>
                <a:lnTo>
                  <a:pt x="2297676" y="1895065"/>
                </a:lnTo>
                <a:lnTo>
                  <a:pt x="2321590" y="1854804"/>
                </a:lnTo>
                <a:lnTo>
                  <a:pt x="2343854" y="1813859"/>
                </a:lnTo>
                <a:lnTo>
                  <a:pt x="2364470" y="1772279"/>
                </a:lnTo>
                <a:lnTo>
                  <a:pt x="2383436" y="1730115"/>
                </a:lnTo>
                <a:lnTo>
                  <a:pt x="2400753" y="1687413"/>
                </a:lnTo>
                <a:lnTo>
                  <a:pt x="2416421" y="1644224"/>
                </a:lnTo>
                <a:lnTo>
                  <a:pt x="2430439" y="1600595"/>
                </a:lnTo>
                <a:lnTo>
                  <a:pt x="2442808" y="1556576"/>
                </a:lnTo>
                <a:lnTo>
                  <a:pt x="2453528" y="1512215"/>
                </a:lnTo>
                <a:lnTo>
                  <a:pt x="2462599" y="1467562"/>
                </a:lnTo>
                <a:lnTo>
                  <a:pt x="2470020" y="1422664"/>
                </a:lnTo>
                <a:lnTo>
                  <a:pt x="2475793" y="1377572"/>
                </a:lnTo>
                <a:lnTo>
                  <a:pt x="2479916" y="1332332"/>
                </a:lnTo>
                <a:lnTo>
                  <a:pt x="2482390" y="1286996"/>
                </a:lnTo>
                <a:lnTo>
                  <a:pt x="2483214" y="1241610"/>
                </a:lnTo>
                <a:lnTo>
                  <a:pt x="2482390" y="1196225"/>
                </a:lnTo>
                <a:lnTo>
                  <a:pt x="2479916" y="1150888"/>
                </a:lnTo>
                <a:lnTo>
                  <a:pt x="2475793" y="1105649"/>
                </a:lnTo>
                <a:lnTo>
                  <a:pt x="2470020" y="1060556"/>
                </a:lnTo>
                <a:lnTo>
                  <a:pt x="2462599" y="1015658"/>
                </a:lnTo>
                <a:lnTo>
                  <a:pt x="2453528" y="971005"/>
                </a:lnTo>
                <a:lnTo>
                  <a:pt x="2442808" y="926644"/>
                </a:lnTo>
                <a:lnTo>
                  <a:pt x="2430439" y="882624"/>
                </a:lnTo>
                <a:lnTo>
                  <a:pt x="2416421" y="838995"/>
                </a:lnTo>
                <a:lnTo>
                  <a:pt x="2400753" y="795805"/>
                </a:lnTo>
                <a:lnTo>
                  <a:pt x="2383436" y="753103"/>
                </a:lnTo>
                <a:lnTo>
                  <a:pt x="2364470" y="710938"/>
                </a:lnTo>
                <a:lnTo>
                  <a:pt x="2343854" y="669358"/>
                </a:lnTo>
                <a:lnTo>
                  <a:pt x="2321590" y="628413"/>
                </a:lnTo>
                <a:lnTo>
                  <a:pt x="2297676" y="588150"/>
                </a:lnTo>
                <a:lnTo>
                  <a:pt x="2272113" y="548620"/>
                </a:lnTo>
                <a:lnTo>
                  <a:pt x="2244901" y="509870"/>
                </a:lnTo>
                <a:lnTo>
                  <a:pt x="2216039" y="471950"/>
                </a:lnTo>
                <a:lnTo>
                  <a:pt x="2185528" y="434908"/>
                </a:lnTo>
                <a:lnTo>
                  <a:pt x="2153369" y="398793"/>
                </a:lnTo>
                <a:lnTo>
                  <a:pt x="2119559" y="363654"/>
                </a:lnTo>
                <a:lnTo>
                  <a:pt x="2084420" y="329845"/>
                </a:lnTo>
                <a:lnTo>
                  <a:pt x="2048306" y="297685"/>
                </a:lnTo>
                <a:lnTo>
                  <a:pt x="2011264" y="267175"/>
                </a:lnTo>
                <a:lnTo>
                  <a:pt x="1973343" y="238313"/>
                </a:lnTo>
                <a:lnTo>
                  <a:pt x="1934594" y="211101"/>
                </a:lnTo>
                <a:lnTo>
                  <a:pt x="1895063" y="185538"/>
                </a:lnTo>
                <a:lnTo>
                  <a:pt x="1854801" y="161624"/>
                </a:lnTo>
                <a:lnTo>
                  <a:pt x="1813856" y="139359"/>
                </a:lnTo>
                <a:lnTo>
                  <a:pt x="1772276" y="118744"/>
                </a:lnTo>
                <a:lnTo>
                  <a:pt x="1730111" y="99778"/>
                </a:lnTo>
                <a:lnTo>
                  <a:pt x="1687409" y="82461"/>
                </a:lnTo>
                <a:lnTo>
                  <a:pt x="1644219" y="66793"/>
                </a:lnTo>
                <a:lnTo>
                  <a:pt x="1600590" y="52775"/>
                </a:lnTo>
                <a:lnTo>
                  <a:pt x="1556570" y="40406"/>
                </a:lnTo>
                <a:lnTo>
                  <a:pt x="1512209" y="29686"/>
                </a:lnTo>
                <a:lnTo>
                  <a:pt x="1467556" y="20615"/>
                </a:lnTo>
                <a:lnTo>
                  <a:pt x="1422658" y="13193"/>
                </a:lnTo>
                <a:lnTo>
                  <a:pt x="1377565" y="7421"/>
                </a:lnTo>
                <a:lnTo>
                  <a:pt x="1332326" y="3298"/>
                </a:lnTo>
                <a:lnTo>
                  <a:pt x="1286989" y="824"/>
                </a:lnTo>
                <a:lnTo>
                  <a:pt x="1241604" y="0"/>
                </a:lnTo>
                <a:close/>
              </a:path>
            </a:pathLst>
          </a:cu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91"/>
          <p:cNvSpPr txBox="1"/>
          <p:nvPr/>
        </p:nvSpPr>
        <p:spPr>
          <a:xfrm>
            <a:off x="1981200" y="3971925"/>
            <a:ext cx="571500" cy="1156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7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2" name="Google Shape;1152;p91"/>
          <p:cNvSpPr txBox="1"/>
          <p:nvPr/>
        </p:nvSpPr>
        <p:spPr>
          <a:xfrm>
            <a:off x="1320800" y="4993084"/>
            <a:ext cx="1879600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INVESTIGAR</a:t>
            </a:r>
            <a:endParaRPr sz="27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91"/>
          <p:cNvSpPr/>
          <p:nvPr/>
        </p:nvSpPr>
        <p:spPr>
          <a:xfrm>
            <a:off x="3787594" y="3659743"/>
            <a:ext cx="2483485" cy="2483485"/>
          </a:xfrm>
          <a:custGeom>
            <a:rect b="b" l="l" r="r" t="t"/>
            <a:pathLst>
              <a:path extrusionOk="0" h="2483485" w="2483485">
                <a:moveTo>
                  <a:pt x="1241605" y="0"/>
                </a:moveTo>
                <a:lnTo>
                  <a:pt x="1196220" y="824"/>
                </a:lnTo>
                <a:lnTo>
                  <a:pt x="1150884" y="3298"/>
                </a:lnTo>
                <a:lnTo>
                  <a:pt x="1105645" y="7421"/>
                </a:lnTo>
                <a:lnTo>
                  <a:pt x="1060552" y="13193"/>
                </a:lnTo>
                <a:lnTo>
                  <a:pt x="1015655" y="20615"/>
                </a:lnTo>
                <a:lnTo>
                  <a:pt x="971001" y="29686"/>
                </a:lnTo>
                <a:lnTo>
                  <a:pt x="926641" y="40406"/>
                </a:lnTo>
                <a:lnTo>
                  <a:pt x="882622" y="52775"/>
                </a:lnTo>
                <a:lnTo>
                  <a:pt x="838993" y="66793"/>
                </a:lnTo>
                <a:lnTo>
                  <a:pt x="795803" y="82461"/>
                </a:lnTo>
                <a:lnTo>
                  <a:pt x="753102" y="99778"/>
                </a:lnTo>
                <a:lnTo>
                  <a:pt x="710937" y="118744"/>
                </a:lnTo>
                <a:lnTo>
                  <a:pt x="669357" y="139359"/>
                </a:lnTo>
                <a:lnTo>
                  <a:pt x="628412" y="161624"/>
                </a:lnTo>
                <a:lnTo>
                  <a:pt x="588150" y="185538"/>
                </a:lnTo>
                <a:lnTo>
                  <a:pt x="548620" y="211101"/>
                </a:lnTo>
                <a:lnTo>
                  <a:pt x="509870" y="238313"/>
                </a:lnTo>
                <a:lnTo>
                  <a:pt x="471950" y="267175"/>
                </a:lnTo>
                <a:lnTo>
                  <a:pt x="434908" y="297685"/>
                </a:lnTo>
                <a:lnTo>
                  <a:pt x="398793" y="329845"/>
                </a:lnTo>
                <a:lnTo>
                  <a:pt x="363654" y="363654"/>
                </a:lnTo>
                <a:lnTo>
                  <a:pt x="329845" y="398793"/>
                </a:lnTo>
                <a:lnTo>
                  <a:pt x="297685" y="434908"/>
                </a:lnTo>
                <a:lnTo>
                  <a:pt x="267175" y="471950"/>
                </a:lnTo>
                <a:lnTo>
                  <a:pt x="238313" y="509870"/>
                </a:lnTo>
                <a:lnTo>
                  <a:pt x="211101" y="548620"/>
                </a:lnTo>
                <a:lnTo>
                  <a:pt x="185538" y="588150"/>
                </a:lnTo>
                <a:lnTo>
                  <a:pt x="161624" y="628413"/>
                </a:lnTo>
                <a:lnTo>
                  <a:pt x="139359" y="669358"/>
                </a:lnTo>
                <a:lnTo>
                  <a:pt x="118744" y="710938"/>
                </a:lnTo>
                <a:lnTo>
                  <a:pt x="99778" y="753103"/>
                </a:lnTo>
                <a:lnTo>
                  <a:pt x="82461" y="795805"/>
                </a:lnTo>
                <a:lnTo>
                  <a:pt x="66793" y="838995"/>
                </a:lnTo>
                <a:lnTo>
                  <a:pt x="52775" y="882624"/>
                </a:lnTo>
                <a:lnTo>
                  <a:pt x="40406" y="926644"/>
                </a:lnTo>
                <a:lnTo>
                  <a:pt x="29686" y="971005"/>
                </a:lnTo>
                <a:lnTo>
                  <a:pt x="20615" y="1015658"/>
                </a:lnTo>
                <a:lnTo>
                  <a:pt x="13193" y="1060556"/>
                </a:lnTo>
                <a:lnTo>
                  <a:pt x="7421" y="1105649"/>
                </a:lnTo>
                <a:lnTo>
                  <a:pt x="3298" y="1150888"/>
                </a:lnTo>
                <a:lnTo>
                  <a:pt x="824" y="1196225"/>
                </a:lnTo>
                <a:lnTo>
                  <a:pt x="0" y="1241610"/>
                </a:lnTo>
                <a:lnTo>
                  <a:pt x="824" y="1286996"/>
                </a:lnTo>
                <a:lnTo>
                  <a:pt x="3298" y="1332332"/>
                </a:lnTo>
                <a:lnTo>
                  <a:pt x="7421" y="1377572"/>
                </a:lnTo>
                <a:lnTo>
                  <a:pt x="13193" y="1422664"/>
                </a:lnTo>
                <a:lnTo>
                  <a:pt x="20615" y="1467562"/>
                </a:lnTo>
                <a:lnTo>
                  <a:pt x="29686" y="1512215"/>
                </a:lnTo>
                <a:lnTo>
                  <a:pt x="40406" y="1556576"/>
                </a:lnTo>
                <a:lnTo>
                  <a:pt x="52775" y="1600595"/>
                </a:lnTo>
                <a:lnTo>
                  <a:pt x="66793" y="1644224"/>
                </a:lnTo>
                <a:lnTo>
                  <a:pt x="82461" y="1687413"/>
                </a:lnTo>
                <a:lnTo>
                  <a:pt x="99778" y="1730115"/>
                </a:lnTo>
                <a:lnTo>
                  <a:pt x="118744" y="1772279"/>
                </a:lnTo>
                <a:lnTo>
                  <a:pt x="139359" y="1813859"/>
                </a:lnTo>
                <a:lnTo>
                  <a:pt x="161624" y="1854804"/>
                </a:lnTo>
                <a:lnTo>
                  <a:pt x="185538" y="1895065"/>
                </a:lnTo>
                <a:lnTo>
                  <a:pt x="211101" y="1934595"/>
                </a:lnTo>
                <a:lnTo>
                  <a:pt x="238313" y="1973344"/>
                </a:lnTo>
                <a:lnTo>
                  <a:pt x="267175" y="2011263"/>
                </a:lnTo>
                <a:lnTo>
                  <a:pt x="297685" y="2048304"/>
                </a:lnTo>
                <a:lnTo>
                  <a:pt x="329845" y="2084418"/>
                </a:lnTo>
                <a:lnTo>
                  <a:pt x="363654" y="2119556"/>
                </a:lnTo>
                <a:lnTo>
                  <a:pt x="398793" y="2153366"/>
                </a:lnTo>
                <a:lnTo>
                  <a:pt x="434908" y="2185526"/>
                </a:lnTo>
                <a:lnTo>
                  <a:pt x="471950" y="2216036"/>
                </a:lnTo>
                <a:lnTo>
                  <a:pt x="509870" y="2244898"/>
                </a:lnTo>
                <a:lnTo>
                  <a:pt x="548620" y="2272110"/>
                </a:lnTo>
                <a:lnTo>
                  <a:pt x="588150" y="2297673"/>
                </a:lnTo>
                <a:lnTo>
                  <a:pt x="628412" y="2321587"/>
                </a:lnTo>
                <a:lnTo>
                  <a:pt x="669357" y="2343852"/>
                </a:lnTo>
                <a:lnTo>
                  <a:pt x="710937" y="2364467"/>
                </a:lnTo>
                <a:lnTo>
                  <a:pt x="753102" y="2383433"/>
                </a:lnTo>
                <a:lnTo>
                  <a:pt x="795803" y="2400750"/>
                </a:lnTo>
                <a:lnTo>
                  <a:pt x="838993" y="2416418"/>
                </a:lnTo>
                <a:lnTo>
                  <a:pt x="882622" y="2430436"/>
                </a:lnTo>
                <a:lnTo>
                  <a:pt x="926641" y="2442805"/>
                </a:lnTo>
                <a:lnTo>
                  <a:pt x="971001" y="2453525"/>
                </a:lnTo>
                <a:lnTo>
                  <a:pt x="1015655" y="2462596"/>
                </a:lnTo>
                <a:lnTo>
                  <a:pt x="1060552" y="2470018"/>
                </a:lnTo>
                <a:lnTo>
                  <a:pt x="1105645" y="2475790"/>
                </a:lnTo>
                <a:lnTo>
                  <a:pt x="1150884" y="2479913"/>
                </a:lnTo>
                <a:lnTo>
                  <a:pt x="1196220" y="2482387"/>
                </a:lnTo>
                <a:lnTo>
                  <a:pt x="1241605" y="2483211"/>
                </a:lnTo>
                <a:lnTo>
                  <a:pt x="1286991" y="2482387"/>
                </a:lnTo>
                <a:lnTo>
                  <a:pt x="1332327" y="2479913"/>
                </a:lnTo>
                <a:lnTo>
                  <a:pt x="1377566" y="2475790"/>
                </a:lnTo>
                <a:lnTo>
                  <a:pt x="1422659" y="2470018"/>
                </a:lnTo>
                <a:lnTo>
                  <a:pt x="1467556" y="2462596"/>
                </a:lnTo>
                <a:lnTo>
                  <a:pt x="1512210" y="2453525"/>
                </a:lnTo>
                <a:lnTo>
                  <a:pt x="1556570" y="2442805"/>
                </a:lnTo>
                <a:lnTo>
                  <a:pt x="1600589" y="2430436"/>
                </a:lnTo>
                <a:lnTo>
                  <a:pt x="1644218" y="2416418"/>
                </a:lnTo>
                <a:lnTo>
                  <a:pt x="1687408" y="2400750"/>
                </a:lnTo>
                <a:lnTo>
                  <a:pt x="1730109" y="2383433"/>
                </a:lnTo>
                <a:lnTo>
                  <a:pt x="1772274" y="2364467"/>
                </a:lnTo>
                <a:lnTo>
                  <a:pt x="1813854" y="2343852"/>
                </a:lnTo>
                <a:lnTo>
                  <a:pt x="1854799" y="2321587"/>
                </a:lnTo>
                <a:lnTo>
                  <a:pt x="1895061" y="2297673"/>
                </a:lnTo>
                <a:lnTo>
                  <a:pt x="1934591" y="2272110"/>
                </a:lnTo>
                <a:lnTo>
                  <a:pt x="1973341" y="2244898"/>
                </a:lnTo>
                <a:lnTo>
                  <a:pt x="2011261" y="2216036"/>
                </a:lnTo>
                <a:lnTo>
                  <a:pt x="2048303" y="2185526"/>
                </a:lnTo>
                <a:lnTo>
                  <a:pt x="2084418" y="2153366"/>
                </a:lnTo>
                <a:lnTo>
                  <a:pt x="2119556" y="2119556"/>
                </a:lnTo>
                <a:lnTo>
                  <a:pt x="2153366" y="2084418"/>
                </a:lnTo>
                <a:lnTo>
                  <a:pt x="2185526" y="2048304"/>
                </a:lnTo>
                <a:lnTo>
                  <a:pt x="2216036" y="2011263"/>
                </a:lnTo>
                <a:lnTo>
                  <a:pt x="2244898" y="1973344"/>
                </a:lnTo>
                <a:lnTo>
                  <a:pt x="2272110" y="1934595"/>
                </a:lnTo>
                <a:lnTo>
                  <a:pt x="2297673" y="1895065"/>
                </a:lnTo>
                <a:lnTo>
                  <a:pt x="2321587" y="1854804"/>
                </a:lnTo>
                <a:lnTo>
                  <a:pt x="2343852" y="1813859"/>
                </a:lnTo>
                <a:lnTo>
                  <a:pt x="2364467" y="1772279"/>
                </a:lnTo>
                <a:lnTo>
                  <a:pt x="2383433" y="1730115"/>
                </a:lnTo>
                <a:lnTo>
                  <a:pt x="2400750" y="1687413"/>
                </a:lnTo>
                <a:lnTo>
                  <a:pt x="2416418" y="1644224"/>
                </a:lnTo>
                <a:lnTo>
                  <a:pt x="2430436" y="1600595"/>
                </a:lnTo>
                <a:lnTo>
                  <a:pt x="2442805" y="1556576"/>
                </a:lnTo>
                <a:lnTo>
                  <a:pt x="2453525" y="1512215"/>
                </a:lnTo>
                <a:lnTo>
                  <a:pt x="2462596" y="1467562"/>
                </a:lnTo>
                <a:lnTo>
                  <a:pt x="2470018" y="1422664"/>
                </a:lnTo>
                <a:lnTo>
                  <a:pt x="2475790" y="1377572"/>
                </a:lnTo>
                <a:lnTo>
                  <a:pt x="2479913" y="1332332"/>
                </a:lnTo>
                <a:lnTo>
                  <a:pt x="2482387" y="1286996"/>
                </a:lnTo>
                <a:lnTo>
                  <a:pt x="2483211" y="1241610"/>
                </a:lnTo>
                <a:lnTo>
                  <a:pt x="2482387" y="1196225"/>
                </a:lnTo>
                <a:lnTo>
                  <a:pt x="2479913" y="1150888"/>
                </a:lnTo>
                <a:lnTo>
                  <a:pt x="2475790" y="1105649"/>
                </a:lnTo>
                <a:lnTo>
                  <a:pt x="2470018" y="1060556"/>
                </a:lnTo>
                <a:lnTo>
                  <a:pt x="2462596" y="1015658"/>
                </a:lnTo>
                <a:lnTo>
                  <a:pt x="2453525" y="971005"/>
                </a:lnTo>
                <a:lnTo>
                  <a:pt x="2442805" y="926644"/>
                </a:lnTo>
                <a:lnTo>
                  <a:pt x="2430436" y="882624"/>
                </a:lnTo>
                <a:lnTo>
                  <a:pt x="2416418" y="838995"/>
                </a:lnTo>
                <a:lnTo>
                  <a:pt x="2400750" y="795805"/>
                </a:lnTo>
                <a:lnTo>
                  <a:pt x="2383433" y="753103"/>
                </a:lnTo>
                <a:lnTo>
                  <a:pt x="2364467" y="710938"/>
                </a:lnTo>
                <a:lnTo>
                  <a:pt x="2343852" y="669358"/>
                </a:lnTo>
                <a:lnTo>
                  <a:pt x="2321587" y="628413"/>
                </a:lnTo>
                <a:lnTo>
                  <a:pt x="2297673" y="588150"/>
                </a:lnTo>
                <a:lnTo>
                  <a:pt x="2272110" y="548620"/>
                </a:lnTo>
                <a:lnTo>
                  <a:pt x="2244898" y="509870"/>
                </a:lnTo>
                <a:lnTo>
                  <a:pt x="2216036" y="471950"/>
                </a:lnTo>
                <a:lnTo>
                  <a:pt x="2185526" y="434908"/>
                </a:lnTo>
                <a:lnTo>
                  <a:pt x="2153366" y="398793"/>
                </a:lnTo>
                <a:lnTo>
                  <a:pt x="2119556" y="363654"/>
                </a:lnTo>
                <a:lnTo>
                  <a:pt x="2084418" y="329845"/>
                </a:lnTo>
                <a:lnTo>
                  <a:pt x="2048303" y="297685"/>
                </a:lnTo>
                <a:lnTo>
                  <a:pt x="2011261" y="267175"/>
                </a:lnTo>
                <a:lnTo>
                  <a:pt x="1973341" y="238313"/>
                </a:lnTo>
                <a:lnTo>
                  <a:pt x="1934591" y="211101"/>
                </a:lnTo>
                <a:lnTo>
                  <a:pt x="1895061" y="185538"/>
                </a:lnTo>
                <a:lnTo>
                  <a:pt x="1854799" y="161624"/>
                </a:lnTo>
                <a:lnTo>
                  <a:pt x="1813854" y="139359"/>
                </a:lnTo>
                <a:lnTo>
                  <a:pt x="1772274" y="118744"/>
                </a:lnTo>
                <a:lnTo>
                  <a:pt x="1730109" y="99778"/>
                </a:lnTo>
                <a:lnTo>
                  <a:pt x="1687408" y="82461"/>
                </a:lnTo>
                <a:lnTo>
                  <a:pt x="1644218" y="66793"/>
                </a:lnTo>
                <a:lnTo>
                  <a:pt x="1600589" y="52775"/>
                </a:lnTo>
                <a:lnTo>
                  <a:pt x="1556570" y="40406"/>
                </a:lnTo>
                <a:lnTo>
                  <a:pt x="1512210" y="29686"/>
                </a:lnTo>
                <a:lnTo>
                  <a:pt x="1467556" y="20615"/>
                </a:lnTo>
                <a:lnTo>
                  <a:pt x="1422659" y="13193"/>
                </a:lnTo>
                <a:lnTo>
                  <a:pt x="1377566" y="7421"/>
                </a:lnTo>
                <a:lnTo>
                  <a:pt x="1332327" y="3298"/>
                </a:lnTo>
                <a:lnTo>
                  <a:pt x="1286991" y="824"/>
                </a:lnTo>
                <a:lnTo>
                  <a:pt x="1241605" y="0"/>
                </a:lnTo>
                <a:close/>
              </a:path>
            </a:pathLst>
          </a:cu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91"/>
          <p:cNvSpPr txBox="1"/>
          <p:nvPr/>
        </p:nvSpPr>
        <p:spPr>
          <a:xfrm>
            <a:off x="4737100" y="3781425"/>
            <a:ext cx="571500" cy="1156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7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5" name="Google Shape;1155;p91"/>
          <p:cNvSpPr txBox="1"/>
          <p:nvPr/>
        </p:nvSpPr>
        <p:spPr>
          <a:xfrm>
            <a:off x="4178300" y="4802584"/>
            <a:ext cx="1683385" cy="869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304800" lvl="0" marL="12700" marR="50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CREAR  HISTORIAS</a:t>
            </a:r>
            <a:endParaRPr sz="27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91"/>
          <p:cNvSpPr/>
          <p:nvPr/>
        </p:nvSpPr>
        <p:spPr>
          <a:xfrm>
            <a:off x="6546504" y="3659743"/>
            <a:ext cx="2483485" cy="2483485"/>
          </a:xfrm>
          <a:custGeom>
            <a:rect b="b" l="l" r="r" t="t"/>
            <a:pathLst>
              <a:path extrusionOk="0" h="2483485" w="2483484">
                <a:moveTo>
                  <a:pt x="1241610" y="0"/>
                </a:moveTo>
                <a:lnTo>
                  <a:pt x="1196225" y="824"/>
                </a:lnTo>
                <a:lnTo>
                  <a:pt x="1150888" y="3298"/>
                </a:lnTo>
                <a:lnTo>
                  <a:pt x="1105649" y="7421"/>
                </a:lnTo>
                <a:lnTo>
                  <a:pt x="1060556" y="13193"/>
                </a:lnTo>
                <a:lnTo>
                  <a:pt x="1015658" y="20615"/>
                </a:lnTo>
                <a:lnTo>
                  <a:pt x="971005" y="29686"/>
                </a:lnTo>
                <a:lnTo>
                  <a:pt x="926644" y="40406"/>
                </a:lnTo>
                <a:lnTo>
                  <a:pt x="882624" y="52775"/>
                </a:lnTo>
                <a:lnTo>
                  <a:pt x="838995" y="66793"/>
                </a:lnTo>
                <a:lnTo>
                  <a:pt x="795805" y="82461"/>
                </a:lnTo>
                <a:lnTo>
                  <a:pt x="753103" y="99778"/>
                </a:lnTo>
                <a:lnTo>
                  <a:pt x="710938" y="118744"/>
                </a:lnTo>
                <a:lnTo>
                  <a:pt x="669358" y="139359"/>
                </a:lnTo>
                <a:lnTo>
                  <a:pt x="628413" y="161624"/>
                </a:lnTo>
                <a:lnTo>
                  <a:pt x="588150" y="185538"/>
                </a:lnTo>
                <a:lnTo>
                  <a:pt x="548620" y="211101"/>
                </a:lnTo>
                <a:lnTo>
                  <a:pt x="509870" y="238313"/>
                </a:lnTo>
                <a:lnTo>
                  <a:pt x="471950" y="267175"/>
                </a:lnTo>
                <a:lnTo>
                  <a:pt x="434908" y="297685"/>
                </a:lnTo>
                <a:lnTo>
                  <a:pt x="398793" y="329845"/>
                </a:lnTo>
                <a:lnTo>
                  <a:pt x="363654" y="363654"/>
                </a:lnTo>
                <a:lnTo>
                  <a:pt x="329845" y="398793"/>
                </a:lnTo>
                <a:lnTo>
                  <a:pt x="297685" y="434908"/>
                </a:lnTo>
                <a:lnTo>
                  <a:pt x="267175" y="471950"/>
                </a:lnTo>
                <a:lnTo>
                  <a:pt x="238313" y="509870"/>
                </a:lnTo>
                <a:lnTo>
                  <a:pt x="211101" y="548620"/>
                </a:lnTo>
                <a:lnTo>
                  <a:pt x="185538" y="588150"/>
                </a:lnTo>
                <a:lnTo>
                  <a:pt x="161624" y="628413"/>
                </a:lnTo>
                <a:lnTo>
                  <a:pt x="139359" y="669358"/>
                </a:lnTo>
                <a:lnTo>
                  <a:pt x="118744" y="710938"/>
                </a:lnTo>
                <a:lnTo>
                  <a:pt x="99778" y="753103"/>
                </a:lnTo>
                <a:lnTo>
                  <a:pt x="82461" y="795805"/>
                </a:lnTo>
                <a:lnTo>
                  <a:pt x="66793" y="838995"/>
                </a:lnTo>
                <a:lnTo>
                  <a:pt x="52775" y="882624"/>
                </a:lnTo>
                <a:lnTo>
                  <a:pt x="40406" y="926644"/>
                </a:lnTo>
                <a:lnTo>
                  <a:pt x="29686" y="971005"/>
                </a:lnTo>
                <a:lnTo>
                  <a:pt x="20615" y="1015658"/>
                </a:lnTo>
                <a:lnTo>
                  <a:pt x="13193" y="1060556"/>
                </a:lnTo>
                <a:lnTo>
                  <a:pt x="7421" y="1105649"/>
                </a:lnTo>
                <a:lnTo>
                  <a:pt x="3298" y="1150888"/>
                </a:lnTo>
                <a:lnTo>
                  <a:pt x="824" y="1196225"/>
                </a:lnTo>
                <a:lnTo>
                  <a:pt x="0" y="1241610"/>
                </a:lnTo>
                <a:lnTo>
                  <a:pt x="824" y="1286996"/>
                </a:lnTo>
                <a:lnTo>
                  <a:pt x="3298" y="1332332"/>
                </a:lnTo>
                <a:lnTo>
                  <a:pt x="7421" y="1377572"/>
                </a:lnTo>
                <a:lnTo>
                  <a:pt x="13193" y="1422664"/>
                </a:lnTo>
                <a:lnTo>
                  <a:pt x="20615" y="1467562"/>
                </a:lnTo>
                <a:lnTo>
                  <a:pt x="29686" y="1512215"/>
                </a:lnTo>
                <a:lnTo>
                  <a:pt x="40406" y="1556576"/>
                </a:lnTo>
                <a:lnTo>
                  <a:pt x="52775" y="1600595"/>
                </a:lnTo>
                <a:lnTo>
                  <a:pt x="66793" y="1644224"/>
                </a:lnTo>
                <a:lnTo>
                  <a:pt x="82461" y="1687413"/>
                </a:lnTo>
                <a:lnTo>
                  <a:pt x="99778" y="1730115"/>
                </a:lnTo>
                <a:lnTo>
                  <a:pt x="118744" y="1772279"/>
                </a:lnTo>
                <a:lnTo>
                  <a:pt x="139359" y="1813859"/>
                </a:lnTo>
                <a:lnTo>
                  <a:pt x="161624" y="1854804"/>
                </a:lnTo>
                <a:lnTo>
                  <a:pt x="185538" y="1895065"/>
                </a:lnTo>
                <a:lnTo>
                  <a:pt x="211101" y="1934595"/>
                </a:lnTo>
                <a:lnTo>
                  <a:pt x="238313" y="1973344"/>
                </a:lnTo>
                <a:lnTo>
                  <a:pt x="267175" y="2011263"/>
                </a:lnTo>
                <a:lnTo>
                  <a:pt x="297685" y="2048304"/>
                </a:lnTo>
                <a:lnTo>
                  <a:pt x="329845" y="2084418"/>
                </a:lnTo>
                <a:lnTo>
                  <a:pt x="363654" y="2119556"/>
                </a:lnTo>
                <a:lnTo>
                  <a:pt x="398793" y="2153366"/>
                </a:lnTo>
                <a:lnTo>
                  <a:pt x="434908" y="2185526"/>
                </a:lnTo>
                <a:lnTo>
                  <a:pt x="471950" y="2216036"/>
                </a:lnTo>
                <a:lnTo>
                  <a:pt x="509870" y="2244898"/>
                </a:lnTo>
                <a:lnTo>
                  <a:pt x="548620" y="2272110"/>
                </a:lnTo>
                <a:lnTo>
                  <a:pt x="588150" y="2297673"/>
                </a:lnTo>
                <a:lnTo>
                  <a:pt x="628413" y="2321587"/>
                </a:lnTo>
                <a:lnTo>
                  <a:pt x="669358" y="2343852"/>
                </a:lnTo>
                <a:lnTo>
                  <a:pt x="710938" y="2364467"/>
                </a:lnTo>
                <a:lnTo>
                  <a:pt x="753103" y="2383433"/>
                </a:lnTo>
                <a:lnTo>
                  <a:pt x="795805" y="2400750"/>
                </a:lnTo>
                <a:lnTo>
                  <a:pt x="838995" y="2416418"/>
                </a:lnTo>
                <a:lnTo>
                  <a:pt x="882624" y="2430436"/>
                </a:lnTo>
                <a:lnTo>
                  <a:pt x="926644" y="2442805"/>
                </a:lnTo>
                <a:lnTo>
                  <a:pt x="971005" y="2453525"/>
                </a:lnTo>
                <a:lnTo>
                  <a:pt x="1015658" y="2462596"/>
                </a:lnTo>
                <a:lnTo>
                  <a:pt x="1060556" y="2470018"/>
                </a:lnTo>
                <a:lnTo>
                  <a:pt x="1105649" y="2475790"/>
                </a:lnTo>
                <a:lnTo>
                  <a:pt x="1150888" y="2479913"/>
                </a:lnTo>
                <a:lnTo>
                  <a:pt x="1196225" y="2482387"/>
                </a:lnTo>
                <a:lnTo>
                  <a:pt x="1241610" y="2483211"/>
                </a:lnTo>
                <a:lnTo>
                  <a:pt x="1286996" y="2482387"/>
                </a:lnTo>
                <a:lnTo>
                  <a:pt x="1332332" y="2479913"/>
                </a:lnTo>
                <a:lnTo>
                  <a:pt x="1377572" y="2475790"/>
                </a:lnTo>
                <a:lnTo>
                  <a:pt x="1422664" y="2470018"/>
                </a:lnTo>
                <a:lnTo>
                  <a:pt x="1467562" y="2462596"/>
                </a:lnTo>
                <a:lnTo>
                  <a:pt x="1512215" y="2453525"/>
                </a:lnTo>
                <a:lnTo>
                  <a:pt x="1556576" y="2442805"/>
                </a:lnTo>
                <a:lnTo>
                  <a:pt x="1600595" y="2430436"/>
                </a:lnTo>
                <a:lnTo>
                  <a:pt x="1644224" y="2416418"/>
                </a:lnTo>
                <a:lnTo>
                  <a:pt x="1687413" y="2400750"/>
                </a:lnTo>
                <a:lnTo>
                  <a:pt x="1730115" y="2383433"/>
                </a:lnTo>
                <a:lnTo>
                  <a:pt x="1772279" y="2364467"/>
                </a:lnTo>
                <a:lnTo>
                  <a:pt x="1813859" y="2343852"/>
                </a:lnTo>
                <a:lnTo>
                  <a:pt x="1854804" y="2321587"/>
                </a:lnTo>
                <a:lnTo>
                  <a:pt x="1895065" y="2297673"/>
                </a:lnTo>
                <a:lnTo>
                  <a:pt x="1934595" y="2272110"/>
                </a:lnTo>
                <a:lnTo>
                  <a:pt x="1973344" y="2244898"/>
                </a:lnTo>
                <a:lnTo>
                  <a:pt x="2011263" y="2216036"/>
                </a:lnTo>
                <a:lnTo>
                  <a:pt x="2048304" y="2185526"/>
                </a:lnTo>
                <a:lnTo>
                  <a:pt x="2084418" y="2153366"/>
                </a:lnTo>
                <a:lnTo>
                  <a:pt x="2119556" y="2119556"/>
                </a:lnTo>
                <a:lnTo>
                  <a:pt x="2153366" y="2084418"/>
                </a:lnTo>
                <a:lnTo>
                  <a:pt x="2185526" y="2048304"/>
                </a:lnTo>
                <a:lnTo>
                  <a:pt x="2216036" y="2011263"/>
                </a:lnTo>
                <a:lnTo>
                  <a:pt x="2244898" y="1973344"/>
                </a:lnTo>
                <a:lnTo>
                  <a:pt x="2272110" y="1934595"/>
                </a:lnTo>
                <a:lnTo>
                  <a:pt x="2297673" y="1895065"/>
                </a:lnTo>
                <a:lnTo>
                  <a:pt x="2321587" y="1854804"/>
                </a:lnTo>
                <a:lnTo>
                  <a:pt x="2343852" y="1813859"/>
                </a:lnTo>
                <a:lnTo>
                  <a:pt x="2364467" y="1772279"/>
                </a:lnTo>
                <a:lnTo>
                  <a:pt x="2383433" y="1730115"/>
                </a:lnTo>
                <a:lnTo>
                  <a:pt x="2400750" y="1687413"/>
                </a:lnTo>
                <a:lnTo>
                  <a:pt x="2416418" y="1644224"/>
                </a:lnTo>
                <a:lnTo>
                  <a:pt x="2430436" y="1600595"/>
                </a:lnTo>
                <a:lnTo>
                  <a:pt x="2442805" y="1556576"/>
                </a:lnTo>
                <a:lnTo>
                  <a:pt x="2453525" y="1512215"/>
                </a:lnTo>
                <a:lnTo>
                  <a:pt x="2462596" y="1467562"/>
                </a:lnTo>
                <a:lnTo>
                  <a:pt x="2470018" y="1422664"/>
                </a:lnTo>
                <a:lnTo>
                  <a:pt x="2475790" y="1377572"/>
                </a:lnTo>
                <a:lnTo>
                  <a:pt x="2479913" y="1332332"/>
                </a:lnTo>
                <a:lnTo>
                  <a:pt x="2482387" y="1286996"/>
                </a:lnTo>
                <a:lnTo>
                  <a:pt x="2483211" y="1241610"/>
                </a:lnTo>
                <a:lnTo>
                  <a:pt x="2482387" y="1196225"/>
                </a:lnTo>
                <a:lnTo>
                  <a:pt x="2479913" y="1150888"/>
                </a:lnTo>
                <a:lnTo>
                  <a:pt x="2475790" y="1105649"/>
                </a:lnTo>
                <a:lnTo>
                  <a:pt x="2470018" y="1060556"/>
                </a:lnTo>
                <a:lnTo>
                  <a:pt x="2462596" y="1015658"/>
                </a:lnTo>
                <a:lnTo>
                  <a:pt x="2453525" y="971005"/>
                </a:lnTo>
                <a:lnTo>
                  <a:pt x="2442805" y="926644"/>
                </a:lnTo>
                <a:lnTo>
                  <a:pt x="2430436" y="882624"/>
                </a:lnTo>
                <a:lnTo>
                  <a:pt x="2416418" y="838995"/>
                </a:lnTo>
                <a:lnTo>
                  <a:pt x="2400750" y="795805"/>
                </a:lnTo>
                <a:lnTo>
                  <a:pt x="2383433" y="753103"/>
                </a:lnTo>
                <a:lnTo>
                  <a:pt x="2364467" y="710938"/>
                </a:lnTo>
                <a:lnTo>
                  <a:pt x="2343852" y="669358"/>
                </a:lnTo>
                <a:lnTo>
                  <a:pt x="2321587" y="628413"/>
                </a:lnTo>
                <a:lnTo>
                  <a:pt x="2297673" y="588150"/>
                </a:lnTo>
                <a:lnTo>
                  <a:pt x="2272110" y="548620"/>
                </a:lnTo>
                <a:lnTo>
                  <a:pt x="2244898" y="509870"/>
                </a:lnTo>
                <a:lnTo>
                  <a:pt x="2216036" y="471950"/>
                </a:lnTo>
                <a:lnTo>
                  <a:pt x="2185526" y="434908"/>
                </a:lnTo>
                <a:lnTo>
                  <a:pt x="2153366" y="398793"/>
                </a:lnTo>
                <a:lnTo>
                  <a:pt x="2119556" y="363654"/>
                </a:lnTo>
                <a:lnTo>
                  <a:pt x="2084418" y="329845"/>
                </a:lnTo>
                <a:lnTo>
                  <a:pt x="2048304" y="297685"/>
                </a:lnTo>
                <a:lnTo>
                  <a:pt x="2011263" y="267175"/>
                </a:lnTo>
                <a:lnTo>
                  <a:pt x="1973344" y="238313"/>
                </a:lnTo>
                <a:lnTo>
                  <a:pt x="1934595" y="211101"/>
                </a:lnTo>
                <a:lnTo>
                  <a:pt x="1895065" y="185538"/>
                </a:lnTo>
                <a:lnTo>
                  <a:pt x="1854804" y="161624"/>
                </a:lnTo>
                <a:lnTo>
                  <a:pt x="1813859" y="139359"/>
                </a:lnTo>
                <a:lnTo>
                  <a:pt x="1772279" y="118744"/>
                </a:lnTo>
                <a:lnTo>
                  <a:pt x="1730115" y="99778"/>
                </a:lnTo>
                <a:lnTo>
                  <a:pt x="1687413" y="82461"/>
                </a:lnTo>
                <a:lnTo>
                  <a:pt x="1644224" y="66793"/>
                </a:lnTo>
                <a:lnTo>
                  <a:pt x="1600595" y="52775"/>
                </a:lnTo>
                <a:lnTo>
                  <a:pt x="1556576" y="40406"/>
                </a:lnTo>
                <a:lnTo>
                  <a:pt x="1512215" y="29686"/>
                </a:lnTo>
                <a:lnTo>
                  <a:pt x="1467562" y="20615"/>
                </a:lnTo>
                <a:lnTo>
                  <a:pt x="1422664" y="13193"/>
                </a:lnTo>
                <a:lnTo>
                  <a:pt x="1377572" y="7421"/>
                </a:lnTo>
                <a:lnTo>
                  <a:pt x="1332332" y="3298"/>
                </a:lnTo>
                <a:lnTo>
                  <a:pt x="1286996" y="824"/>
                </a:lnTo>
                <a:lnTo>
                  <a:pt x="1241610" y="0"/>
                </a:lnTo>
                <a:close/>
              </a:path>
            </a:pathLst>
          </a:cu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91"/>
          <p:cNvSpPr txBox="1"/>
          <p:nvPr/>
        </p:nvSpPr>
        <p:spPr>
          <a:xfrm>
            <a:off x="7505700" y="4035425"/>
            <a:ext cx="571500" cy="1156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7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8" name="Google Shape;1158;p91"/>
          <p:cNvSpPr txBox="1"/>
          <p:nvPr/>
        </p:nvSpPr>
        <p:spPr>
          <a:xfrm>
            <a:off x="6858000" y="5056584"/>
            <a:ext cx="1844675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SINTETIZAR</a:t>
            </a:r>
            <a:endParaRPr sz="27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92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p92"/>
          <p:cNvSpPr txBox="1"/>
          <p:nvPr>
            <p:ph type="title"/>
          </p:nvPr>
        </p:nvSpPr>
        <p:spPr>
          <a:xfrm>
            <a:off x="1689100" y="687420"/>
            <a:ext cx="6708140" cy="3960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-12700" lvl="0" marL="12700" marR="5080" rtl="0" algn="ctr">
              <a:lnSpc>
                <a:spcPct val="97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50">
                <a:solidFill>
                  <a:schemeClr val="dk1"/>
                </a:solidFill>
              </a:rPr>
              <a:t>Scope Canvas</a:t>
            </a:r>
            <a:br>
              <a:rPr lang="en-US" sz="8650">
                <a:solidFill>
                  <a:schemeClr val="dk1"/>
                </a:solidFill>
              </a:rPr>
            </a:br>
            <a:br>
              <a:rPr lang="en-US" sz="8650">
                <a:solidFill>
                  <a:schemeClr val="dk1"/>
                </a:solidFill>
              </a:rPr>
            </a:br>
            <a:r>
              <a:rPr lang="en-US" sz="8650">
                <a:solidFill>
                  <a:schemeClr val="dk1"/>
                </a:solidFill>
              </a:rPr>
              <a:t>“Objetivos”</a:t>
            </a:r>
            <a:endParaRPr sz="8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93"/>
          <p:cNvSpPr/>
          <p:nvPr/>
        </p:nvSpPr>
        <p:spPr>
          <a:xfrm>
            <a:off x="114300" y="0"/>
            <a:ext cx="7543800" cy="10058400"/>
          </a:xfrm>
          <a:custGeom>
            <a:rect b="b" l="l" r="r" t="t"/>
            <a:pathLst>
              <a:path extrusionOk="0" h="10058400" w="7543800">
                <a:moveTo>
                  <a:pt x="7543800" y="0"/>
                </a:moveTo>
                <a:lnTo>
                  <a:pt x="7543800" y="10058400"/>
                </a:lnTo>
                <a:lnTo>
                  <a:pt x="0" y="10058400"/>
                </a:lnTo>
                <a:lnTo>
                  <a:pt x="0" y="0"/>
                </a:lnTo>
                <a:lnTo>
                  <a:pt x="754380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93"/>
          <p:cNvSpPr/>
          <p:nvPr/>
        </p:nvSpPr>
        <p:spPr>
          <a:xfrm>
            <a:off x="1991093" y="611642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57"/>
                </a:lnTo>
                <a:lnTo>
                  <a:pt x="0" y="166955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93"/>
          <p:cNvSpPr/>
          <p:nvPr/>
        </p:nvSpPr>
        <p:spPr>
          <a:xfrm>
            <a:off x="1991093" y="2403030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93"/>
          <p:cNvSpPr/>
          <p:nvPr/>
        </p:nvSpPr>
        <p:spPr>
          <a:xfrm>
            <a:off x="1991093" y="4194416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93"/>
          <p:cNvSpPr/>
          <p:nvPr/>
        </p:nvSpPr>
        <p:spPr>
          <a:xfrm>
            <a:off x="1991093" y="5985802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93"/>
          <p:cNvSpPr/>
          <p:nvPr/>
        </p:nvSpPr>
        <p:spPr>
          <a:xfrm>
            <a:off x="1991093" y="7777188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93"/>
          <p:cNvSpPr/>
          <p:nvPr/>
        </p:nvSpPr>
        <p:spPr>
          <a:xfrm>
            <a:off x="717627" y="611642"/>
            <a:ext cx="1158240" cy="4360545"/>
          </a:xfrm>
          <a:custGeom>
            <a:rect b="b" l="l" r="r" t="t"/>
            <a:pathLst>
              <a:path extrusionOk="0" h="4360545" w="1158239">
                <a:moveTo>
                  <a:pt x="1157667" y="0"/>
                </a:moveTo>
                <a:lnTo>
                  <a:pt x="1157667" y="4360179"/>
                </a:lnTo>
                <a:lnTo>
                  <a:pt x="0" y="4360179"/>
                </a:lnTo>
                <a:lnTo>
                  <a:pt x="0" y="0"/>
                </a:lnTo>
                <a:lnTo>
                  <a:pt x="11576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93"/>
          <p:cNvSpPr/>
          <p:nvPr/>
        </p:nvSpPr>
        <p:spPr>
          <a:xfrm>
            <a:off x="717627" y="5095036"/>
            <a:ext cx="1158240" cy="4352290"/>
          </a:xfrm>
          <a:custGeom>
            <a:rect b="b" l="l" r="r" t="t"/>
            <a:pathLst>
              <a:path extrusionOk="0" h="4352290" w="1158239">
                <a:moveTo>
                  <a:pt x="1157667" y="0"/>
                </a:moveTo>
                <a:lnTo>
                  <a:pt x="1157667" y="4351718"/>
                </a:lnTo>
                <a:lnTo>
                  <a:pt x="0" y="4351718"/>
                </a:lnTo>
                <a:lnTo>
                  <a:pt x="0" y="0"/>
                </a:lnTo>
                <a:lnTo>
                  <a:pt x="11576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93"/>
          <p:cNvSpPr/>
          <p:nvPr/>
        </p:nvSpPr>
        <p:spPr>
          <a:xfrm>
            <a:off x="6248171" y="610248"/>
            <a:ext cx="0" cy="4363085"/>
          </a:xfrm>
          <a:custGeom>
            <a:rect b="b" l="l" r="r" t="t"/>
            <a:pathLst>
              <a:path extrusionOk="0" h="4363085" w="120000">
                <a:moveTo>
                  <a:pt x="0" y="0"/>
                </a:moveTo>
                <a:lnTo>
                  <a:pt x="0" y="4362965"/>
                </a:lnTo>
              </a:path>
            </a:pathLst>
          </a:custGeom>
          <a:noFill/>
          <a:ln cap="flat" cmpd="sng" w="98225">
            <a:solidFill>
              <a:srgbClr val="FF62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93"/>
          <p:cNvSpPr/>
          <p:nvPr/>
        </p:nvSpPr>
        <p:spPr>
          <a:xfrm>
            <a:off x="6248171" y="5093652"/>
            <a:ext cx="0" cy="4354830"/>
          </a:xfrm>
          <a:custGeom>
            <a:rect b="b" l="l" r="r" t="t"/>
            <a:pathLst>
              <a:path extrusionOk="0" h="4354830" w="120000">
                <a:moveTo>
                  <a:pt x="0" y="0"/>
                </a:moveTo>
                <a:lnTo>
                  <a:pt x="0" y="4354498"/>
                </a:lnTo>
              </a:path>
            </a:pathLst>
          </a:custGeom>
          <a:noFill/>
          <a:ln cap="flat" cmpd="sng" w="98225">
            <a:solidFill>
              <a:srgbClr val="00C6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93"/>
          <p:cNvSpPr txBox="1"/>
          <p:nvPr/>
        </p:nvSpPr>
        <p:spPr>
          <a:xfrm rot="5400000">
            <a:off x="6143335" y="3015932"/>
            <a:ext cx="1290320" cy="44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Usuarios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0" name="Google Shape;1180;p93"/>
          <p:cNvSpPr txBox="1"/>
          <p:nvPr/>
        </p:nvSpPr>
        <p:spPr>
          <a:xfrm rot="5400000">
            <a:off x="6176990" y="6601777"/>
            <a:ext cx="1223010" cy="44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Negocio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1" name="Google Shape;1181;p93"/>
          <p:cNvSpPr txBox="1"/>
          <p:nvPr/>
        </p:nvSpPr>
        <p:spPr>
          <a:xfrm>
            <a:off x="1991093" y="1221184"/>
            <a:ext cx="4135120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Necesidades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2" name="Google Shape;1182;p93"/>
          <p:cNvSpPr txBox="1"/>
          <p:nvPr/>
        </p:nvSpPr>
        <p:spPr>
          <a:xfrm>
            <a:off x="1991093" y="2986484"/>
            <a:ext cx="4135120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Motivadores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3" name="Google Shape;1183;p93"/>
          <p:cNvSpPr txBox="1"/>
          <p:nvPr>
            <p:ph type="title"/>
          </p:nvPr>
        </p:nvSpPr>
        <p:spPr>
          <a:xfrm>
            <a:off x="1991093" y="4717058"/>
            <a:ext cx="4135120" cy="567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4089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50">
                <a:solidFill>
                  <a:srgbClr val="3C3C3C"/>
                </a:solidFill>
                <a:latin typeface="Trebuchet MS"/>
                <a:ea typeface="Trebuchet MS"/>
                <a:cs typeface="Trebuchet MS"/>
                <a:sym typeface="Trebuchet MS"/>
              </a:rPr>
              <a:t>Propósito</a:t>
            </a:r>
            <a:endParaRPr sz="35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4" name="Google Shape;1184;p93"/>
          <p:cNvSpPr txBox="1"/>
          <p:nvPr/>
        </p:nvSpPr>
        <p:spPr>
          <a:xfrm>
            <a:off x="1991093" y="6566693"/>
            <a:ext cx="4135120" cy="49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Impacto</a:t>
            </a:r>
            <a:endParaRPr sz="3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5" name="Google Shape;1185;p93"/>
          <p:cNvSpPr txBox="1"/>
          <p:nvPr/>
        </p:nvSpPr>
        <p:spPr>
          <a:xfrm>
            <a:off x="1991093" y="8344693"/>
            <a:ext cx="4135120" cy="49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Objetivos</a:t>
            </a:r>
            <a:endParaRPr sz="3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6" name="Google Shape;1186;p93"/>
          <p:cNvSpPr txBox="1"/>
          <p:nvPr/>
        </p:nvSpPr>
        <p:spPr>
          <a:xfrm rot="5400000">
            <a:off x="669527" y="1956435"/>
            <a:ext cx="1245235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68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Acciones</a:t>
            </a:r>
            <a:endParaRPr sz="2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7" name="Google Shape;1187;p93"/>
          <p:cNvSpPr txBox="1"/>
          <p:nvPr/>
        </p:nvSpPr>
        <p:spPr>
          <a:xfrm rot="5400000">
            <a:off x="702155" y="7643406"/>
            <a:ext cx="1143635" cy="39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7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Métricas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8" name="Google Shape;1188;p93"/>
          <p:cNvSpPr/>
          <p:nvPr/>
        </p:nvSpPr>
        <p:spPr>
          <a:xfrm>
            <a:off x="5219700" y="1155700"/>
            <a:ext cx="584200" cy="571500"/>
          </a:xfrm>
          <a:custGeom>
            <a:rect b="b" l="l" r="r" t="t"/>
            <a:pathLst>
              <a:path extrusionOk="0" h="571500" w="584200">
                <a:moveTo>
                  <a:pt x="578841" y="81204"/>
                </a:moveTo>
                <a:lnTo>
                  <a:pt x="575589" y="65455"/>
                </a:lnTo>
                <a:lnTo>
                  <a:pt x="552110" y="31393"/>
                </a:lnTo>
                <a:lnTo>
                  <a:pt x="517291" y="8423"/>
                </a:lnTo>
                <a:lnTo>
                  <a:pt x="474662" y="0"/>
                </a:lnTo>
                <a:lnTo>
                  <a:pt x="109537" y="0"/>
                </a:lnTo>
                <a:lnTo>
                  <a:pt x="66908" y="8423"/>
                </a:lnTo>
                <a:lnTo>
                  <a:pt x="32089" y="31393"/>
                </a:lnTo>
                <a:lnTo>
                  <a:pt x="8610" y="65455"/>
                </a:lnTo>
                <a:lnTo>
                  <a:pt x="0" y="107156"/>
                </a:lnTo>
                <a:lnTo>
                  <a:pt x="0" y="464350"/>
                </a:lnTo>
                <a:lnTo>
                  <a:pt x="8610" y="506048"/>
                </a:lnTo>
                <a:lnTo>
                  <a:pt x="32089" y="540108"/>
                </a:lnTo>
                <a:lnTo>
                  <a:pt x="66908" y="563076"/>
                </a:lnTo>
                <a:lnTo>
                  <a:pt x="109537" y="571499"/>
                </a:lnTo>
                <a:lnTo>
                  <a:pt x="131689" y="571499"/>
                </a:lnTo>
                <a:lnTo>
                  <a:pt x="131689" y="238124"/>
                </a:lnTo>
                <a:lnTo>
                  <a:pt x="133473" y="229231"/>
                </a:lnTo>
                <a:lnTo>
                  <a:pt x="138823" y="221386"/>
                </a:lnTo>
                <a:lnTo>
                  <a:pt x="274980" y="88181"/>
                </a:lnTo>
                <a:lnTo>
                  <a:pt x="283005" y="82948"/>
                </a:lnTo>
                <a:lnTo>
                  <a:pt x="292100" y="81204"/>
                </a:lnTo>
                <a:lnTo>
                  <a:pt x="578841" y="81204"/>
                </a:lnTo>
                <a:close/>
              </a:path>
              <a:path extrusionOk="0" h="571500" w="584200">
                <a:moveTo>
                  <a:pt x="578842" y="490296"/>
                </a:moveTo>
                <a:lnTo>
                  <a:pt x="389469" y="490296"/>
                </a:lnTo>
                <a:lnTo>
                  <a:pt x="380376" y="488553"/>
                </a:lnTo>
                <a:lnTo>
                  <a:pt x="372351" y="483323"/>
                </a:lnTo>
                <a:lnTo>
                  <a:pt x="138823" y="254863"/>
                </a:lnTo>
                <a:lnTo>
                  <a:pt x="133473" y="247018"/>
                </a:lnTo>
                <a:lnTo>
                  <a:pt x="131689" y="238124"/>
                </a:lnTo>
                <a:lnTo>
                  <a:pt x="131689" y="571499"/>
                </a:lnTo>
                <a:lnTo>
                  <a:pt x="474662" y="571499"/>
                </a:lnTo>
                <a:lnTo>
                  <a:pt x="517291" y="563076"/>
                </a:lnTo>
                <a:lnTo>
                  <a:pt x="552110" y="540108"/>
                </a:lnTo>
                <a:lnTo>
                  <a:pt x="575589" y="506048"/>
                </a:lnTo>
                <a:lnTo>
                  <a:pt x="578842" y="490296"/>
                </a:lnTo>
                <a:close/>
              </a:path>
              <a:path extrusionOk="0" h="571500" w="584200">
                <a:moveTo>
                  <a:pt x="355139" y="323611"/>
                </a:moveTo>
                <a:lnTo>
                  <a:pt x="355139" y="142874"/>
                </a:lnTo>
                <a:lnTo>
                  <a:pt x="353356" y="151768"/>
                </a:lnTo>
                <a:lnTo>
                  <a:pt x="348005" y="159613"/>
                </a:lnTo>
                <a:lnTo>
                  <a:pt x="267754" y="238124"/>
                </a:lnTo>
                <a:lnTo>
                  <a:pt x="355139" y="323611"/>
                </a:lnTo>
                <a:close/>
              </a:path>
              <a:path extrusionOk="0" h="571500" w="584200">
                <a:moveTo>
                  <a:pt x="584200" y="464350"/>
                </a:moveTo>
                <a:lnTo>
                  <a:pt x="584200" y="107156"/>
                </a:lnTo>
                <a:lnTo>
                  <a:pt x="578842" y="81208"/>
                </a:lnTo>
                <a:lnTo>
                  <a:pt x="292100" y="81204"/>
                </a:lnTo>
                <a:lnTo>
                  <a:pt x="301194" y="82948"/>
                </a:lnTo>
                <a:lnTo>
                  <a:pt x="309219" y="88181"/>
                </a:lnTo>
                <a:lnTo>
                  <a:pt x="348005" y="126136"/>
                </a:lnTo>
                <a:lnTo>
                  <a:pt x="353356" y="133981"/>
                </a:lnTo>
                <a:lnTo>
                  <a:pt x="355139" y="142874"/>
                </a:lnTo>
                <a:lnTo>
                  <a:pt x="355139" y="323611"/>
                </a:lnTo>
                <a:lnTo>
                  <a:pt x="445376" y="411886"/>
                </a:lnTo>
                <a:lnTo>
                  <a:pt x="450726" y="419731"/>
                </a:lnTo>
                <a:lnTo>
                  <a:pt x="452510" y="428624"/>
                </a:lnTo>
                <a:lnTo>
                  <a:pt x="452510" y="490296"/>
                </a:lnTo>
                <a:lnTo>
                  <a:pt x="578842" y="490296"/>
                </a:lnTo>
                <a:lnTo>
                  <a:pt x="584200" y="464350"/>
                </a:lnTo>
                <a:close/>
              </a:path>
              <a:path extrusionOk="0" h="571500" w="584200">
                <a:moveTo>
                  <a:pt x="452510" y="490296"/>
                </a:moveTo>
                <a:lnTo>
                  <a:pt x="452510" y="428624"/>
                </a:lnTo>
                <a:lnTo>
                  <a:pt x="450726" y="437518"/>
                </a:lnTo>
                <a:lnTo>
                  <a:pt x="445376" y="445363"/>
                </a:lnTo>
                <a:lnTo>
                  <a:pt x="406577" y="483323"/>
                </a:lnTo>
                <a:lnTo>
                  <a:pt x="398559" y="488553"/>
                </a:lnTo>
                <a:lnTo>
                  <a:pt x="389469" y="490296"/>
                </a:lnTo>
                <a:lnTo>
                  <a:pt x="452510" y="49029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93"/>
          <p:cNvSpPr/>
          <p:nvPr/>
        </p:nvSpPr>
        <p:spPr>
          <a:xfrm>
            <a:off x="5308600" y="2908300"/>
            <a:ext cx="571500" cy="656590"/>
          </a:xfrm>
          <a:custGeom>
            <a:rect b="b" l="l" r="r" t="t"/>
            <a:pathLst>
              <a:path extrusionOk="0" h="656589" w="571500">
                <a:moveTo>
                  <a:pt x="435432" y="259778"/>
                </a:moveTo>
                <a:lnTo>
                  <a:pt x="435432" y="201675"/>
                </a:lnTo>
                <a:lnTo>
                  <a:pt x="381000" y="201675"/>
                </a:lnTo>
                <a:lnTo>
                  <a:pt x="381000" y="5981"/>
                </a:lnTo>
                <a:lnTo>
                  <a:pt x="375043" y="0"/>
                </a:lnTo>
                <a:lnTo>
                  <a:pt x="223672" y="0"/>
                </a:lnTo>
                <a:lnTo>
                  <a:pt x="217716" y="5981"/>
                </a:lnTo>
                <a:lnTo>
                  <a:pt x="217716" y="54686"/>
                </a:lnTo>
                <a:lnTo>
                  <a:pt x="40817" y="54686"/>
                </a:lnTo>
                <a:lnTo>
                  <a:pt x="24935" y="57911"/>
                </a:lnTo>
                <a:lnTo>
                  <a:pt x="11960" y="66705"/>
                </a:lnTo>
                <a:lnTo>
                  <a:pt x="3209" y="79744"/>
                </a:lnTo>
                <a:lnTo>
                  <a:pt x="0" y="95707"/>
                </a:lnTo>
                <a:lnTo>
                  <a:pt x="0" y="560590"/>
                </a:lnTo>
                <a:lnTo>
                  <a:pt x="3209" y="576553"/>
                </a:lnTo>
                <a:lnTo>
                  <a:pt x="11960" y="589592"/>
                </a:lnTo>
                <a:lnTo>
                  <a:pt x="24935" y="598386"/>
                </a:lnTo>
                <a:lnTo>
                  <a:pt x="40817" y="601611"/>
                </a:lnTo>
                <a:lnTo>
                  <a:pt x="54432" y="601611"/>
                </a:lnTo>
                <a:lnTo>
                  <a:pt x="54432" y="287134"/>
                </a:lnTo>
                <a:lnTo>
                  <a:pt x="55793" y="276548"/>
                </a:lnTo>
                <a:lnTo>
                  <a:pt x="59905" y="267846"/>
                </a:lnTo>
                <a:lnTo>
                  <a:pt x="66808" y="261949"/>
                </a:lnTo>
                <a:lnTo>
                  <a:pt x="76542" y="259778"/>
                </a:lnTo>
                <a:lnTo>
                  <a:pt x="435432" y="259778"/>
                </a:lnTo>
                <a:close/>
              </a:path>
              <a:path extrusionOk="0" h="656589" w="571500">
                <a:moveTo>
                  <a:pt x="435432" y="454621"/>
                </a:moveTo>
                <a:lnTo>
                  <a:pt x="435432" y="396519"/>
                </a:lnTo>
                <a:lnTo>
                  <a:pt x="76542" y="396519"/>
                </a:lnTo>
                <a:lnTo>
                  <a:pt x="66808" y="394348"/>
                </a:lnTo>
                <a:lnTo>
                  <a:pt x="59905" y="388451"/>
                </a:lnTo>
                <a:lnTo>
                  <a:pt x="55793" y="379749"/>
                </a:lnTo>
                <a:lnTo>
                  <a:pt x="54432" y="369163"/>
                </a:lnTo>
                <a:lnTo>
                  <a:pt x="54432" y="601611"/>
                </a:lnTo>
                <a:lnTo>
                  <a:pt x="217716" y="601611"/>
                </a:lnTo>
                <a:lnTo>
                  <a:pt x="217716" y="650316"/>
                </a:lnTo>
                <a:lnTo>
                  <a:pt x="223672" y="656297"/>
                </a:lnTo>
                <a:lnTo>
                  <a:pt x="375043" y="656297"/>
                </a:lnTo>
                <a:lnTo>
                  <a:pt x="381000" y="650316"/>
                </a:lnTo>
                <a:lnTo>
                  <a:pt x="381000" y="454621"/>
                </a:lnTo>
                <a:lnTo>
                  <a:pt x="435432" y="454621"/>
                </a:lnTo>
                <a:close/>
              </a:path>
              <a:path extrusionOk="0" h="656589" w="571500">
                <a:moveTo>
                  <a:pt x="561543" y="160654"/>
                </a:moveTo>
                <a:lnTo>
                  <a:pt x="543648" y="133953"/>
                </a:lnTo>
                <a:lnTo>
                  <a:pt x="513378" y="113472"/>
                </a:lnTo>
                <a:lnTo>
                  <a:pt x="476250" y="105968"/>
                </a:lnTo>
                <a:lnTo>
                  <a:pt x="439121" y="113472"/>
                </a:lnTo>
                <a:lnTo>
                  <a:pt x="408851" y="133953"/>
                </a:lnTo>
                <a:lnTo>
                  <a:pt x="388467" y="164368"/>
                </a:lnTo>
                <a:lnTo>
                  <a:pt x="381000" y="201675"/>
                </a:lnTo>
                <a:lnTo>
                  <a:pt x="435432" y="201675"/>
                </a:lnTo>
                <a:lnTo>
                  <a:pt x="438639" y="185713"/>
                </a:lnTo>
                <a:lnTo>
                  <a:pt x="447387" y="172673"/>
                </a:lnTo>
                <a:lnTo>
                  <a:pt x="460362" y="163880"/>
                </a:lnTo>
                <a:lnTo>
                  <a:pt x="476250" y="160654"/>
                </a:lnTo>
                <a:lnTo>
                  <a:pt x="561543" y="160654"/>
                </a:lnTo>
                <a:close/>
              </a:path>
              <a:path extrusionOk="0" h="656589" w="571500">
                <a:moveTo>
                  <a:pt x="435432" y="396519"/>
                </a:moveTo>
                <a:lnTo>
                  <a:pt x="435432" y="259778"/>
                </a:lnTo>
                <a:lnTo>
                  <a:pt x="381000" y="259778"/>
                </a:lnTo>
                <a:lnTo>
                  <a:pt x="381000" y="396519"/>
                </a:lnTo>
                <a:lnTo>
                  <a:pt x="435432" y="396519"/>
                </a:lnTo>
                <a:close/>
              </a:path>
              <a:path extrusionOk="0" h="656589" w="571500">
                <a:moveTo>
                  <a:pt x="561543" y="495642"/>
                </a:moveTo>
                <a:lnTo>
                  <a:pt x="476250" y="495642"/>
                </a:lnTo>
                <a:lnTo>
                  <a:pt x="460362" y="492417"/>
                </a:lnTo>
                <a:lnTo>
                  <a:pt x="447387" y="483623"/>
                </a:lnTo>
                <a:lnTo>
                  <a:pt x="438639" y="470584"/>
                </a:lnTo>
                <a:lnTo>
                  <a:pt x="435432" y="454621"/>
                </a:lnTo>
                <a:lnTo>
                  <a:pt x="381000" y="454621"/>
                </a:lnTo>
                <a:lnTo>
                  <a:pt x="388467" y="491928"/>
                </a:lnTo>
                <a:lnTo>
                  <a:pt x="408851" y="522344"/>
                </a:lnTo>
                <a:lnTo>
                  <a:pt x="439121" y="542825"/>
                </a:lnTo>
                <a:lnTo>
                  <a:pt x="476250" y="550329"/>
                </a:lnTo>
                <a:lnTo>
                  <a:pt x="513378" y="542825"/>
                </a:lnTo>
                <a:lnTo>
                  <a:pt x="543648" y="522344"/>
                </a:lnTo>
                <a:lnTo>
                  <a:pt x="561543" y="495642"/>
                </a:lnTo>
                <a:close/>
              </a:path>
              <a:path extrusionOk="0" h="656589" w="571500">
                <a:moveTo>
                  <a:pt x="517067" y="284987"/>
                </a:moveTo>
                <a:lnTo>
                  <a:pt x="517067" y="201675"/>
                </a:lnTo>
                <a:lnTo>
                  <a:pt x="515786" y="211750"/>
                </a:lnTo>
                <a:lnTo>
                  <a:pt x="512552" y="220100"/>
                </a:lnTo>
                <a:lnTo>
                  <a:pt x="508280" y="226607"/>
                </a:lnTo>
                <a:lnTo>
                  <a:pt x="503885" y="231152"/>
                </a:lnTo>
                <a:lnTo>
                  <a:pt x="435432" y="284987"/>
                </a:lnTo>
                <a:lnTo>
                  <a:pt x="517067" y="284987"/>
                </a:lnTo>
                <a:close/>
              </a:path>
              <a:path extrusionOk="0" h="656589" w="571500">
                <a:moveTo>
                  <a:pt x="523963" y="284987"/>
                </a:moveTo>
                <a:lnTo>
                  <a:pt x="435432" y="284987"/>
                </a:lnTo>
                <a:lnTo>
                  <a:pt x="435432" y="371728"/>
                </a:lnTo>
                <a:lnTo>
                  <a:pt x="468591" y="371728"/>
                </a:lnTo>
                <a:lnTo>
                  <a:pt x="468591" y="328142"/>
                </a:lnTo>
                <a:lnTo>
                  <a:pt x="523963" y="284987"/>
                </a:lnTo>
                <a:close/>
              </a:path>
              <a:path extrusionOk="0" h="656589" w="571500">
                <a:moveTo>
                  <a:pt x="571500" y="454621"/>
                </a:moveTo>
                <a:lnTo>
                  <a:pt x="562944" y="414245"/>
                </a:lnTo>
                <a:lnTo>
                  <a:pt x="538759" y="382841"/>
                </a:lnTo>
                <a:lnTo>
                  <a:pt x="524504" y="371728"/>
                </a:lnTo>
                <a:lnTo>
                  <a:pt x="435432" y="371728"/>
                </a:lnTo>
                <a:lnTo>
                  <a:pt x="503885" y="425145"/>
                </a:lnTo>
                <a:lnTo>
                  <a:pt x="508280" y="429690"/>
                </a:lnTo>
                <a:lnTo>
                  <a:pt x="512552" y="436197"/>
                </a:lnTo>
                <a:lnTo>
                  <a:pt x="515786" y="444547"/>
                </a:lnTo>
                <a:lnTo>
                  <a:pt x="517067" y="454621"/>
                </a:lnTo>
                <a:lnTo>
                  <a:pt x="517067" y="495642"/>
                </a:lnTo>
                <a:lnTo>
                  <a:pt x="561543" y="495642"/>
                </a:lnTo>
                <a:lnTo>
                  <a:pt x="564032" y="491928"/>
                </a:lnTo>
                <a:lnTo>
                  <a:pt x="571500" y="454621"/>
                </a:lnTo>
                <a:close/>
              </a:path>
              <a:path extrusionOk="0" h="656589" w="571500">
                <a:moveTo>
                  <a:pt x="524504" y="371728"/>
                </a:moveTo>
                <a:lnTo>
                  <a:pt x="468591" y="328142"/>
                </a:lnTo>
                <a:lnTo>
                  <a:pt x="468591" y="371728"/>
                </a:lnTo>
                <a:lnTo>
                  <a:pt x="524504" y="371728"/>
                </a:lnTo>
                <a:close/>
              </a:path>
              <a:path extrusionOk="0" h="656589" w="571500">
                <a:moveTo>
                  <a:pt x="571500" y="201675"/>
                </a:moveTo>
                <a:lnTo>
                  <a:pt x="564032" y="164368"/>
                </a:lnTo>
                <a:lnTo>
                  <a:pt x="561543" y="160654"/>
                </a:lnTo>
                <a:lnTo>
                  <a:pt x="476250" y="160654"/>
                </a:lnTo>
                <a:lnTo>
                  <a:pt x="492137" y="163880"/>
                </a:lnTo>
                <a:lnTo>
                  <a:pt x="505112" y="172673"/>
                </a:lnTo>
                <a:lnTo>
                  <a:pt x="513860" y="185713"/>
                </a:lnTo>
                <a:lnTo>
                  <a:pt x="517067" y="201675"/>
                </a:lnTo>
                <a:lnTo>
                  <a:pt x="517067" y="284987"/>
                </a:lnTo>
                <a:lnTo>
                  <a:pt x="523963" y="284987"/>
                </a:lnTo>
                <a:lnTo>
                  <a:pt x="538759" y="273456"/>
                </a:lnTo>
                <a:lnTo>
                  <a:pt x="552667" y="259236"/>
                </a:lnTo>
                <a:lnTo>
                  <a:pt x="562944" y="242052"/>
                </a:lnTo>
                <a:lnTo>
                  <a:pt x="569315" y="222625"/>
                </a:lnTo>
                <a:lnTo>
                  <a:pt x="571500" y="201675"/>
                </a:lnTo>
                <a:close/>
              </a:path>
              <a:path extrusionOk="0" h="656589" w="571500">
                <a:moveTo>
                  <a:pt x="517067" y="495642"/>
                </a:moveTo>
                <a:lnTo>
                  <a:pt x="517067" y="454621"/>
                </a:lnTo>
                <a:lnTo>
                  <a:pt x="513860" y="470584"/>
                </a:lnTo>
                <a:lnTo>
                  <a:pt x="505112" y="483623"/>
                </a:lnTo>
                <a:lnTo>
                  <a:pt x="492137" y="492417"/>
                </a:lnTo>
                <a:lnTo>
                  <a:pt x="476250" y="495642"/>
                </a:lnTo>
                <a:lnTo>
                  <a:pt x="517067" y="495642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93"/>
          <p:cNvSpPr/>
          <p:nvPr/>
        </p:nvSpPr>
        <p:spPr>
          <a:xfrm>
            <a:off x="5219700" y="4673600"/>
            <a:ext cx="584200" cy="673100"/>
          </a:xfrm>
          <a:custGeom>
            <a:rect b="b" l="l" r="r" t="t"/>
            <a:pathLst>
              <a:path extrusionOk="0" h="673100" w="584200">
                <a:moveTo>
                  <a:pt x="584200" y="179539"/>
                </a:moveTo>
                <a:lnTo>
                  <a:pt x="578753" y="127245"/>
                </a:lnTo>
                <a:lnTo>
                  <a:pt x="562816" y="83078"/>
                </a:lnTo>
                <a:lnTo>
                  <a:pt x="536989" y="47655"/>
                </a:lnTo>
                <a:lnTo>
                  <a:pt x="501875" y="21590"/>
                </a:lnTo>
                <a:lnTo>
                  <a:pt x="458077" y="5500"/>
                </a:lnTo>
                <a:lnTo>
                  <a:pt x="406196" y="0"/>
                </a:lnTo>
                <a:lnTo>
                  <a:pt x="341429" y="12965"/>
                </a:lnTo>
                <a:lnTo>
                  <a:pt x="287772" y="41694"/>
                </a:lnTo>
                <a:lnTo>
                  <a:pt x="250720" y="70991"/>
                </a:lnTo>
                <a:lnTo>
                  <a:pt x="235813" y="85636"/>
                </a:lnTo>
                <a:lnTo>
                  <a:pt x="6845" y="320027"/>
                </a:lnTo>
                <a:lnTo>
                  <a:pt x="2286" y="324535"/>
                </a:lnTo>
                <a:lnTo>
                  <a:pt x="0" y="330542"/>
                </a:lnTo>
                <a:lnTo>
                  <a:pt x="0" y="342557"/>
                </a:lnTo>
                <a:lnTo>
                  <a:pt x="2286" y="348564"/>
                </a:lnTo>
                <a:lnTo>
                  <a:pt x="6845" y="353072"/>
                </a:lnTo>
                <a:lnTo>
                  <a:pt x="235051" y="587082"/>
                </a:lnTo>
                <a:lnTo>
                  <a:pt x="250398" y="601948"/>
                </a:lnTo>
                <a:lnTo>
                  <a:pt x="287677" y="631358"/>
                </a:lnTo>
                <a:lnTo>
                  <a:pt x="341441" y="660137"/>
                </a:lnTo>
                <a:lnTo>
                  <a:pt x="406196" y="673100"/>
                </a:lnTo>
                <a:lnTo>
                  <a:pt x="458077" y="667599"/>
                </a:lnTo>
                <a:lnTo>
                  <a:pt x="501875" y="651509"/>
                </a:lnTo>
                <a:lnTo>
                  <a:pt x="502043" y="651384"/>
                </a:lnTo>
                <a:lnTo>
                  <a:pt x="502043" y="336550"/>
                </a:lnTo>
                <a:lnTo>
                  <a:pt x="527396" y="308745"/>
                </a:lnTo>
                <a:lnTo>
                  <a:pt x="554247" y="271570"/>
                </a:lnTo>
                <a:lnTo>
                  <a:pt x="575535" y="227632"/>
                </a:lnTo>
                <a:lnTo>
                  <a:pt x="584200" y="179539"/>
                </a:lnTo>
                <a:close/>
              </a:path>
              <a:path extrusionOk="0" h="673100" w="584200">
                <a:moveTo>
                  <a:pt x="584200" y="493560"/>
                </a:moveTo>
                <a:lnTo>
                  <a:pt x="575535" y="445467"/>
                </a:lnTo>
                <a:lnTo>
                  <a:pt x="554247" y="401529"/>
                </a:lnTo>
                <a:lnTo>
                  <a:pt x="527396" y="364354"/>
                </a:lnTo>
                <a:lnTo>
                  <a:pt x="502043" y="336550"/>
                </a:lnTo>
                <a:lnTo>
                  <a:pt x="502043" y="651384"/>
                </a:lnTo>
                <a:lnTo>
                  <a:pt x="536989" y="625444"/>
                </a:lnTo>
                <a:lnTo>
                  <a:pt x="562816" y="590021"/>
                </a:lnTo>
                <a:lnTo>
                  <a:pt x="578753" y="545854"/>
                </a:lnTo>
                <a:lnTo>
                  <a:pt x="584200" y="4935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p93"/>
          <p:cNvSpPr/>
          <p:nvPr/>
        </p:nvSpPr>
        <p:spPr>
          <a:xfrm>
            <a:off x="5308600" y="6553635"/>
            <a:ext cx="571500" cy="544830"/>
          </a:xfrm>
          <a:custGeom>
            <a:rect b="b" l="l" r="r" t="t"/>
            <a:pathLst>
              <a:path extrusionOk="0" h="544829" w="571500">
                <a:moveTo>
                  <a:pt x="279212" y="139175"/>
                </a:moveTo>
                <a:lnTo>
                  <a:pt x="80365" y="12302"/>
                </a:lnTo>
                <a:lnTo>
                  <a:pt x="49131" y="0"/>
                </a:lnTo>
                <a:lnTo>
                  <a:pt x="23580" y="4258"/>
                </a:lnTo>
                <a:lnTo>
                  <a:pt x="6331" y="23673"/>
                </a:lnTo>
                <a:lnTo>
                  <a:pt x="0" y="56841"/>
                </a:lnTo>
                <a:lnTo>
                  <a:pt x="0" y="487967"/>
                </a:lnTo>
                <a:lnTo>
                  <a:pt x="6331" y="521135"/>
                </a:lnTo>
                <a:lnTo>
                  <a:pt x="23580" y="540550"/>
                </a:lnTo>
                <a:lnTo>
                  <a:pt x="49131" y="544808"/>
                </a:lnTo>
                <a:lnTo>
                  <a:pt x="80365" y="532506"/>
                </a:lnTo>
                <a:lnTo>
                  <a:pt x="190500" y="462236"/>
                </a:lnTo>
                <a:lnTo>
                  <a:pt x="190500" y="139175"/>
                </a:lnTo>
                <a:lnTo>
                  <a:pt x="279212" y="139175"/>
                </a:lnTo>
                <a:close/>
              </a:path>
              <a:path extrusionOk="0" h="544829" w="571500">
                <a:moveTo>
                  <a:pt x="571500" y="344254"/>
                </a:moveTo>
                <a:lnTo>
                  <a:pt x="571500" y="200554"/>
                </a:lnTo>
                <a:lnTo>
                  <a:pt x="375412" y="200554"/>
                </a:lnTo>
                <a:lnTo>
                  <a:pt x="279212" y="139175"/>
                </a:lnTo>
                <a:lnTo>
                  <a:pt x="190500" y="139175"/>
                </a:lnTo>
                <a:lnTo>
                  <a:pt x="350113" y="240965"/>
                </a:lnTo>
                <a:lnTo>
                  <a:pt x="361645" y="248458"/>
                </a:lnTo>
                <a:lnTo>
                  <a:pt x="523875" y="248458"/>
                </a:lnTo>
                <a:lnTo>
                  <a:pt x="523875" y="344254"/>
                </a:lnTo>
                <a:lnTo>
                  <a:pt x="571500" y="344254"/>
                </a:lnTo>
                <a:close/>
              </a:path>
              <a:path extrusionOk="0" h="544829" w="571500">
                <a:moveTo>
                  <a:pt x="523875" y="344254"/>
                </a:moveTo>
                <a:lnTo>
                  <a:pt x="523875" y="296350"/>
                </a:lnTo>
                <a:lnTo>
                  <a:pt x="361645" y="296350"/>
                </a:lnTo>
                <a:lnTo>
                  <a:pt x="350113" y="303843"/>
                </a:lnTo>
                <a:lnTo>
                  <a:pt x="190500" y="405633"/>
                </a:lnTo>
                <a:lnTo>
                  <a:pt x="279212" y="405633"/>
                </a:lnTo>
                <a:lnTo>
                  <a:pt x="375412" y="344254"/>
                </a:lnTo>
                <a:lnTo>
                  <a:pt x="523875" y="344254"/>
                </a:lnTo>
                <a:close/>
              </a:path>
              <a:path extrusionOk="0" h="544829" w="571500">
                <a:moveTo>
                  <a:pt x="279212" y="405633"/>
                </a:moveTo>
                <a:lnTo>
                  <a:pt x="190500" y="405633"/>
                </a:lnTo>
                <a:lnTo>
                  <a:pt x="190500" y="462236"/>
                </a:lnTo>
                <a:lnTo>
                  <a:pt x="279212" y="405633"/>
                </a:lnTo>
                <a:close/>
              </a:path>
              <a:path extrusionOk="0" h="544829" w="571500">
                <a:moveTo>
                  <a:pt x="571500" y="200554"/>
                </a:moveTo>
                <a:lnTo>
                  <a:pt x="571500" y="176602"/>
                </a:lnTo>
                <a:lnTo>
                  <a:pt x="569609" y="167330"/>
                </a:lnTo>
                <a:lnTo>
                  <a:pt x="564475" y="159711"/>
                </a:lnTo>
                <a:lnTo>
                  <a:pt x="556899" y="154549"/>
                </a:lnTo>
                <a:lnTo>
                  <a:pt x="547687" y="152649"/>
                </a:lnTo>
                <a:lnTo>
                  <a:pt x="538475" y="154549"/>
                </a:lnTo>
                <a:lnTo>
                  <a:pt x="530899" y="159711"/>
                </a:lnTo>
                <a:lnTo>
                  <a:pt x="525765" y="167330"/>
                </a:lnTo>
                <a:lnTo>
                  <a:pt x="523875" y="176602"/>
                </a:lnTo>
                <a:lnTo>
                  <a:pt x="523875" y="200554"/>
                </a:lnTo>
                <a:lnTo>
                  <a:pt x="571500" y="200554"/>
                </a:lnTo>
                <a:close/>
              </a:path>
              <a:path extrusionOk="0" h="544829" w="571500">
                <a:moveTo>
                  <a:pt x="571500" y="368206"/>
                </a:moveTo>
                <a:lnTo>
                  <a:pt x="571500" y="344254"/>
                </a:lnTo>
                <a:lnTo>
                  <a:pt x="523875" y="344254"/>
                </a:lnTo>
                <a:lnTo>
                  <a:pt x="523875" y="368206"/>
                </a:lnTo>
                <a:lnTo>
                  <a:pt x="525765" y="377478"/>
                </a:lnTo>
                <a:lnTo>
                  <a:pt x="530899" y="385097"/>
                </a:lnTo>
                <a:lnTo>
                  <a:pt x="538475" y="390259"/>
                </a:lnTo>
                <a:lnTo>
                  <a:pt x="547687" y="392159"/>
                </a:lnTo>
                <a:lnTo>
                  <a:pt x="556899" y="390259"/>
                </a:lnTo>
                <a:lnTo>
                  <a:pt x="564475" y="385097"/>
                </a:lnTo>
                <a:lnTo>
                  <a:pt x="569609" y="377478"/>
                </a:lnTo>
                <a:lnTo>
                  <a:pt x="571500" y="36820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93"/>
          <p:cNvSpPr/>
          <p:nvPr/>
        </p:nvSpPr>
        <p:spPr>
          <a:xfrm>
            <a:off x="5219700" y="8331200"/>
            <a:ext cx="584200" cy="571500"/>
          </a:xfrm>
          <a:custGeom>
            <a:rect b="b" l="l" r="r" t="t"/>
            <a:pathLst>
              <a:path extrusionOk="0" h="571500" w="584200">
                <a:moveTo>
                  <a:pt x="452195" y="47625"/>
                </a:moveTo>
                <a:lnTo>
                  <a:pt x="426311" y="31905"/>
                </a:lnTo>
                <a:lnTo>
                  <a:pt x="384404" y="14573"/>
                </a:lnTo>
                <a:lnTo>
                  <a:pt x="339466" y="3741"/>
                </a:lnTo>
                <a:lnTo>
                  <a:pt x="292100" y="0"/>
                </a:lnTo>
                <a:lnTo>
                  <a:pt x="244733" y="3741"/>
                </a:lnTo>
                <a:lnTo>
                  <a:pt x="199795" y="14573"/>
                </a:lnTo>
                <a:lnTo>
                  <a:pt x="157888" y="31905"/>
                </a:lnTo>
                <a:lnTo>
                  <a:pt x="119614" y="55149"/>
                </a:lnTo>
                <a:lnTo>
                  <a:pt x="85575" y="83715"/>
                </a:lnTo>
                <a:lnTo>
                  <a:pt x="56374" y="117013"/>
                </a:lnTo>
                <a:lnTo>
                  <a:pt x="32614" y="154456"/>
                </a:lnTo>
                <a:lnTo>
                  <a:pt x="14896" y="195452"/>
                </a:lnTo>
                <a:lnTo>
                  <a:pt x="3824" y="239413"/>
                </a:lnTo>
                <a:lnTo>
                  <a:pt x="0" y="285750"/>
                </a:lnTo>
                <a:lnTo>
                  <a:pt x="3824" y="332086"/>
                </a:lnTo>
                <a:lnTo>
                  <a:pt x="14896" y="376047"/>
                </a:lnTo>
                <a:lnTo>
                  <a:pt x="32614" y="417043"/>
                </a:lnTo>
                <a:lnTo>
                  <a:pt x="48679" y="442358"/>
                </a:lnTo>
                <a:lnTo>
                  <a:pt x="48679" y="285750"/>
                </a:lnTo>
                <a:lnTo>
                  <a:pt x="53631" y="237808"/>
                </a:lnTo>
                <a:lnTo>
                  <a:pt x="67832" y="193132"/>
                </a:lnTo>
                <a:lnTo>
                  <a:pt x="90297" y="152686"/>
                </a:lnTo>
                <a:lnTo>
                  <a:pt x="120040" y="117433"/>
                </a:lnTo>
                <a:lnTo>
                  <a:pt x="156077" y="88337"/>
                </a:lnTo>
                <a:lnTo>
                  <a:pt x="197422" y="66361"/>
                </a:lnTo>
                <a:lnTo>
                  <a:pt x="243091" y="52469"/>
                </a:lnTo>
                <a:lnTo>
                  <a:pt x="292100" y="47625"/>
                </a:lnTo>
                <a:lnTo>
                  <a:pt x="452195" y="47625"/>
                </a:lnTo>
                <a:close/>
              </a:path>
              <a:path extrusionOk="0" h="571500" w="584200">
                <a:moveTo>
                  <a:pt x="452195" y="523875"/>
                </a:moveTo>
                <a:lnTo>
                  <a:pt x="292100" y="523875"/>
                </a:lnTo>
                <a:lnTo>
                  <a:pt x="243091" y="519030"/>
                </a:lnTo>
                <a:lnTo>
                  <a:pt x="197422" y="505138"/>
                </a:lnTo>
                <a:lnTo>
                  <a:pt x="156077" y="483162"/>
                </a:lnTo>
                <a:lnTo>
                  <a:pt x="120040" y="454066"/>
                </a:lnTo>
                <a:lnTo>
                  <a:pt x="90297" y="418813"/>
                </a:lnTo>
                <a:lnTo>
                  <a:pt x="67832" y="378367"/>
                </a:lnTo>
                <a:lnTo>
                  <a:pt x="53631" y="333691"/>
                </a:lnTo>
                <a:lnTo>
                  <a:pt x="48679" y="285750"/>
                </a:lnTo>
                <a:lnTo>
                  <a:pt x="48679" y="442358"/>
                </a:lnTo>
                <a:lnTo>
                  <a:pt x="85575" y="487784"/>
                </a:lnTo>
                <a:lnTo>
                  <a:pt x="119614" y="516350"/>
                </a:lnTo>
                <a:lnTo>
                  <a:pt x="157888" y="539594"/>
                </a:lnTo>
                <a:lnTo>
                  <a:pt x="199795" y="556926"/>
                </a:lnTo>
                <a:lnTo>
                  <a:pt x="244733" y="567758"/>
                </a:lnTo>
                <a:lnTo>
                  <a:pt x="292100" y="571500"/>
                </a:lnTo>
                <a:lnTo>
                  <a:pt x="339466" y="567758"/>
                </a:lnTo>
                <a:lnTo>
                  <a:pt x="384404" y="556926"/>
                </a:lnTo>
                <a:lnTo>
                  <a:pt x="426311" y="539594"/>
                </a:lnTo>
                <a:lnTo>
                  <a:pt x="452195" y="523875"/>
                </a:lnTo>
                <a:close/>
              </a:path>
              <a:path extrusionOk="0" h="571500" w="584200">
                <a:moveTo>
                  <a:pt x="419859" y="142875"/>
                </a:moveTo>
                <a:lnTo>
                  <a:pt x="413929" y="137073"/>
                </a:lnTo>
                <a:lnTo>
                  <a:pt x="377774" y="114597"/>
                </a:lnTo>
                <a:lnTo>
                  <a:pt x="336776" y="100276"/>
                </a:lnTo>
                <a:lnTo>
                  <a:pt x="292100" y="95250"/>
                </a:lnTo>
                <a:lnTo>
                  <a:pt x="247423" y="100276"/>
                </a:lnTo>
                <a:lnTo>
                  <a:pt x="206425" y="114597"/>
                </a:lnTo>
                <a:lnTo>
                  <a:pt x="170270" y="137073"/>
                </a:lnTo>
                <a:lnTo>
                  <a:pt x="140123" y="166566"/>
                </a:lnTo>
                <a:lnTo>
                  <a:pt x="117148" y="201935"/>
                </a:lnTo>
                <a:lnTo>
                  <a:pt x="102509" y="242043"/>
                </a:lnTo>
                <a:lnTo>
                  <a:pt x="97370" y="285750"/>
                </a:lnTo>
                <a:lnTo>
                  <a:pt x="102509" y="329456"/>
                </a:lnTo>
                <a:lnTo>
                  <a:pt x="117148" y="369564"/>
                </a:lnTo>
                <a:lnTo>
                  <a:pt x="140123" y="404933"/>
                </a:lnTo>
                <a:lnTo>
                  <a:pt x="146050" y="410731"/>
                </a:lnTo>
                <a:lnTo>
                  <a:pt x="146050" y="285750"/>
                </a:lnTo>
                <a:lnTo>
                  <a:pt x="153498" y="240601"/>
                </a:lnTo>
                <a:lnTo>
                  <a:pt x="174237" y="201381"/>
                </a:lnTo>
                <a:lnTo>
                  <a:pt x="205857" y="170449"/>
                </a:lnTo>
                <a:lnTo>
                  <a:pt x="245947" y="150161"/>
                </a:lnTo>
                <a:lnTo>
                  <a:pt x="292100" y="142875"/>
                </a:lnTo>
                <a:lnTo>
                  <a:pt x="419859" y="142875"/>
                </a:lnTo>
                <a:close/>
              </a:path>
              <a:path extrusionOk="0" h="571500" w="584200">
                <a:moveTo>
                  <a:pt x="419859" y="428625"/>
                </a:moveTo>
                <a:lnTo>
                  <a:pt x="292100" y="428625"/>
                </a:lnTo>
                <a:lnTo>
                  <a:pt x="245947" y="421338"/>
                </a:lnTo>
                <a:lnTo>
                  <a:pt x="205857" y="401050"/>
                </a:lnTo>
                <a:lnTo>
                  <a:pt x="174237" y="370118"/>
                </a:lnTo>
                <a:lnTo>
                  <a:pt x="153498" y="330898"/>
                </a:lnTo>
                <a:lnTo>
                  <a:pt x="146050" y="285750"/>
                </a:lnTo>
                <a:lnTo>
                  <a:pt x="146050" y="410731"/>
                </a:lnTo>
                <a:lnTo>
                  <a:pt x="170270" y="434426"/>
                </a:lnTo>
                <a:lnTo>
                  <a:pt x="206425" y="456902"/>
                </a:lnTo>
                <a:lnTo>
                  <a:pt x="247423" y="471223"/>
                </a:lnTo>
                <a:lnTo>
                  <a:pt x="292100" y="476250"/>
                </a:lnTo>
                <a:lnTo>
                  <a:pt x="336776" y="471223"/>
                </a:lnTo>
                <a:lnTo>
                  <a:pt x="377774" y="456902"/>
                </a:lnTo>
                <a:lnTo>
                  <a:pt x="413929" y="434426"/>
                </a:lnTo>
                <a:lnTo>
                  <a:pt x="419859" y="428625"/>
                </a:lnTo>
                <a:close/>
              </a:path>
              <a:path extrusionOk="0" h="571500" w="584200">
                <a:moveTo>
                  <a:pt x="389470" y="285750"/>
                </a:moveTo>
                <a:lnTo>
                  <a:pt x="381798" y="248734"/>
                </a:lnTo>
                <a:lnTo>
                  <a:pt x="360897" y="218451"/>
                </a:lnTo>
                <a:lnTo>
                  <a:pt x="329940" y="198005"/>
                </a:lnTo>
                <a:lnTo>
                  <a:pt x="292100" y="190500"/>
                </a:lnTo>
                <a:lnTo>
                  <a:pt x="254259" y="198005"/>
                </a:lnTo>
                <a:lnTo>
                  <a:pt x="223302" y="218451"/>
                </a:lnTo>
                <a:lnTo>
                  <a:pt x="202401" y="248734"/>
                </a:lnTo>
                <a:lnTo>
                  <a:pt x="194729" y="285750"/>
                </a:lnTo>
                <a:lnTo>
                  <a:pt x="202401" y="322765"/>
                </a:lnTo>
                <a:lnTo>
                  <a:pt x="223302" y="353048"/>
                </a:lnTo>
                <a:lnTo>
                  <a:pt x="254259" y="373494"/>
                </a:lnTo>
                <a:lnTo>
                  <a:pt x="292100" y="381000"/>
                </a:lnTo>
                <a:lnTo>
                  <a:pt x="329940" y="373494"/>
                </a:lnTo>
                <a:lnTo>
                  <a:pt x="360897" y="353048"/>
                </a:lnTo>
                <a:lnTo>
                  <a:pt x="381798" y="322765"/>
                </a:lnTo>
                <a:lnTo>
                  <a:pt x="389470" y="285750"/>
                </a:lnTo>
                <a:close/>
              </a:path>
              <a:path extrusionOk="0" h="571500" w="584200">
                <a:moveTo>
                  <a:pt x="584200" y="285750"/>
                </a:moveTo>
                <a:lnTo>
                  <a:pt x="580375" y="239413"/>
                </a:lnTo>
                <a:lnTo>
                  <a:pt x="569303" y="195452"/>
                </a:lnTo>
                <a:lnTo>
                  <a:pt x="551585" y="154456"/>
                </a:lnTo>
                <a:lnTo>
                  <a:pt x="527825" y="117013"/>
                </a:lnTo>
                <a:lnTo>
                  <a:pt x="498624" y="83715"/>
                </a:lnTo>
                <a:lnTo>
                  <a:pt x="464585" y="55149"/>
                </a:lnTo>
                <a:lnTo>
                  <a:pt x="452195" y="47625"/>
                </a:lnTo>
                <a:lnTo>
                  <a:pt x="292100" y="47625"/>
                </a:lnTo>
                <a:lnTo>
                  <a:pt x="341108" y="52469"/>
                </a:lnTo>
                <a:lnTo>
                  <a:pt x="386777" y="66361"/>
                </a:lnTo>
                <a:lnTo>
                  <a:pt x="428122" y="88337"/>
                </a:lnTo>
                <a:lnTo>
                  <a:pt x="464159" y="117433"/>
                </a:lnTo>
                <a:lnTo>
                  <a:pt x="493902" y="152686"/>
                </a:lnTo>
                <a:lnTo>
                  <a:pt x="516367" y="193132"/>
                </a:lnTo>
                <a:lnTo>
                  <a:pt x="530568" y="237808"/>
                </a:lnTo>
                <a:lnTo>
                  <a:pt x="535520" y="285750"/>
                </a:lnTo>
                <a:lnTo>
                  <a:pt x="535520" y="442358"/>
                </a:lnTo>
                <a:lnTo>
                  <a:pt x="551585" y="417043"/>
                </a:lnTo>
                <a:lnTo>
                  <a:pt x="569303" y="376047"/>
                </a:lnTo>
                <a:lnTo>
                  <a:pt x="580375" y="332086"/>
                </a:lnTo>
                <a:lnTo>
                  <a:pt x="584200" y="285750"/>
                </a:lnTo>
                <a:close/>
              </a:path>
              <a:path extrusionOk="0" h="571500" w="584200">
                <a:moveTo>
                  <a:pt x="486829" y="285750"/>
                </a:moveTo>
                <a:lnTo>
                  <a:pt x="481690" y="242043"/>
                </a:lnTo>
                <a:lnTo>
                  <a:pt x="467051" y="201935"/>
                </a:lnTo>
                <a:lnTo>
                  <a:pt x="444076" y="166566"/>
                </a:lnTo>
                <a:lnTo>
                  <a:pt x="419859" y="142875"/>
                </a:lnTo>
                <a:lnTo>
                  <a:pt x="292100" y="142875"/>
                </a:lnTo>
                <a:lnTo>
                  <a:pt x="338252" y="150161"/>
                </a:lnTo>
                <a:lnTo>
                  <a:pt x="378342" y="170449"/>
                </a:lnTo>
                <a:lnTo>
                  <a:pt x="409962" y="201381"/>
                </a:lnTo>
                <a:lnTo>
                  <a:pt x="430701" y="240601"/>
                </a:lnTo>
                <a:lnTo>
                  <a:pt x="438150" y="285750"/>
                </a:lnTo>
                <a:lnTo>
                  <a:pt x="438150" y="410731"/>
                </a:lnTo>
                <a:lnTo>
                  <a:pt x="444076" y="404933"/>
                </a:lnTo>
                <a:lnTo>
                  <a:pt x="467051" y="369564"/>
                </a:lnTo>
                <a:lnTo>
                  <a:pt x="481690" y="329456"/>
                </a:lnTo>
                <a:lnTo>
                  <a:pt x="486829" y="285750"/>
                </a:lnTo>
                <a:close/>
              </a:path>
              <a:path extrusionOk="0" h="571500" w="584200">
                <a:moveTo>
                  <a:pt x="438150" y="410731"/>
                </a:moveTo>
                <a:lnTo>
                  <a:pt x="438150" y="285750"/>
                </a:lnTo>
                <a:lnTo>
                  <a:pt x="430701" y="330898"/>
                </a:lnTo>
                <a:lnTo>
                  <a:pt x="409962" y="370118"/>
                </a:lnTo>
                <a:lnTo>
                  <a:pt x="378342" y="401050"/>
                </a:lnTo>
                <a:lnTo>
                  <a:pt x="338252" y="421338"/>
                </a:lnTo>
                <a:lnTo>
                  <a:pt x="292100" y="428625"/>
                </a:lnTo>
                <a:lnTo>
                  <a:pt x="419859" y="428625"/>
                </a:lnTo>
                <a:lnTo>
                  <a:pt x="438150" y="410731"/>
                </a:lnTo>
                <a:close/>
              </a:path>
              <a:path extrusionOk="0" h="571500" w="584200">
                <a:moveTo>
                  <a:pt x="535520" y="442358"/>
                </a:moveTo>
                <a:lnTo>
                  <a:pt x="535520" y="285750"/>
                </a:lnTo>
                <a:lnTo>
                  <a:pt x="530568" y="333691"/>
                </a:lnTo>
                <a:lnTo>
                  <a:pt x="516367" y="378367"/>
                </a:lnTo>
                <a:lnTo>
                  <a:pt x="493902" y="418813"/>
                </a:lnTo>
                <a:lnTo>
                  <a:pt x="464159" y="454066"/>
                </a:lnTo>
                <a:lnTo>
                  <a:pt x="428122" y="483162"/>
                </a:lnTo>
                <a:lnTo>
                  <a:pt x="386777" y="505138"/>
                </a:lnTo>
                <a:lnTo>
                  <a:pt x="341108" y="519030"/>
                </a:lnTo>
                <a:lnTo>
                  <a:pt x="292100" y="523875"/>
                </a:lnTo>
                <a:lnTo>
                  <a:pt x="452195" y="523875"/>
                </a:lnTo>
                <a:lnTo>
                  <a:pt x="464585" y="516350"/>
                </a:lnTo>
                <a:lnTo>
                  <a:pt x="498624" y="487784"/>
                </a:lnTo>
                <a:lnTo>
                  <a:pt x="527825" y="454486"/>
                </a:lnTo>
                <a:lnTo>
                  <a:pt x="535520" y="442358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93"/>
          <p:cNvSpPr/>
          <p:nvPr/>
        </p:nvSpPr>
        <p:spPr>
          <a:xfrm>
            <a:off x="1006085" y="990600"/>
            <a:ext cx="543560" cy="292100"/>
          </a:xfrm>
          <a:custGeom>
            <a:rect b="b" l="l" r="r" t="t"/>
            <a:pathLst>
              <a:path extrusionOk="0" h="292100" w="543560">
                <a:moveTo>
                  <a:pt x="405202" y="281647"/>
                </a:moveTo>
                <a:lnTo>
                  <a:pt x="405202" y="276111"/>
                </a:lnTo>
                <a:lnTo>
                  <a:pt x="374166" y="150925"/>
                </a:lnTo>
                <a:lnTo>
                  <a:pt x="280475" y="150925"/>
                </a:lnTo>
                <a:lnTo>
                  <a:pt x="9795" y="85072"/>
                </a:lnTo>
                <a:lnTo>
                  <a:pt x="2938" y="89310"/>
                </a:lnTo>
                <a:lnTo>
                  <a:pt x="654" y="96483"/>
                </a:lnTo>
                <a:lnTo>
                  <a:pt x="0" y="99743"/>
                </a:lnTo>
                <a:lnTo>
                  <a:pt x="0" y="106914"/>
                </a:lnTo>
                <a:lnTo>
                  <a:pt x="3265" y="112130"/>
                </a:lnTo>
                <a:lnTo>
                  <a:pt x="8163" y="114739"/>
                </a:lnTo>
                <a:lnTo>
                  <a:pt x="388767" y="292100"/>
                </a:lnTo>
                <a:lnTo>
                  <a:pt x="396388" y="292087"/>
                </a:lnTo>
                <a:lnTo>
                  <a:pt x="400300" y="288505"/>
                </a:lnTo>
                <a:lnTo>
                  <a:pt x="403246" y="285572"/>
                </a:lnTo>
                <a:lnTo>
                  <a:pt x="405202" y="281647"/>
                </a:lnTo>
                <a:close/>
              </a:path>
              <a:path extrusionOk="0" h="292100" w="543560">
                <a:moveTo>
                  <a:pt x="543314" y="144405"/>
                </a:moveTo>
                <a:lnTo>
                  <a:pt x="543314" y="73336"/>
                </a:lnTo>
                <a:lnTo>
                  <a:pt x="539073" y="67468"/>
                </a:lnTo>
                <a:lnTo>
                  <a:pt x="532862" y="65838"/>
                </a:lnTo>
                <a:lnTo>
                  <a:pt x="263494" y="311"/>
                </a:lnTo>
                <a:lnTo>
                  <a:pt x="262040" y="0"/>
                </a:lnTo>
                <a:lnTo>
                  <a:pt x="256420" y="0"/>
                </a:lnTo>
                <a:lnTo>
                  <a:pt x="254026" y="637"/>
                </a:lnTo>
                <a:lnTo>
                  <a:pt x="250761" y="4549"/>
                </a:lnTo>
                <a:lnTo>
                  <a:pt x="248475" y="7157"/>
                </a:lnTo>
                <a:lnTo>
                  <a:pt x="247168" y="11069"/>
                </a:lnTo>
                <a:lnTo>
                  <a:pt x="247168" y="17263"/>
                </a:lnTo>
                <a:lnTo>
                  <a:pt x="280475" y="150925"/>
                </a:lnTo>
                <a:lnTo>
                  <a:pt x="372550" y="150925"/>
                </a:lnTo>
                <a:lnTo>
                  <a:pt x="372550" y="144405"/>
                </a:lnTo>
                <a:lnTo>
                  <a:pt x="543314" y="144405"/>
                </a:lnTo>
                <a:close/>
              </a:path>
              <a:path extrusionOk="0" h="292100" w="543560">
                <a:moveTo>
                  <a:pt x="543314" y="195262"/>
                </a:moveTo>
                <a:lnTo>
                  <a:pt x="543314" y="144405"/>
                </a:lnTo>
                <a:lnTo>
                  <a:pt x="372550" y="144405"/>
                </a:lnTo>
                <a:lnTo>
                  <a:pt x="523718" y="200151"/>
                </a:lnTo>
                <a:lnTo>
                  <a:pt x="525687" y="201129"/>
                </a:lnTo>
                <a:lnTo>
                  <a:pt x="527643" y="201782"/>
                </a:lnTo>
                <a:lnTo>
                  <a:pt x="537117" y="201782"/>
                </a:lnTo>
                <a:lnTo>
                  <a:pt x="543314" y="195262"/>
                </a:lnTo>
                <a:close/>
              </a:path>
              <a:path extrusionOk="0" h="292100" w="543560">
                <a:moveTo>
                  <a:pt x="374166" y="150925"/>
                </a:moveTo>
                <a:lnTo>
                  <a:pt x="372550" y="144405"/>
                </a:lnTo>
                <a:lnTo>
                  <a:pt x="372550" y="150925"/>
                </a:lnTo>
                <a:lnTo>
                  <a:pt x="374166" y="150925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93"/>
          <p:cNvSpPr/>
          <p:nvPr/>
        </p:nvSpPr>
        <p:spPr>
          <a:xfrm>
            <a:off x="1029058" y="8610777"/>
            <a:ext cx="557530" cy="609600"/>
          </a:xfrm>
          <a:custGeom>
            <a:rect b="b" l="l" r="r" t="t"/>
            <a:pathLst>
              <a:path extrusionOk="0" h="609600" w="557530">
                <a:moveTo>
                  <a:pt x="233680" y="449580"/>
                </a:moveTo>
                <a:lnTo>
                  <a:pt x="222250" y="430530"/>
                </a:lnTo>
                <a:lnTo>
                  <a:pt x="219709" y="425450"/>
                </a:lnTo>
                <a:lnTo>
                  <a:pt x="67309" y="425450"/>
                </a:lnTo>
                <a:lnTo>
                  <a:pt x="59690" y="421640"/>
                </a:lnTo>
                <a:lnTo>
                  <a:pt x="45719" y="415290"/>
                </a:lnTo>
                <a:lnTo>
                  <a:pt x="31750" y="410210"/>
                </a:lnTo>
                <a:lnTo>
                  <a:pt x="24130" y="408940"/>
                </a:lnTo>
                <a:lnTo>
                  <a:pt x="22859" y="408940"/>
                </a:lnTo>
                <a:lnTo>
                  <a:pt x="21590" y="410210"/>
                </a:lnTo>
                <a:lnTo>
                  <a:pt x="10159" y="430530"/>
                </a:lnTo>
                <a:lnTo>
                  <a:pt x="2540" y="443230"/>
                </a:lnTo>
                <a:lnTo>
                  <a:pt x="0" y="449580"/>
                </a:lnTo>
                <a:lnTo>
                  <a:pt x="3809" y="455930"/>
                </a:lnTo>
                <a:lnTo>
                  <a:pt x="15240" y="466090"/>
                </a:lnTo>
                <a:lnTo>
                  <a:pt x="27940" y="474980"/>
                </a:lnTo>
                <a:lnTo>
                  <a:pt x="35559" y="481330"/>
                </a:lnTo>
                <a:lnTo>
                  <a:pt x="35559" y="569262"/>
                </a:lnTo>
                <a:lnTo>
                  <a:pt x="59690" y="560070"/>
                </a:lnTo>
                <a:lnTo>
                  <a:pt x="67309" y="556260"/>
                </a:lnTo>
                <a:lnTo>
                  <a:pt x="76200" y="556260"/>
                </a:lnTo>
                <a:lnTo>
                  <a:pt x="76200" y="490220"/>
                </a:lnTo>
                <a:lnTo>
                  <a:pt x="78740" y="474980"/>
                </a:lnTo>
                <a:lnTo>
                  <a:pt x="87630" y="461010"/>
                </a:lnTo>
                <a:lnTo>
                  <a:pt x="100330" y="452120"/>
                </a:lnTo>
                <a:lnTo>
                  <a:pt x="116840" y="44958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35559" y="569262"/>
                </a:moveTo>
                <a:lnTo>
                  <a:pt x="35559" y="500380"/>
                </a:lnTo>
                <a:lnTo>
                  <a:pt x="27940" y="505460"/>
                </a:lnTo>
                <a:lnTo>
                  <a:pt x="15240" y="515620"/>
                </a:lnTo>
                <a:lnTo>
                  <a:pt x="3809" y="524510"/>
                </a:lnTo>
                <a:lnTo>
                  <a:pt x="0" y="530860"/>
                </a:lnTo>
                <a:lnTo>
                  <a:pt x="2540" y="537210"/>
                </a:lnTo>
                <a:lnTo>
                  <a:pt x="10159" y="549910"/>
                </a:lnTo>
                <a:lnTo>
                  <a:pt x="21590" y="570230"/>
                </a:lnTo>
                <a:lnTo>
                  <a:pt x="22859" y="571500"/>
                </a:lnTo>
                <a:lnTo>
                  <a:pt x="24130" y="571500"/>
                </a:lnTo>
                <a:lnTo>
                  <a:pt x="33019" y="570230"/>
                </a:lnTo>
                <a:lnTo>
                  <a:pt x="35559" y="569262"/>
                </a:lnTo>
                <a:close/>
              </a:path>
              <a:path extrusionOk="0" h="609600" w="557530">
                <a:moveTo>
                  <a:pt x="165100" y="425450"/>
                </a:moveTo>
                <a:lnTo>
                  <a:pt x="160019" y="421640"/>
                </a:lnTo>
                <a:lnTo>
                  <a:pt x="153669" y="417830"/>
                </a:lnTo>
                <a:lnTo>
                  <a:pt x="148590" y="415290"/>
                </a:lnTo>
                <a:lnTo>
                  <a:pt x="147319" y="405130"/>
                </a:lnTo>
                <a:lnTo>
                  <a:pt x="144780" y="388620"/>
                </a:lnTo>
                <a:lnTo>
                  <a:pt x="142240" y="374650"/>
                </a:lnTo>
                <a:lnTo>
                  <a:pt x="138430" y="368300"/>
                </a:lnTo>
                <a:lnTo>
                  <a:pt x="93980" y="368300"/>
                </a:lnTo>
                <a:lnTo>
                  <a:pt x="90169" y="374650"/>
                </a:lnTo>
                <a:lnTo>
                  <a:pt x="87630" y="388620"/>
                </a:lnTo>
                <a:lnTo>
                  <a:pt x="85090" y="405130"/>
                </a:lnTo>
                <a:lnTo>
                  <a:pt x="83819" y="415290"/>
                </a:lnTo>
                <a:lnTo>
                  <a:pt x="78740" y="417830"/>
                </a:lnTo>
                <a:lnTo>
                  <a:pt x="72390" y="421640"/>
                </a:lnTo>
                <a:lnTo>
                  <a:pt x="67309" y="425450"/>
                </a:lnTo>
                <a:lnTo>
                  <a:pt x="165100" y="425450"/>
                </a:lnTo>
                <a:close/>
              </a:path>
              <a:path extrusionOk="0" h="609600" w="557530">
                <a:moveTo>
                  <a:pt x="165100" y="556260"/>
                </a:moveTo>
                <a:lnTo>
                  <a:pt x="67309" y="556260"/>
                </a:lnTo>
                <a:lnTo>
                  <a:pt x="72390" y="560070"/>
                </a:lnTo>
                <a:lnTo>
                  <a:pt x="78740" y="562610"/>
                </a:lnTo>
                <a:lnTo>
                  <a:pt x="83819" y="565150"/>
                </a:lnTo>
                <a:lnTo>
                  <a:pt x="85090" y="575310"/>
                </a:lnTo>
                <a:lnTo>
                  <a:pt x="87630" y="591820"/>
                </a:lnTo>
                <a:lnTo>
                  <a:pt x="90169" y="605790"/>
                </a:lnTo>
                <a:lnTo>
                  <a:pt x="92709" y="609422"/>
                </a:lnTo>
                <a:lnTo>
                  <a:pt x="139700" y="609422"/>
                </a:lnTo>
                <a:lnTo>
                  <a:pt x="142240" y="605790"/>
                </a:lnTo>
                <a:lnTo>
                  <a:pt x="144780" y="591820"/>
                </a:lnTo>
                <a:lnTo>
                  <a:pt x="147319" y="575310"/>
                </a:lnTo>
                <a:lnTo>
                  <a:pt x="148590" y="565150"/>
                </a:lnTo>
                <a:lnTo>
                  <a:pt x="160019" y="560070"/>
                </a:lnTo>
                <a:lnTo>
                  <a:pt x="165100" y="556260"/>
                </a:lnTo>
                <a:close/>
              </a:path>
              <a:path extrusionOk="0" h="609600" w="557530">
                <a:moveTo>
                  <a:pt x="142240" y="275590"/>
                </a:moveTo>
                <a:lnTo>
                  <a:pt x="142240" y="134620"/>
                </a:lnTo>
                <a:lnTo>
                  <a:pt x="139700" y="139700"/>
                </a:lnTo>
                <a:lnTo>
                  <a:pt x="134619" y="152400"/>
                </a:lnTo>
                <a:lnTo>
                  <a:pt x="132080" y="157480"/>
                </a:lnTo>
                <a:lnTo>
                  <a:pt x="83819" y="165100"/>
                </a:lnTo>
                <a:lnTo>
                  <a:pt x="78740" y="166370"/>
                </a:lnTo>
                <a:lnTo>
                  <a:pt x="76200" y="170180"/>
                </a:lnTo>
                <a:lnTo>
                  <a:pt x="76200" y="238760"/>
                </a:lnTo>
                <a:lnTo>
                  <a:pt x="78740" y="242570"/>
                </a:lnTo>
                <a:lnTo>
                  <a:pt x="83819" y="243840"/>
                </a:lnTo>
                <a:lnTo>
                  <a:pt x="107950" y="248920"/>
                </a:lnTo>
                <a:lnTo>
                  <a:pt x="132080" y="251460"/>
                </a:lnTo>
                <a:lnTo>
                  <a:pt x="137159" y="264160"/>
                </a:lnTo>
                <a:lnTo>
                  <a:pt x="139700" y="269240"/>
                </a:lnTo>
                <a:lnTo>
                  <a:pt x="142240" y="27559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116840" y="530860"/>
                </a:lnTo>
                <a:lnTo>
                  <a:pt x="100330" y="528320"/>
                </a:lnTo>
                <a:lnTo>
                  <a:pt x="87630" y="519430"/>
                </a:lnTo>
                <a:lnTo>
                  <a:pt x="78740" y="506730"/>
                </a:lnTo>
                <a:lnTo>
                  <a:pt x="76200" y="490220"/>
                </a:lnTo>
                <a:lnTo>
                  <a:pt x="76200" y="556260"/>
                </a:lnTo>
                <a:lnTo>
                  <a:pt x="218440" y="5562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92710"/>
                </a:moveTo>
                <a:lnTo>
                  <a:pt x="445769" y="90170"/>
                </a:lnTo>
                <a:lnTo>
                  <a:pt x="439419" y="78740"/>
                </a:lnTo>
                <a:lnTo>
                  <a:pt x="429259" y="67310"/>
                </a:lnTo>
                <a:lnTo>
                  <a:pt x="207009" y="67310"/>
                </a:lnTo>
                <a:lnTo>
                  <a:pt x="198119" y="60960"/>
                </a:lnTo>
                <a:lnTo>
                  <a:pt x="189230" y="53340"/>
                </a:lnTo>
                <a:lnTo>
                  <a:pt x="180340" y="46990"/>
                </a:lnTo>
                <a:lnTo>
                  <a:pt x="171450" y="39370"/>
                </a:lnTo>
                <a:lnTo>
                  <a:pt x="167640" y="36830"/>
                </a:lnTo>
                <a:lnTo>
                  <a:pt x="165100" y="36830"/>
                </a:lnTo>
                <a:lnTo>
                  <a:pt x="153669" y="43180"/>
                </a:lnTo>
                <a:lnTo>
                  <a:pt x="138430" y="57150"/>
                </a:lnTo>
                <a:lnTo>
                  <a:pt x="124459" y="72390"/>
                </a:lnTo>
                <a:lnTo>
                  <a:pt x="114300" y="83820"/>
                </a:lnTo>
                <a:lnTo>
                  <a:pt x="113030" y="85090"/>
                </a:lnTo>
                <a:lnTo>
                  <a:pt x="111759" y="87630"/>
                </a:lnTo>
                <a:lnTo>
                  <a:pt x="111759" y="95250"/>
                </a:lnTo>
                <a:lnTo>
                  <a:pt x="114300" y="96520"/>
                </a:lnTo>
                <a:lnTo>
                  <a:pt x="142240" y="134620"/>
                </a:lnTo>
                <a:lnTo>
                  <a:pt x="142240" y="355600"/>
                </a:lnTo>
                <a:lnTo>
                  <a:pt x="147319" y="360680"/>
                </a:lnTo>
                <a:lnTo>
                  <a:pt x="158750" y="370840"/>
                </a:lnTo>
                <a:lnTo>
                  <a:pt x="160019" y="372110"/>
                </a:lnTo>
                <a:lnTo>
                  <a:pt x="168909" y="372110"/>
                </a:lnTo>
                <a:lnTo>
                  <a:pt x="171450" y="370840"/>
                </a:lnTo>
                <a:lnTo>
                  <a:pt x="198119" y="347980"/>
                </a:lnTo>
                <a:lnTo>
                  <a:pt x="198119" y="204470"/>
                </a:lnTo>
                <a:lnTo>
                  <a:pt x="204469" y="172720"/>
                </a:lnTo>
                <a:lnTo>
                  <a:pt x="220980" y="147320"/>
                </a:lnTo>
                <a:lnTo>
                  <a:pt x="247650" y="129540"/>
                </a:lnTo>
                <a:lnTo>
                  <a:pt x="278130" y="123190"/>
                </a:lnTo>
                <a:lnTo>
                  <a:pt x="422909" y="123190"/>
                </a:lnTo>
                <a:lnTo>
                  <a:pt x="443230" y="96520"/>
                </a:lnTo>
                <a:lnTo>
                  <a:pt x="444500" y="95250"/>
                </a:lnTo>
                <a:lnTo>
                  <a:pt x="445769" y="92710"/>
                </a:lnTo>
                <a:close/>
              </a:path>
              <a:path extrusionOk="0" h="609600" w="557530">
                <a:moveTo>
                  <a:pt x="142240" y="355600"/>
                </a:moveTo>
                <a:lnTo>
                  <a:pt x="142240" y="275590"/>
                </a:lnTo>
                <a:lnTo>
                  <a:pt x="114300" y="312420"/>
                </a:lnTo>
                <a:lnTo>
                  <a:pt x="113030" y="313690"/>
                </a:lnTo>
                <a:lnTo>
                  <a:pt x="111759" y="316230"/>
                </a:lnTo>
                <a:lnTo>
                  <a:pt x="111759" y="318770"/>
                </a:lnTo>
                <a:lnTo>
                  <a:pt x="118109" y="330200"/>
                </a:lnTo>
                <a:lnTo>
                  <a:pt x="132080" y="345440"/>
                </a:lnTo>
                <a:lnTo>
                  <a:pt x="142240" y="355600"/>
                </a:lnTo>
                <a:close/>
              </a:path>
              <a:path extrusionOk="0" h="609600" w="557530">
                <a:moveTo>
                  <a:pt x="233680" y="449580"/>
                </a:moveTo>
                <a:lnTo>
                  <a:pt x="116840" y="449580"/>
                </a:lnTo>
                <a:lnTo>
                  <a:pt x="132080" y="452120"/>
                </a:lnTo>
                <a:lnTo>
                  <a:pt x="144780" y="461010"/>
                </a:lnTo>
                <a:lnTo>
                  <a:pt x="153669" y="474980"/>
                </a:lnTo>
                <a:lnTo>
                  <a:pt x="157480" y="490220"/>
                </a:lnTo>
                <a:lnTo>
                  <a:pt x="157480" y="530860"/>
                </a:lnTo>
                <a:lnTo>
                  <a:pt x="196850" y="530860"/>
                </a:lnTo>
                <a:lnTo>
                  <a:pt x="196850" y="481330"/>
                </a:lnTo>
                <a:lnTo>
                  <a:pt x="204469" y="474980"/>
                </a:lnTo>
                <a:lnTo>
                  <a:pt x="217169" y="466090"/>
                </a:lnTo>
                <a:lnTo>
                  <a:pt x="228600" y="45593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157480" y="530860"/>
                </a:moveTo>
                <a:lnTo>
                  <a:pt x="157480" y="490220"/>
                </a:lnTo>
                <a:lnTo>
                  <a:pt x="153669" y="506730"/>
                </a:lnTo>
                <a:lnTo>
                  <a:pt x="144780" y="519430"/>
                </a:lnTo>
                <a:lnTo>
                  <a:pt x="132080" y="528320"/>
                </a:lnTo>
                <a:lnTo>
                  <a:pt x="116840" y="530860"/>
                </a:lnTo>
                <a:lnTo>
                  <a:pt x="157480" y="530860"/>
                </a:lnTo>
                <a:close/>
              </a:path>
              <a:path extrusionOk="0" h="609600" w="557530">
                <a:moveTo>
                  <a:pt x="219709" y="425450"/>
                </a:moveTo>
                <a:lnTo>
                  <a:pt x="214630" y="417830"/>
                </a:lnTo>
                <a:lnTo>
                  <a:pt x="210819" y="410210"/>
                </a:lnTo>
                <a:lnTo>
                  <a:pt x="210819" y="408940"/>
                </a:lnTo>
                <a:lnTo>
                  <a:pt x="208280" y="408940"/>
                </a:lnTo>
                <a:lnTo>
                  <a:pt x="200659" y="410210"/>
                </a:lnTo>
                <a:lnTo>
                  <a:pt x="186690" y="415290"/>
                </a:lnTo>
                <a:lnTo>
                  <a:pt x="173990" y="421640"/>
                </a:lnTo>
                <a:lnTo>
                  <a:pt x="165100" y="425450"/>
                </a:lnTo>
                <a:lnTo>
                  <a:pt x="219709" y="425450"/>
                </a:lnTo>
                <a:close/>
              </a:path>
              <a:path extrusionOk="0" h="609600" w="557530">
                <a:moveTo>
                  <a:pt x="218440" y="556260"/>
                </a:moveTo>
                <a:lnTo>
                  <a:pt x="165100" y="556260"/>
                </a:lnTo>
                <a:lnTo>
                  <a:pt x="173990" y="560070"/>
                </a:lnTo>
                <a:lnTo>
                  <a:pt x="200659" y="570230"/>
                </a:lnTo>
                <a:lnTo>
                  <a:pt x="208280" y="571500"/>
                </a:lnTo>
                <a:lnTo>
                  <a:pt x="210819" y="571500"/>
                </a:lnTo>
                <a:lnTo>
                  <a:pt x="210819" y="570230"/>
                </a:lnTo>
                <a:lnTo>
                  <a:pt x="215900" y="562610"/>
                </a:lnTo>
                <a:lnTo>
                  <a:pt x="218440" y="556260"/>
                </a:lnTo>
                <a:close/>
              </a:path>
              <a:path extrusionOk="0" h="609600" w="557530">
                <a:moveTo>
                  <a:pt x="198119" y="494030"/>
                </a:moveTo>
                <a:lnTo>
                  <a:pt x="198119" y="487680"/>
                </a:lnTo>
                <a:lnTo>
                  <a:pt x="196850" y="481330"/>
                </a:lnTo>
                <a:lnTo>
                  <a:pt x="196850" y="500380"/>
                </a:lnTo>
                <a:lnTo>
                  <a:pt x="198119" y="49403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223519" y="520700"/>
                </a:lnTo>
                <a:lnTo>
                  <a:pt x="215900" y="514350"/>
                </a:lnTo>
                <a:lnTo>
                  <a:pt x="205740" y="506730"/>
                </a:lnTo>
                <a:lnTo>
                  <a:pt x="196850" y="500380"/>
                </a:lnTo>
                <a:lnTo>
                  <a:pt x="196850" y="5308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321310"/>
                </a:moveTo>
                <a:lnTo>
                  <a:pt x="445769" y="314960"/>
                </a:lnTo>
                <a:lnTo>
                  <a:pt x="443230" y="312420"/>
                </a:lnTo>
                <a:lnTo>
                  <a:pt x="422909" y="285750"/>
                </a:lnTo>
                <a:lnTo>
                  <a:pt x="278130" y="285750"/>
                </a:lnTo>
                <a:lnTo>
                  <a:pt x="247650" y="279400"/>
                </a:lnTo>
                <a:lnTo>
                  <a:pt x="220980" y="261620"/>
                </a:lnTo>
                <a:lnTo>
                  <a:pt x="204469" y="236220"/>
                </a:lnTo>
                <a:lnTo>
                  <a:pt x="198119" y="204470"/>
                </a:lnTo>
                <a:lnTo>
                  <a:pt x="198119" y="347980"/>
                </a:lnTo>
                <a:lnTo>
                  <a:pt x="208280" y="341630"/>
                </a:lnTo>
                <a:lnTo>
                  <a:pt x="427990" y="341630"/>
                </a:lnTo>
                <a:lnTo>
                  <a:pt x="433069" y="336550"/>
                </a:lnTo>
                <a:lnTo>
                  <a:pt x="443230" y="325120"/>
                </a:lnTo>
                <a:lnTo>
                  <a:pt x="444500" y="323850"/>
                </a:lnTo>
                <a:lnTo>
                  <a:pt x="445769" y="321310"/>
                </a:lnTo>
                <a:close/>
              </a:path>
              <a:path extrusionOk="0" h="609600" w="557530">
                <a:moveTo>
                  <a:pt x="349250" y="67310"/>
                </a:moveTo>
                <a:lnTo>
                  <a:pt x="325119" y="57150"/>
                </a:lnTo>
                <a:lnTo>
                  <a:pt x="317500" y="3810"/>
                </a:lnTo>
                <a:lnTo>
                  <a:pt x="312419" y="0"/>
                </a:lnTo>
                <a:lnTo>
                  <a:pt x="245109" y="0"/>
                </a:lnTo>
                <a:lnTo>
                  <a:pt x="241300" y="3810"/>
                </a:lnTo>
                <a:lnTo>
                  <a:pt x="241300" y="7620"/>
                </a:lnTo>
                <a:lnTo>
                  <a:pt x="233680" y="57150"/>
                </a:lnTo>
                <a:lnTo>
                  <a:pt x="226059" y="58420"/>
                </a:lnTo>
                <a:lnTo>
                  <a:pt x="219709" y="60960"/>
                </a:lnTo>
                <a:lnTo>
                  <a:pt x="213359" y="64770"/>
                </a:lnTo>
                <a:lnTo>
                  <a:pt x="207009" y="67310"/>
                </a:lnTo>
                <a:lnTo>
                  <a:pt x="349250" y="67310"/>
                </a:lnTo>
                <a:close/>
              </a:path>
              <a:path extrusionOk="0" h="609600" w="557530">
                <a:moveTo>
                  <a:pt x="350519" y="341630"/>
                </a:moveTo>
                <a:lnTo>
                  <a:pt x="208280" y="341630"/>
                </a:lnTo>
                <a:lnTo>
                  <a:pt x="213359" y="344170"/>
                </a:lnTo>
                <a:lnTo>
                  <a:pt x="219709" y="347980"/>
                </a:lnTo>
                <a:lnTo>
                  <a:pt x="226059" y="349250"/>
                </a:lnTo>
                <a:lnTo>
                  <a:pt x="232409" y="351790"/>
                </a:lnTo>
                <a:lnTo>
                  <a:pt x="240030" y="405130"/>
                </a:lnTo>
                <a:lnTo>
                  <a:pt x="245109" y="408940"/>
                </a:lnTo>
                <a:lnTo>
                  <a:pt x="312419" y="408940"/>
                </a:lnTo>
                <a:lnTo>
                  <a:pt x="316230" y="405130"/>
                </a:lnTo>
                <a:lnTo>
                  <a:pt x="317500" y="401320"/>
                </a:lnTo>
                <a:lnTo>
                  <a:pt x="323850" y="353060"/>
                </a:lnTo>
                <a:lnTo>
                  <a:pt x="337819" y="347980"/>
                </a:lnTo>
                <a:lnTo>
                  <a:pt x="344169" y="344170"/>
                </a:lnTo>
                <a:lnTo>
                  <a:pt x="350519" y="341630"/>
                </a:lnTo>
                <a:close/>
              </a:path>
              <a:path extrusionOk="0" h="609600" w="557530">
                <a:moveTo>
                  <a:pt x="422909" y="123190"/>
                </a:moveTo>
                <a:lnTo>
                  <a:pt x="278130" y="123190"/>
                </a:lnTo>
                <a:lnTo>
                  <a:pt x="309880" y="129540"/>
                </a:lnTo>
                <a:lnTo>
                  <a:pt x="336550" y="147320"/>
                </a:lnTo>
                <a:lnTo>
                  <a:pt x="353059" y="172720"/>
                </a:lnTo>
                <a:lnTo>
                  <a:pt x="359409" y="204470"/>
                </a:lnTo>
                <a:lnTo>
                  <a:pt x="359409" y="285750"/>
                </a:lnTo>
                <a:lnTo>
                  <a:pt x="415290" y="285750"/>
                </a:lnTo>
                <a:lnTo>
                  <a:pt x="415290" y="133350"/>
                </a:lnTo>
                <a:lnTo>
                  <a:pt x="422909" y="123190"/>
                </a:lnTo>
                <a:close/>
              </a:path>
              <a:path extrusionOk="0" h="609600" w="557530">
                <a:moveTo>
                  <a:pt x="359409" y="285750"/>
                </a:moveTo>
                <a:lnTo>
                  <a:pt x="359409" y="204470"/>
                </a:lnTo>
                <a:lnTo>
                  <a:pt x="353059" y="236220"/>
                </a:lnTo>
                <a:lnTo>
                  <a:pt x="336550" y="261620"/>
                </a:lnTo>
                <a:lnTo>
                  <a:pt x="309880" y="279400"/>
                </a:lnTo>
                <a:lnTo>
                  <a:pt x="278130" y="285750"/>
                </a:lnTo>
                <a:lnTo>
                  <a:pt x="3594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554990" y="443230"/>
                </a:lnTo>
                <a:lnTo>
                  <a:pt x="547369" y="430530"/>
                </a:lnTo>
                <a:lnTo>
                  <a:pt x="544830" y="425450"/>
                </a:lnTo>
                <a:lnTo>
                  <a:pt x="392430" y="425450"/>
                </a:lnTo>
                <a:lnTo>
                  <a:pt x="383540" y="421640"/>
                </a:lnTo>
                <a:lnTo>
                  <a:pt x="370840" y="415290"/>
                </a:lnTo>
                <a:lnTo>
                  <a:pt x="356869" y="410210"/>
                </a:lnTo>
                <a:lnTo>
                  <a:pt x="349250" y="408940"/>
                </a:lnTo>
                <a:lnTo>
                  <a:pt x="346709" y="408940"/>
                </a:lnTo>
                <a:lnTo>
                  <a:pt x="346709" y="410210"/>
                </a:lnTo>
                <a:lnTo>
                  <a:pt x="334009" y="430530"/>
                </a:lnTo>
                <a:lnTo>
                  <a:pt x="327659" y="443230"/>
                </a:lnTo>
                <a:lnTo>
                  <a:pt x="323850" y="449580"/>
                </a:lnTo>
                <a:lnTo>
                  <a:pt x="328930" y="455930"/>
                </a:lnTo>
                <a:lnTo>
                  <a:pt x="340359" y="466090"/>
                </a:lnTo>
                <a:lnTo>
                  <a:pt x="353059" y="474980"/>
                </a:lnTo>
                <a:lnTo>
                  <a:pt x="360680" y="481330"/>
                </a:lnTo>
                <a:lnTo>
                  <a:pt x="360680" y="568778"/>
                </a:lnTo>
                <a:lnTo>
                  <a:pt x="383540" y="560070"/>
                </a:lnTo>
                <a:lnTo>
                  <a:pt x="392430" y="556260"/>
                </a:lnTo>
                <a:lnTo>
                  <a:pt x="400050" y="556260"/>
                </a:lnTo>
                <a:lnTo>
                  <a:pt x="400050" y="490220"/>
                </a:lnTo>
                <a:lnTo>
                  <a:pt x="403859" y="474980"/>
                </a:lnTo>
                <a:lnTo>
                  <a:pt x="412750" y="461010"/>
                </a:lnTo>
                <a:lnTo>
                  <a:pt x="425450" y="452120"/>
                </a:lnTo>
                <a:lnTo>
                  <a:pt x="440690" y="44958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360680" y="568778"/>
                </a:moveTo>
                <a:lnTo>
                  <a:pt x="360680" y="500380"/>
                </a:lnTo>
                <a:lnTo>
                  <a:pt x="353059" y="505460"/>
                </a:lnTo>
                <a:lnTo>
                  <a:pt x="340359" y="515620"/>
                </a:lnTo>
                <a:lnTo>
                  <a:pt x="328930" y="524510"/>
                </a:lnTo>
                <a:lnTo>
                  <a:pt x="323850" y="530860"/>
                </a:lnTo>
                <a:lnTo>
                  <a:pt x="327659" y="537210"/>
                </a:lnTo>
                <a:lnTo>
                  <a:pt x="334009" y="549910"/>
                </a:lnTo>
                <a:lnTo>
                  <a:pt x="346709" y="570230"/>
                </a:lnTo>
                <a:lnTo>
                  <a:pt x="346709" y="571500"/>
                </a:lnTo>
                <a:lnTo>
                  <a:pt x="349250" y="571500"/>
                </a:lnTo>
                <a:lnTo>
                  <a:pt x="356869" y="570230"/>
                </a:lnTo>
                <a:lnTo>
                  <a:pt x="360680" y="568778"/>
                </a:lnTo>
                <a:close/>
              </a:path>
              <a:path extrusionOk="0" h="609600" w="557530">
                <a:moveTo>
                  <a:pt x="429259" y="67310"/>
                </a:moveTo>
                <a:lnTo>
                  <a:pt x="410209" y="48260"/>
                </a:lnTo>
                <a:lnTo>
                  <a:pt x="398780" y="38100"/>
                </a:lnTo>
                <a:lnTo>
                  <a:pt x="397509" y="36830"/>
                </a:lnTo>
                <a:lnTo>
                  <a:pt x="388619" y="36830"/>
                </a:lnTo>
                <a:lnTo>
                  <a:pt x="386080" y="38100"/>
                </a:lnTo>
                <a:lnTo>
                  <a:pt x="359409" y="60960"/>
                </a:lnTo>
                <a:lnTo>
                  <a:pt x="349250" y="67310"/>
                </a:lnTo>
                <a:lnTo>
                  <a:pt x="429259" y="67310"/>
                </a:lnTo>
                <a:close/>
              </a:path>
              <a:path extrusionOk="0" h="609600" w="557530">
                <a:moveTo>
                  <a:pt x="427990" y="341630"/>
                </a:moveTo>
                <a:lnTo>
                  <a:pt x="350519" y="341630"/>
                </a:lnTo>
                <a:lnTo>
                  <a:pt x="359409" y="347980"/>
                </a:lnTo>
                <a:lnTo>
                  <a:pt x="368300" y="355600"/>
                </a:lnTo>
                <a:lnTo>
                  <a:pt x="377190" y="361950"/>
                </a:lnTo>
                <a:lnTo>
                  <a:pt x="386080" y="369570"/>
                </a:lnTo>
                <a:lnTo>
                  <a:pt x="389890" y="372110"/>
                </a:lnTo>
                <a:lnTo>
                  <a:pt x="392430" y="372110"/>
                </a:lnTo>
                <a:lnTo>
                  <a:pt x="402590" y="365760"/>
                </a:lnTo>
                <a:lnTo>
                  <a:pt x="417830" y="351790"/>
                </a:lnTo>
                <a:lnTo>
                  <a:pt x="427990" y="341630"/>
                </a:lnTo>
                <a:close/>
              </a:path>
              <a:path extrusionOk="0" h="609600" w="557530">
                <a:moveTo>
                  <a:pt x="360680" y="500380"/>
                </a:moveTo>
                <a:lnTo>
                  <a:pt x="360680" y="481330"/>
                </a:lnTo>
                <a:lnTo>
                  <a:pt x="359409" y="487680"/>
                </a:lnTo>
                <a:lnTo>
                  <a:pt x="359409" y="494030"/>
                </a:lnTo>
                <a:lnTo>
                  <a:pt x="360680" y="500380"/>
                </a:lnTo>
                <a:close/>
              </a:path>
              <a:path extrusionOk="0" h="609600" w="557530">
                <a:moveTo>
                  <a:pt x="490219" y="425450"/>
                </a:moveTo>
                <a:lnTo>
                  <a:pt x="485140" y="421640"/>
                </a:lnTo>
                <a:lnTo>
                  <a:pt x="478790" y="417830"/>
                </a:lnTo>
                <a:lnTo>
                  <a:pt x="473709" y="415290"/>
                </a:lnTo>
                <a:lnTo>
                  <a:pt x="472440" y="405130"/>
                </a:lnTo>
                <a:lnTo>
                  <a:pt x="469900" y="388620"/>
                </a:lnTo>
                <a:lnTo>
                  <a:pt x="467359" y="374650"/>
                </a:lnTo>
                <a:lnTo>
                  <a:pt x="463550" y="368300"/>
                </a:lnTo>
                <a:lnTo>
                  <a:pt x="419100" y="368300"/>
                </a:lnTo>
                <a:lnTo>
                  <a:pt x="415290" y="374650"/>
                </a:lnTo>
                <a:lnTo>
                  <a:pt x="412750" y="388620"/>
                </a:lnTo>
                <a:lnTo>
                  <a:pt x="410209" y="405130"/>
                </a:lnTo>
                <a:lnTo>
                  <a:pt x="408940" y="415290"/>
                </a:lnTo>
                <a:lnTo>
                  <a:pt x="402590" y="417830"/>
                </a:lnTo>
                <a:lnTo>
                  <a:pt x="392430" y="425450"/>
                </a:lnTo>
                <a:lnTo>
                  <a:pt x="490219" y="425450"/>
                </a:lnTo>
                <a:close/>
              </a:path>
              <a:path extrusionOk="0" h="609600" w="557530">
                <a:moveTo>
                  <a:pt x="490219" y="556260"/>
                </a:moveTo>
                <a:lnTo>
                  <a:pt x="392430" y="556260"/>
                </a:lnTo>
                <a:lnTo>
                  <a:pt x="397509" y="560070"/>
                </a:lnTo>
                <a:lnTo>
                  <a:pt x="402590" y="562610"/>
                </a:lnTo>
                <a:lnTo>
                  <a:pt x="408940" y="565150"/>
                </a:lnTo>
                <a:lnTo>
                  <a:pt x="410209" y="575310"/>
                </a:lnTo>
                <a:lnTo>
                  <a:pt x="412750" y="591820"/>
                </a:lnTo>
                <a:lnTo>
                  <a:pt x="415290" y="605790"/>
                </a:lnTo>
                <a:lnTo>
                  <a:pt x="417830" y="609422"/>
                </a:lnTo>
                <a:lnTo>
                  <a:pt x="464819" y="609422"/>
                </a:lnTo>
                <a:lnTo>
                  <a:pt x="467359" y="605790"/>
                </a:lnTo>
                <a:lnTo>
                  <a:pt x="469900" y="591820"/>
                </a:lnTo>
                <a:lnTo>
                  <a:pt x="472440" y="575310"/>
                </a:lnTo>
                <a:lnTo>
                  <a:pt x="473709" y="565150"/>
                </a:lnTo>
                <a:lnTo>
                  <a:pt x="485140" y="560070"/>
                </a:lnTo>
                <a:lnTo>
                  <a:pt x="490219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440690" y="530860"/>
                </a:lnTo>
                <a:lnTo>
                  <a:pt x="425450" y="528320"/>
                </a:lnTo>
                <a:lnTo>
                  <a:pt x="412750" y="519430"/>
                </a:lnTo>
                <a:lnTo>
                  <a:pt x="403859" y="506730"/>
                </a:lnTo>
                <a:lnTo>
                  <a:pt x="400050" y="490220"/>
                </a:lnTo>
                <a:lnTo>
                  <a:pt x="400050" y="556260"/>
                </a:lnTo>
                <a:lnTo>
                  <a:pt x="543560" y="556260"/>
                </a:lnTo>
                <a:lnTo>
                  <a:pt x="554990" y="537210"/>
                </a:lnTo>
                <a:lnTo>
                  <a:pt x="557530" y="530860"/>
                </a:lnTo>
                <a:close/>
              </a:path>
              <a:path extrusionOk="0" h="609600" w="557530">
                <a:moveTo>
                  <a:pt x="481330" y="238760"/>
                </a:moveTo>
                <a:lnTo>
                  <a:pt x="481330" y="170180"/>
                </a:lnTo>
                <a:lnTo>
                  <a:pt x="478790" y="166370"/>
                </a:lnTo>
                <a:lnTo>
                  <a:pt x="473709" y="165100"/>
                </a:lnTo>
                <a:lnTo>
                  <a:pt x="462280" y="162560"/>
                </a:lnTo>
                <a:lnTo>
                  <a:pt x="449580" y="161290"/>
                </a:lnTo>
                <a:lnTo>
                  <a:pt x="436880" y="158750"/>
                </a:lnTo>
                <a:lnTo>
                  <a:pt x="425450" y="157480"/>
                </a:lnTo>
                <a:lnTo>
                  <a:pt x="422909" y="151130"/>
                </a:lnTo>
                <a:lnTo>
                  <a:pt x="420369" y="146050"/>
                </a:lnTo>
                <a:lnTo>
                  <a:pt x="415290" y="133350"/>
                </a:lnTo>
                <a:lnTo>
                  <a:pt x="415290" y="275590"/>
                </a:lnTo>
                <a:lnTo>
                  <a:pt x="420369" y="262890"/>
                </a:lnTo>
                <a:lnTo>
                  <a:pt x="422909" y="257810"/>
                </a:lnTo>
                <a:lnTo>
                  <a:pt x="425450" y="251460"/>
                </a:lnTo>
                <a:lnTo>
                  <a:pt x="473709" y="243840"/>
                </a:lnTo>
                <a:lnTo>
                  <a:pt x="478790" y="242570"/>
                </a:lnTo>
                <a:lnTo>
                  <a:pt x="481330" y="238760"/>
                </a:lnTo>
                <a:close/>
              </a:path>
              <a:path extrusionOk="0" h="609600" w="557530">
                <a:moveTo>
                  <a:pt x="422909" y="285750"/>
                </a:moveTo>
                <a:lnTo>
                  <a:pt x="415290" y="275590"/>
                </a:lnTo>
                <a:lnTo>
                  <a:pt x="415290" y="285750"/>
                </a:lnTo>
                <a:lnTo>
                  <a:pt x="4229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440690" y="449580"/>
                </a:lnTo>
                <a:lnTo>
                  <a:pt x="457200" y="452120"/>
                </a:lnTo>
                <a:lnTo>
                  <a:pt x="469900" y="461010"/>
                </a:lnTo>
                <a:lnTo>
                  <a:pt x="478790" y="474980"/>
                </a:lnTo>
                <a:lnTo>
                  <a:pt x="481330" y="490220"/>
                </a:lnTo>
                <a:lnTo>
                  <a:pt x="481330" y="530860"/>
                </a:lnTo>
                <a:lnTo>
                  <a:pt x="521969" y="530860"/>
                </a:lnTo>
                <a:lnTo>
                  <a:pt x="521969" y="481330"/>
                </a:lnTo>
                <a:lnTo>
                  <a:pt x="529590" y="474980"/>
                </a:lnTo>
                <a:lnTo>
                  <a:pt x="541019" y="466090"/>
                </a:lnTo>
                <a:lnTo>
                  <a:pt x="552450" y="45593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481330" y="530860"/>
                </a:moveTo>
                <a:lnTo>
                  <a:pt x="481330" y="490220"/>
                </a:lnTo>
                <a:lnTo>
                  <a:pt x="478790" y="506730"/>
                </a:lnTo>
                <a:lnTo>
                  <a:pt x="469900" y="519430"/>
                </a:lnTo>
                <a:lnTo>
                  <a:pt x="457200" y="528320"/>
                </a:lnTo>
                <a:lnTo>
                  <a:pt x="440690" y="530860"/>
                </a:lnTo>
                <a:lnTo>
                  <a:pt x="481330" y="530860"/>
                </a:lnTo>
                <a:close/>
              </a:path>
              <a:path extrusionOk="0" h="609600" w="557530">
                <a:moveTo>
                  <a:pt x="544830" y="425450"/>
                </a:moveTo>
                <a:lnTo>
                  <a:pt x="539750" y="417830"/>
                </a:lnTo>
                <a:lnTo>
                  <a:pt x="535940" y="410210"/>
                </a:lnTo>
                <a:lnTo>
                  <a:pt x="534669" y="408940"/>
                </a:lnTo>
                <a:lnTo>
                  <a:pt x="533400" y="408940"/>
                </a:lnTo>
                <a:lnTo>
                  <a:pt x="525780" y="410210"/>
                </a:lnTo>
                <a:lnTo>
                  <a:pt x="511809" y="415290"/>
                </a:lnTo>
                <a:lnTo>
                  <a:pt x="497840" y="421640"/>
                </a:lnTo>
                <a:lnTo>
                  <a:pt x="490219" y="425450"/>
                </a:lnTo>
                <a:lnTo>
                  <a:pt x="544830" y="425450"/>
                </a:lnTo>
                <a:close/>
              </a:path>
              <a:path extrusionOk="0" h="609600" w="557530">
                <a:moveTo>
                  <a:pt x="543560" y="556260"/>
                </a:moveTo>
                <a:lnTo>
                  <a:pt x="490219" y="556260"/>
                </a:lnTo>
                <a:lnTo>
                  <a:pt x="497840" y="560070"/>
                </a:lnTo>
                <a:lnTo>
                  <a:pt x="524510" y="570230"/>
                </a:lnTo>
                <a:lnTo>
                  <a:pt x="533400" y="571500"/>
                </a:lnTo>
                <a:lnTo>
                  <a:pt x="534669" y="571500"/>
                </a:lnTo>
                <a:lnTo>
                  <a:pt x="535940" y="570230"/>
                </a:lnTo>
                <a:lnTo>
                  <a:pt x="539750" y="562610"/>
                </a:lnTo>
                <a:lnTo>
                  <a:pt x="543560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557530" y="529590"/>
                </a:lnTo>
                <a:lnTo>
                  <a:pt x="548640" y="520700"/>
                </a:lnTo>
                <a:lnTo>
                  <a:pt x="539750" y="514350"/>
                </a:lnTo>
                <a:lnTo>
                  <a:pt x="530860" y="506730"/>
                </a:lnTo>
                <a:lnTo>
                  <a:pt x="521969" y="500380"/>
                </a:lnTo>
                <a:lnTo>
                  <a:pt x="521969" y="530860"/>
                </a:lnTo>
                <a:lnTo>
                  <a:pt x="557530" y="5308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94"/>
          <p:cNvSpPr txBox="1"/>
          <p:nvPr/>
        </p:nvSpPr>
        <p:spPr>
          <a:xfrm>
            <a:off x="6581168" y="2603500"/>
            <a:ext cx="414655" cy="4817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Usu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67500"/>
              </a:lnSpc>
              <a:spcBef>
                <a:spcPts val="2175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ar ios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6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Ne gocio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0" name="Google Shape;1200;p94"/>
          <p:cNvSpPr txBox="1"/>
          <p:nvPr/>
        </p:nvSpPr>
        <p:spPr>
          <a:xfrm>
            <a:off x="2400300" y="1259438"/>
            <a:ext cx="1875155" cy="5808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Necesidades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Motivadores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3550">
                <a:solidFill>
                  <a:srgbClr val="3C3C3C"/>
                </a:solidFill>
                <a:latin typeface="Trebuchet MS"/>
                <a:ea typeface="Trebuchet MS"/>
                <a:cs typeface="Trebuchet MS"/>
                <a:sym typeface="Trebuchet MS"/>
              </a:rPr>
              <a:t>Propósito</a:t>
            </a:r>
            <a:endParaRPr sz="3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55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Impacto</a:t>
            </a:r>
            <a:endParaRPr sz="3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1" name="Google Shape;1201;p94"/>
          <p:cNvSpPr txBox="1"/>
          <p:nvPr>
            <p:ph type="title"/>
          </p:nvPr>
        </p:nvSpPr>
        <p:spPr>
          <a:xfrm>
            <a:off x="2387600" y="8344693"/>
            <a:ext cx="1518920" cy="49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Objetivos</a:t>
            </a:r>
            <a:endParaRPr sz="3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2" name="Google Shape;1202;p94"/>
          <p:cNvSpPr txBox="1"/>
          <p:nvPr/>
        </p:nvSpPr>
        <p:spPr>
          <a:xfrm>
            <a:off x="1089505" y="1549400"/>
            <a:ext cx="392430" cy="6850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065" marR="0" rtl="0" algn="l">
              <a:lnSpc>
                <a:spcPct val="149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Ac</a:t>
            </a:r>
            <a:endParaRPr sz="2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065" marR="0" rtl="0" algn="just">
              <a:lnSpc>
                <a:spcPct val="39400"/>
              </a:lnSpc>
              <a:spcBef>
                <a:spcPts val="172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c  io</a:t>
            </a:r>
            <a:endParaRPr sz="2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065" marR="0" rtl="0" algn="l">
              <a:lnSpc>
                <a:spcPct val="730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nes</a:t>
            </a:r>
            <a:endParaRPr sz="2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15875" rtl="0" algn="just">
              <a:lnSpc>
                <a:spcPct val="10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Mé tric as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3" name="Google Shape;1203;p94"/>
          <p:cNvSpPr/>
          <p:nvPr/>
        </p:nvSpPr>
        <p:spPr>
          <a:xfrm>
            <a:off x="5219700" y="1155700"/>
            <a:ext cx="584200" cy="571500"/>
          </a:xfrm>
          <a:custGeom>
            <a:rect b="b" l="l" r="r" t="t"/>
            <a:pathLst>
              <a:path extrusionOk="0" h="571500" w="584200">
                <a:moveTo>
                  <a:pt x="578841" y="81204"/>
                </a:moveTo>
                <a:lnTo>
                  <a:pt x="575589" y="65455"/>
                </a:lnTo>
                <a:lnTo>
                  <a:pt x="552110" y="31393"/>
                </a:lnTo>
                <a:lnTo>
                  <a:pt x="517291" y="8423"/>
                </a:lnTo>
                <a:lnTo>
                  <a:pt x="474662" y="0"/>
                </a:lnTo>
                <a:lnTo>
                  <a:pt x="109537" y="0"/>
                </a:lnTo>
                <a:lnTo>
                  <a:pt x="66908" y="8423"/>
                </a:lnTo>
                <a:lnTo>
                  <a:pt x="32089" y="31393"/>
                </a:lnTo>
                <a:lnTo>
                  <a:pt x="8610" y="65455"/>
                </a:lnTo>
                <a:lnTo>
                  <a:pt x="0" y="107156"/>
                </a:lnTo>
                <a:lnTo>
                  <a:pt x="0" y="464350"/>
                </a:lnTo>
                <a:lnTo>
                  <a:pt x="8610" y="506048"/>
                </a:lnTo>
                <a:lnTo>
                  <a:pt x="32089" y="540108"/>
                </a:lnTo>
                <a:lnTo>
                  <a:pt x="66908" y="563076"/>
                </a:lnTo>
                <a:lnTo>
                  <a:pt x="109537" y="571499"/>
                </a:lnTo>
                <a:lnTo>
                  <a:pt x="131689" y="571499"/>
                </a:lnTo>
                <a:lnTo>
                  <a:pt x="131689" y="238124"/>
                </a:lnTo>
                <a:lnTo>
                  <a:pt x="133473" y="229231"/>
                </a:lnTo>
                <a:lnTo>
                  <a:pt x="138823" y="221386"/>
                </a:lnTo>
                <a:lnTo>
                  <a:pt x="274980" y="88181"/>
                </a:lnTo>
                <a:lnTo>
                  <a:pt x="283005" y="82948"/>
                </a:lnTo>
                <a:lnTo>
                  <a:pt x="292100" y="81204"/>
                </a:lnTo>
                <a:lnTo>
                  <a:pt x="578841" y="81204"/>
                </a:lnTo>
                <a:close/>
              </a:path>
              <a:path extrusionOk="0" h="571500" w="584200">
                <a:moveTo>
                  <a:pt x="578842" y="490296"/>
                </a:moveTo>
                <a:lnTo>
                  <a:pt x="389469" y="490296"/>
                </a:lnTo>
                <a:lnTo>
                  <a:pt x="380376" y="488553"/>
                </a:lnTo>
                <a:lnTo>
                  <a:pt x="372351" y="483323"/>
                </a:lnTo>
                <a:lnTo>
                  <a:pt x="138823" y="254863"/>
                </a:lnTo>
                <a:lnTo>
                  <a:pt x="133473" y="247018"/>
                </a:lnTo>
                <a:lnTo>
                  <a:pt x="131689" y="238124"/>
                </a:lnTo>
                <a:lnTo>
                  <a:pt x="131689" y="571499"/>
                </a:lnTo>
                <a:lnTo>
                  <a:pt x="474662" y="571499"/>
                </a:lnTo>
                <a:lnTo>
                  <a:pt x="517291" y="563076"/>
                </a:lnTo>
                <a:lnTo>
                  <a:pt x="552110" y="540108"/>
                </a:lnTo>
                <a:lnTo>
                  <a:pt x="575589" y="506048"/>
                </a:lnTo>
                <a:lnTo>
                  <a:pt x="578842" y="490296"/>
                </a:lnTo>
                <a:close/>
              </a:path>
              <a:path extrusionOk="0" h="571500" w="584200">
                <a:moveTo>
                  <a:pt x="355139" y="323611"/>
                </a:moveTo>
                <a:lnTo>
                  <a:pt x="355139" y="142874"/>
                </a:lnTo>
                <a:lnTo>
                  <a:pt x="353356" y="151768"/>
                </a:lnTo>
                <a:lnTo>
                  <a:pt x="348005" y="159613"/>
                </a:lnTo>
                <a:lnTo>
                  <a:pt x="267754" y="238124"/>
                </a:lnTo>
                <a:lnTo>
                  <a:pt x="355139" y="323611"/>
                </a:lnTo>
                <a:close/>
              </a:path>
              <a:path extrusionOk="0" h="571500" w="584200">
                <a:moveTo>
                  <a:pt x="584200" y="464350"/>
                </a:moveTo>
                <a:lnTo>
                  <a:pt x="584200" y="107156"/>
                </a:lnTo>
                <a:lnTo>
                  <a:pt x="578842" y="81208"/>
                </a:lnTo>
                <a:lnTo>
                  <a:pt x="292100" y="81204"/>
                </a:lnTo>
                <a:lnTo>
                  <a:pt x="301194" y="82948"/>
                </a:lnTo>
                <a:lnTo>
                  <a:pt x="309219" y="88181"/>
                </a:lnTo>
                <a:lnTo>
                  <a:pt x="348005" y="126136"/>
                </a:lnTo>
                <a:lnTo>
                  <a:pt x="353356" y="133981"/>
                </a:lnTo>
                <a:lnTo>
                  <a:pt x="355139" y="142874"/>
                </a:lnTo>
                <a:lnTo>
                  <a:pt x="355139" y="323611"/>
                </a:lnTo>
                <a:lnTo>
                  <a:pt x="445376" y="411886"/>
                </a:lnTo>
                <a:lnTo>
                  <a:pt x="450726" y="419731"/>
                </a:lnTo>
                <a:lnTo>
                  <a:pt x="452510" y="428624"/>
                </a:lnTo>
                <a:lnTo>
                  <a:pt x="452510" y="490296"/>
                </a:lnTo>
                <a:lnTo>
                  <a:pt x="578842" y="490296"/>
                </a:lnTo>
                <a:lnTo>
                  <a:pt x="584200" y="464350"/>
                </a:lnTo>
                <a:close/>
              </a:path>
              <a:path extrusionOk="0" h="571500" w="584200">
                <a:moveTo>
                  <a:pt x="452510" y="490296"/>
                </a:moveTo>
                <a:lnTo>
                  <a:pt x="452510" y="428624"/>
                </a:lnTo>
                <a:lnTo>
                  <a:pt x="450726" y="437518"/>
                </a:lnTo>
                <a:lnTo>
                  <a:pt x="445376" y="445363"/>
                </a:lnTo>
                <a:lnTo>
                  <a:pt x="406577" y="483323"/>
                </a:lnTo>
                <a:lnTo>
                  <a:pt x="398559" y="488553"/>
                </a:lnTo>
                <a:lnTo>
                  <a:pt x="389469" y="490296"/>
                </a:lnTo>
                <a:lnTo>
                  <a:pt x="452510" y="49029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94"/>
          <p:cNvSpPr/>
          <p:nvPr/>
        </p:nvSpPr>
        <p:spPr>
          <a:xfrm>
            <a:off x="5308600" y="2908300"/>
            <a:ext cx="571500" cy="656590"/>
          </a:xfrm>
          <a:custGeom>
            <a:rect b="b" l="l" r="r" t="t"/>
            <a:pathLst>
              <a:path extrusionOk="0" h="656589" w="571500">
                <a:moveTo>
                  <a:pt x="435432" y="259778"/>
                </a:moveTo>
                <a:lnTo>
                  <a:pt x="435432" y="201675"/>
                </a:lnTo>
                <a:lnTo>
                  <a:pt x="381000" y="201675"/>
                </a:lnTo>
                <a:lnTo>
                  <a:pt x="381000" y="5981"/>
                </a:lnTo>
                <a:lnTo>
                  <a:pt x="375043" y="0"/>
                </a:lnTo>
                <a:lnTo>
                  <a:pt x="223672" y="0"/>
                </a:lnTo>
                <a:lnTo>
                  <a:pt x="217716" y="5981"/>
                </a:lnTo>
                <a:lnTo>
                  <a:pt x="217716" y="54686"/>
                </a:lnTo>
                <a:lnTo>
                  <a:pt x="40817" y="54686"/>
                </a:lnTo>
                <a:lnTo>
                  <a:pt x="24935" y="57911"/>
                </a:lnTo>
                <a:lnTo>
                  <a:pt x="11960" y="66705"/>
                </a:lnTo>
                <a:lnTo>
                  <a:pt x="3209" y="79744"/>
                </a:lnTo>
                <a:lnTo>
                  <a:pt x="0" y="95707"/>
                </a:lnTo>
                <a:lnTo>
                  <a:pt x="0" y="560590"/>
                </a:lnTo>
                <a:lnTo>
                  <a:pt x="3209" y="576553"/>
                </a:lnTo>
                <a:lnTo>
                  <a:pt x="11960" y="589592"/>
                </a:lnTo>
                <a:lnTo>
                  <a:pt x="24935" y="598386"/>
                </a:lnTo>
                <a:lnTo>
                  <a:pt x="40817" y="601611"/>
                </a:lnTo>
                <a:lnTo>
                  <a:pt x="54432" y="601611"/>
                </a:lnTo>
                <a:lnTo>
                  <a:pt x="54432" y="287134"/>
                </a:lnTo>
                <a:lnTo>
                  <a:pt x="55793" y="276548"/>
                </a:lnTo>
                <a:lnTo>
                  <a:pt x="59905" y="267846"/>
                </a:lnTo>
                <a:lnTo>
                  <a:pt x="66808" y="261949"/>
                </a:lnTo>
                <a:lnTo>
                  <a:pt x="76542" y="259778"/>
                </a:lnTo>
                <a:lnTo>
                  <a:pt x="435432" y="259778"/>
                </a:lnTo>
                <a:close/>
              </a:path>
              <a:path extrusionOk="0" h="656589" w="571500">
                <a:moveTo>
                  <a:pt x="435432" y="454621"/>
                </a:moveTo>
                <a:lnTo>
                  <a:pt x="435432" y="396519"/>
                </a:lnTo>
                <a:lnTo>
                  <a:pt x="76542" y="396519"/>
                </a:lnTo>
                <a:lnTo>
                  <a:pt x="66808" y="394348"/>
                </a:lnTo>
                <a:lnTo>
                  <a:pt x="59905" y="388451"/>
                </a:lnTo>
                <a:lnTo>
                  <a:pt x="55793" y="379749"/>
                </a:lnTo>
                <a:lnTo>
                  <a:pt x="54432" y="369163"/>
                </a:lnTo>
                <a:lnTo>
                  <a:pt x="54432" y="601611"/>
                </a:lnTo>
                <a:lnTo>
                  <a:pt x="217716" y="601611"/>
                </a:lnTo>
                <a:lnTo>
                  <a:pt x="217716" y="650316"/>
                </a:lnTo>
                <a:lnTo>
                  <a:pt x="223672" y="656297"/>
                </a:lnTo>
                <a:lnTo>
                  <a:pt x="375043" y="656297"/>
                </a:lnTo>
                <a:lnTo>
                  <a:pt x="381000" y="650316"/>
                </a:lnTo>
                <a:lnTo>
                  <a:pt x="381000" y="454621"/>
                </a:lnTo>
                <a:lnTo>
                  <a:pt x="435432" y="454621"/>
                </a:lnTo>
                <a:close/>
              </a:path>
              <a:path extrusionOk="0" h="656589" w="571500">
                <a:moveTo>
                  <a:pt x="561543" y="160654"/>
                </a:moveTo>
                <a:lnTo>
                  <a:pt x="543648" y="133953"/>
                </a:lnTo>
                <a:lnTo>
                  <a:pt x="513378" y="113472"/>
                </a:lnTo>
                <a:lnTo>
                  <a:pt x="476250" y="105968"/>
                </a:lnTo>
                <a:lnTo>
                  <a:pt x="439121" y="113472"/>
                </a:lnTo>
                <a:lnTo>
                  <a:pt x="408851" y="133953"/>
                </a:lnTo>
                <a:lnTo>
                  <a:pt x="388467" y="164368"/>
                </a:lnTo>
                <a:lnTo>
                  <a:pt x="381000" y="201675"/>
                </a:lnTo>
                <a:lnTo>
                  <a:pt x="435432" y="201675"/>
                </a:lnTo>
                <a:lnTo>
                  <a:pt x="438639" y="185713"/>
                </a:lnTo>
                <a:lnTo>
                  <a:pt x="447387" y="172673"/>
                </a:lnTo>
                <a:lnTo>
                  <a:pt x="460362" y="163880"/>
                </a:lnTo>
                <a:lnTo>
                  <a:pt x="476250" y="160654"/>
                </a:lnTo>
                <a:lnTo>
                  <a:pt x="561543" y="160654"/>
                </a:lnTo>
                <a:close/>
              </a:path>
              <a:path extrusionOk="0" h="656589" w="571500">
                <a:moveTo>
                  <a:pt x="435432" y="396519"/>
                </a:moveTo>
                <a:lnTo>
                  <a:pt x="435432" y="259778"/>
                </a:lnTo>
                <a:lnTo>
                  <a:pt x="381000" y="259778"/>
                </a:lnTo>
                <a:lnTo>
                  <a:pt x="381000" y="396519"/>
                </a:lnTo>
                <a:lnTo>
                  <a:pt x="435432" y="396519"/>
                </a:lnTo>
                <a:close/>
              </a:path>
              <a:path extrusionOk="0" h="656589" w="571500">
                <a:moveTo>
                  <a:pt x="561543" y="495642"/>
                </a:moveTo>
                <a:lnTo>
                  <a:pt x="476250" y="495642"/>
                </a:lnTo>
                <a:lnTo>
                  <a:pt x="460362" y="492417"/>
                </a:lnTo>
                <a:lnTo>
                  <a:pt x="447387" y="483623"/>
                </a:lnTo>
                <a:lnTo>
                  <a:pt x="438639" y="470584"/>
                </a:lnTo>
                <a:lnTo>
                  <a:pt x="435432" y="454621"/>
                </a:lnTo>
                <a:lnTo>
                  <a:pt x="381000" y="454621"/>
                </a:lnTo>
                <a:lnTo>
                  <a:pt x="388467" y="491928"/>
                </a:lnTo>
                <a:lnTo>
                  <a:pt x="408851" y="522344"/>
                </a:lnTo>
                <a:lnTo>
                  <a:pt x="439121" y="542825"/>
                </a:lnTo>
                <a:lnTo>
                  <a:pt x="476250" y="550329"/>
                </a:lnTo>
                <a:lnTo>
                  <a:pt x="513378" y="542825"/>
                </a:lnTo>
                <a:lnTo>
                  <a:pt x="543648" y="522344"/>
                </a:lnTo>
                <a:lnTo>
                  <a:pt x="561543" y="495642"/>
                </a:lnTo>
                <a:close/>
              </a:path>
              <a:path extrusionOk="0" h="656589" w="571500">
                <a:moveTo>
                  <a:pt x="517067" y="284987"/>
                </a:moveTo>
                <a:lnTo>
                  <a:pt x="517067" y="201675"/>
                </a:lnTo>
                <a:lnTo>
                  <a:pt x="515786" y="211750"/>
                </a:lnTo>
                <a:lnTo>
                  <a:pt x="512552" y="220100"/>
                </a:lnTo>
                <a:lnTo>
                  <a:pt x="508280" y="226607"/>
                </a:lnTo>
                <a:lnTo>
                  <a:pt x="503885" y="231152"/>
                </a:lnTo>
                <a:lnTo>
                  <a:pt x="435432" y="284987"/>
                </a:lnTo>
                <a:lnTo>
                  <a:pt x="517067" y="284987"/>
                </a:lnTo>
                <a:close/>
              </a:path>
              <a:path extrusionOk="0" h="656589" w="571500">
                <a:moveTo>
                  <a:pt x="523963" y="284987"/>
                </a:moveTo>
                <a:lnTo>
                  <a:pt x="435432" y="284987"/>
                </a:lnTo>
                <a:lnTo>
                  <a:pt x="435432" y="371728"/>
                </a:lnTo>
                <a:lnTo>
                  <a:pt x="468591" y="371728"/>
                </a:lnTo>
                <a:lnTo>
                  <a:pt x="468591" y="328142"/>
                </a:lnTo>
                <a:lnTo>
                  <a:pt x="523963" y="284987"/>
                </a:lnTo>
                <a:close/>
              </a:path>
              <a:path extrusionOk="0" h="656589" w="571500">
                <a:moveTo>
                  <a:pt x="571500" y="454621"/>
                </a:moveTo>
                <a:lnTo>
                  <a:pt x="562944" y="414245"/>
                </a:lnTo>
                <a:lnTo>
                  <a:pt x="538759" y="382841"/>
                </a:lnTo>
                <a:lnTo>
                  <a:pt x="524504" y="371728"/>
                </a:lnTo>
                <a:lnTo>
                  <a:pt x="435432" y="371728"/>
                </a:lnTo>
                <a:lnTo>
                  <a:pt x="503885" y="425145"/>
                </a:lnTo>
                <a:lnTo>
                  <a:pt x="508280" y="429690"/>
                </a:lnTo>
                <a:lnTo>
                  <a:pt x="512552" y="436197"/>
                </a:lnTo>
                <a:lnTo>
                  <a:pt x="515786" y="444547"/>
                </a:lnTo>
                <a:lnTo>
                  <a:pt x="517067" y="454621"/>
                </a:lnTo>
                <a:lnTo>
                  <a:pt x="517067" y="495642"/>
                </a:lnTo>
                <a:lnTo>
                  <a:pt x="561543" y="495642"/>
                </a:lnTo>
                <a:lnTo>
                  <a:pt x="564032" y="491928"/>
                </a:lnTo>
                <a:lnTo>
                  <a:pt x="571500" y="454621"/>
                </a:lnTo>
                <a:close/>
              </a:path>
              <a:path extrusionOk="0" h="656589" w="571500">
                <a:moveTo>
                  <a:pt x="524504" y="371728"/>
                </a:moveTo>
                <a:lnTo>
                  <a:pt x="468591" y="328142"/>
                </a:lnTo>
                <a:lnTo>
                  <a:pt x="468591" y="371728"/>
                </a:lnTo>
                <a:lnTo>
                  <a:pt x="524504" y="371728"/>
                </a:lnTo>
                <a:close/>
              </a:path>
              <a:path extrusionOk="0" h="656589" w="571500">
                <a:moveTo>
                  <a:pt x="571500" y="201675"/>
                </a:moveTo>
                <a:lnTo>
                  <a:pt x="564032" y="164368"/>
                </a:lnTo>
                <a:lnTo>
                  <a:pt x="561543" y="160654"/>
                </a:lnTo>
                <a:lnTo>
                  <a:pt x="476250" y="160654"/>
                </a:lnTo>
                <a:lnTo>
                  <a:pt x="492137" y="163880"/>
                </a:lnTo>
                <a:lnTo>
                  <a:pt x="505112" y="172673"/>
                </a:lnTo>
                <a:lnTo>
                  <a:pt x="513860" y="185713"/>
                </a:lnTo>
                <a:lnTo>
                  <a:pt x="517067" y="201675"/>
                </a:lnTo>
                <a:lnTo>
                  <a:pt x="517067" y="284987"/>
                </a:lnTo>
                <a:lnTo>
                  <a:pt x="523963" y="284987"/>
                </a:lnTo>
                <a:lnTo>
                  <a:pt x="538759" y="273456"/>
                </a:lnTo>
                <a:lnTo>
                  <a:pt x="552667" y="259236"/>
                </a:lnTo>
                <a:lnTo>
                  <a:pt x="562944" y="242052"/>
                </a:lnTo>
                <a:lnTo>
                  <a:pt x="569315" y="222625"/>
                </a:lnTo>
                <a:lnTo>
                  <a:pt x="571500" y="201675"/>
                </a:lnTo>
                <a:close/>
              </a:path>
              <a:path extrusionOk="0" h="656589" w="571500">
                <a:moveTo>
                  <a:pt x="517067" y="495642"/>
                </a:moveTo>
                <a:lnTo>
                  <a:pt x="517067" y="454621"/>
                </a:lnTo>
                <a:lnTo>
                  <a:pt x="513860" y="470584"/>
                </a:lnTo>
                <a:lnTo>
                  <a:pt x="505112" y="483623"/>
                </a:lnTo>
                <a:lnTo>
                  <a:pt x="492137" y="492417"/>
                </a:lnTo>
                <a:lnTo>
                  <a:pt x="476250" y="495642"/>
                </a:lnTo>
                <a:lnTo>
                  <a:pt x="517067" y="495642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94"/>
          <p:cNvSpPr/>
          <p:nvPr/>
        </p:nvSpPr>
        <p:spPr>
          <a:xfrm>
            <a:off x="5219700" y="4673600"/>
            <a:ext cx="584200" cy="673100"/>
          </a:xfrm>
          <a:custGeom>
            <a:rect b="b" l="l" r="r" t="t"/>
            <a:pathLst>
              <a:path extrusionOk="0" h="673100" w="584200">
                <a:moveTo>
                  <a:pt x="584200" y="179539"/>
                </a:moveTo>
                <a:lnTo>
                  <a:pt x="578753" y="127245"/>
                </a:lnTo>
                <a:lnTo>
                  <a:pt x="562816" y="83078"/>
                </a:lnTo>
                <a:lnTo>
                  <a:pt x="536989" y="47655"/>
                </a:lnTo>
                <a:lnTo>
                  <a:pt x="501875" y="21590"/>
                </a:lnTo>
                <a:lnTo>
                  <a:pt x="458077" y="5500"/>
                </a:lnTo>
                <a:lnTo>
                  <a:pt x="406196" y="0"/>
                </a:lnTo>
                <a:lnTo>
                  <a:pt x="341429" y="12965"/>
                </a:lnTo>
                <a:lnTo>
                  <a:pt x="287772" y="41694"/>
                </a:lnTo>
                <a:lnTo>
                  <a:pt x="250720" y="70991"/>
                </a:lnTo>
                <a:lnTo>
                  <a:pt x="235813" y="85636"/>
                </a:lnTo>
                <a:lnTo>
                  <a:pt x="6845" y="320027"/>
                </a:lnTo>
                <a:lnTo>
                  <a:pt x="2286" y="324535"/>
                </a:lnTo>
                <a:lnTo>
                  <a:pt x="0" y="330542"/>
                </a:lnTo>
                <a:lnTo>
                  <a:pt x="0" y="342557"/>
                </a:lnTo>
                <a:lnTo>
                  <a:pt x="2286" y="348564"/>
                </a:lnTo>
                <a:lnTo>
                  <a:pt x="6845" y="353072"/>
                </a:lnTo>
                <a:lnTo>
                  <a:pt x="235051" y="587082"/>
                </a:lnTo>
                <a:lnTo>
                  <a:pt x="250398" y="601948"/>
                </a:lnTo>
                <a:lnTo>
                  <a:pt x="287677" y="631358"/>
                </a:lnTo>
                <a:lnTo>
                  <a:pt x="341441" y="660137"/>
                </a:lnTo>
                <a:lnTo>
                  <a:pt x="406196" y="673100"/>
                </a:lnTo>
                <a:lnTo>
                  <a:pt x="458077" y="667599"/>
                </a:lnTo>
                <a:lnTo>
                  <a:pt x="501875" y="651509"/>
                </a:lnTo>
                <a:lnTo>
                  <a:pt x="502043" y="651384"/>
                </a:lnTo>
                <a:lnTo>
                  <a:pt x="502043" y="336550"/>
                </a:lnTo>
                <a:lnTo>
                  <a:pt x="527396" y="308745"/>
                </a:lnTo>
                <a:lnTo>
                  <a:pt x="554247" y="271570"/>
                </a:lnTo>
                <a:lnTo>
                  <a:pt x="575535" y="227632"/>
                </a:lnTo>
                <a:lnTo>
                  <a:pt x="584200" y="179539"/>
                </a:lnTo>
                <a:close/>
              </a:path>
              <a:path extrusionOk="0" h="673100" w="584200">
                <a:moveTo>
                  <a:pt x="584200" y="493560"/>
                </a:moveTo>
                <a:lnTo>
                  <a:pt x="575535" y="445467"/>
                </a:lnTo>
                <a:lnTo>
                  <a:pt x="554247" y="401529"/>
                </a:lnTo>
                <a:lnTo>
                  <a:pt x="527396" y="364354"/>
                </a:lnTo>
                <a:lnTo>
                  <a:pt x="502043" y="336550"/>
                </a:lnTo>
                <a:lnTo>
                  <a:pt x="502043" y="651384"/>
                </a:lnTo>
                <a:lnTo>
                  <a:pt x="536989" y="625444"/>
                </a:lnTo>
                <a:lnTo>
                  <a:pt x="562816" y="590021"/>
                </a:lnTo>
                <a:lnTo>
                  <a:pt x="578753" y="545854"/>
                </a:lnTo>
                <a:lnTo>
                  <a:pt x="584200" y="4935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94"/>
          <p:cNvSpPr/>
          <p:nvPr/>
        </p:nvSpPr>
        <p:spPr>
          <a:xfrm>
            <a:off x="5308600" y="6553635"/>
            <a:ext cx="571500" cy="544830"/>
          </a:xfrm>
          <a:custGeom>
            <a:rect b="b" l="l" r="r" t="t"/>
            <a:pathLst>
              <a:path extrusionOk="0" h="544829" w="571500">
                <a:moveTo>
                  <a:pt x="279212" y="139175"/>
                </a:moveTo>
                <a:lnTo>
                  <a:pt x="80365" y="12302"/>
                </a:lnTo>
                <a:lnTo>
                  <a:pt x="49131" y="0"/>
                </a:lnTo>
                <a:lnTo>
                  <a:pt x="23580" y="4258"/>
                </a:lnTo>
                <a:lnTo>
                  <a:pt x="6331" y="23673"/>
                </a:lnTo>
                <a:lnTo>
                  <a:pt x="0" y="56841"/>
                </a:lnTo>
                <a:lnTo>
                  <a:pt x="0" y="487967"/>
                </a:lnTo>
                <a:lnTo>
                  <a:pt x="6331" y="521135"/>
                </a:lnTo>
                <a:lnTo>
                  <a:pt x="23580" y="540550"/>
                </a:lnTo>
                <a:lnTo>
                  <a:pt x="49131" y="544808"/>
                </a:lnTo>
                <a:lnTo>
                  <a:pt x="80365" y="532506"/>
                </a:lnTo>
                <a:lnTo>
                  <a:pt x="190500" y="462236"/>
                </a:lnTo>
                <a:lnTo>
                  <a:pt x="190500" y="139175"/>
                </a:lnTo>
                <a:lnTo>
                  <a:pt x="279212" y="139175"/>
                </a:lnTo>
                <a:close/>
              </a:path>
              <a:path extrusionOk="0" h="544829" w="571500">
                <a:moveTo>
                  <a:pt x="571500" y="344254"/>
                </a:moveTo>
                <a:lnTo>
                  <a:pt x="571500" y="200554"/>
                </a:lnTo>
                <a:lnTo>
                  <a:pt x="375412" y="200554"/>
                </a:lnTo>
                <a:lnTo>
                  <a:pt x="279212" y="139175"/>
                </a:lnTo>
                <a:lnTo>
                  <a:pt x="190500" y="139175"/>
                </a:lnTo>
                <a:lnTo>
                  <a:pt x="350113" y="240965"/>
                </a:lnTo>
                <a:lnTo>
                  <a:pt x="361645" y="248458"/>
                </a:lnTo>
                <a:lnTo>
                  <a:pt x="523875" y="248458"/>
                </a:lnTo>
                <a:lnTo>
                  <a:pt x="523875" y="344254"/>
                </a:lnTo>
                <a:lnTo>
                  <a:pt x="571500" y="344254"/>
                </a:lnTo>
                <a:close/>
              </a:path>
              <a:path extrusionOk="0" h="544829" w="571500">
                <a:moveTo>
                  <a:pt x="523875" y="344254"/>
                </a:moveTo>
                <a:lnTo>
                  <a:pt x="523875" y="296350"/>
                </a:lnTo>
                <a:lnTo>
                  <a:pt x="361645" y="296350"/>
                </a:lnTo>
                <a:lnTo>
                  <a:pt x="350113" y="303843"/>
                </a:lnTo>
                <a:lnTo>
                  <a:pt x="190500" y="405633"/>
                </a:lnTo>
                <a:lnTo>
                  <a:pt x="279212" y="405633"/>
                </a:lnTo>
                <a:lnTo>
                  <a:pt x="375412" y="344254"/>
                </a:lnTo>
                <a:lnTo>
                  <a:pt x="523875" y="344254"/>
                </a:lnTo>
                <a:close/>
              </a:path>
              <a:path extrusionOk="0" h="544829" w="571500">
                <a:moveTo>
                  <a:pt x="279212" y="405633"/>
                </a:moveTo>
                <a:lnTo>
                  <a:pt x="190500" y="405633"/>
                </a:lnTo>
                <a:lnTo>
                  <a:pt x="190500" y="462236"/>
                </a:lnTo>
                <a:lnTo>
                  <a:pt x="279212" y="405633"/>
                </a:lnTo>
                <a:close/>
              </a:path>
              <a:path extrusionOk="0" h="544829" w="571500">
                <a:moveTo>
                  <a:pt x="571500" y="200554"/>
                </a:moveTo>
                <a:lnTo>
                  <a:pt x="571500" y="176602"/>
                </a:lnTo>
                <a:lnTo>
                  <a:pt x="569609" y="167330"/>
                </a:lnTo>
                <a:lnTo>
                  <a:pt x="564475" y="159711"/>
                </a:lnTo>
                <a:lnTo>
                  <a:pt x="556899" y="154549"/>
                </a:lnTo>
                <a:lnTo>
                  <a:pt x="547687" y="152649"/>
                </a:lnTo>
                <a:lnTo>
                  <a:pt x="538475" y="154549"/>
                </a:lnTo>
                <a:lnTo>
                  <a:pt x="530899" y="159711"/>
                </a:lnTo>
                <a:lnTo>
                  <a:pt x="525765" y="167330"/>
                </a:lnTo>
                <a:lnTo>
                  <a:pt x="523875" y="176602"/>
                </a:lnTo>
                <a:lnTo>
                  <a:pt x="523875" y="200554"/>
                </a:lnTo>
                <a:lnTo>
                  <a:pt x="571500" y="200554"/>
                </a:lnTo>
                <a:close/>
              </a:path>
              <a:path extrusionOk="0" h="544829" w="571500">
                <a:moveTo>
                  <a:pt x="571500" y="368206"/>
                </a:moveTo>
                <a:lnTo>
                  <a:pt x="571500" y="344254"/>
                </a:lnTo>
                <a:lnTo>
                  <a:pt x="523875" y="344254"/>
                </a:lnTo>
                <a:lnTo>
                  <a:pt x="523875" y="368206"/>
                </a:lnTo>
                <a:lnTo>
                  <a:pt x="525765" y="377478"/>
                </a:lnTo>
                <a:lnTo>
                  <a:pt x="530899" y="385097"/>
                </a:lnTo>
                <a:lnTo>
                  <a:pt x="538475" y="390259"/>
                </a:lnTo>
                <a:lnTo>
                  <a:pt x="547687" y="392159"/>
                </a:lnTo>
                <a:lnTo>
                  <a:pt x="556899" y="390259"/>
                </a:lnTo>
                <a:lnTo>
                  <a:pt x="564475" y="385097"/>
                </a:lnTo>
                <a:lnTo>
                  <a:pt x="569609" y="377478"/>
                </a:lnTo>
                <a:lnTo>
                  <a:pt x="571500" y="36820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94"/>
          <p:cNvSpPr/>
          <p:nvPr/>
        </p:nvSpPr>
        <p:spPr>
          <a:xfrm>
            <a:off x="5219700" y="8331200"/>
            <a:ext cx="584200" cy="571500"/>
          </a:xfrm>
          <a:custGeom>
            <a:rect b="b" l="l" r="r" t="t"/>
            <a:pathLst>
              <a:path extrusionOk="0" h="571500" w="584200">
                <a:moveTo>
                  <a:pt x="452195" y="47625"/>
                </a:moveTo>
                <a:lnTo>
                  <a:pt x="426311" y="31905"/>
                </a:lnTo>
                <a:lnTo>
                  <a:pt x="384404" y="14573"/>
                </a:lnTo>
                <a:lnTo>
                  <a:pt x="339466" y="3741"/>
                </a:lnTo>
                <a:lnTo>
                  <a:pt x="292100" y="0"/>
                </a:lnTo>
                <a:lnTo>
                  <a:pt x="244733" y="3741"/>
                </a:lnTo>
                <a:lnTo>
                  <a:pt x="199795" y="14573"/>
                </a:lnTo>
                <a:lnTo>
                  <a:pt x="157888" y="31905"/>
                </a:lnTo>
                <a:lnTo>
                  <a:pt x="119614" y="55149"/>
                </a:lnTo>
                <a:lnTo>
                  <a:pt x="85575" y="83715"/>
                </a:lnTo>
                <a:lnTo>
                  <a:pt x="56374" y="117013"/>
                </a:lnTo>
                <a:lnTo>
                  <a:pt x="32614" y="154456"/>
                </a:lnTo>
                <a:lnTo>
                  <a:pt x="14896" y="195452"/>
                </a:lnTo>
                <a:lnTo>
                  <a:pt x="3824" y="239413"/>
                </a:lnTo>
                <a:lnTo>
                  <a:pt x="0" y="285750"/>
                </a:lnTo>
                <a:lnTo>
                  <a:pt x="3824" y="332086"/>
                </a:lnTo>
                <a:lnTo>
                  <a:pt x="14896" y="376047"/>
                </a:lnTo>
                <a:lnTo>
                  <a:pt x="32614" y="417043"/>
                </a:lnTo>
                <a:lnTo>
                  <a:pt x="48679" y="442358"/>
                </a:lnTo>
                <a:lnTo>
                  <a:pt x="48679" y="285750"/>
                </a:lnTo>
                <a:lnTo>
                  <a:pt x="53631" y="237808"/>
                </a:lnTo>
                <a:lnTo>
                  <a:pt x="67832" y="193132"/>
                </a:lnTo>
                <a:lnTo>
                  <a:pt x="90297" y="152686"/>
                </a:lnTo>
                <a:lnTo>
                  <a:pt x="120040" y="117433"/>
                </a:lnTo>
                <a:lnTo>
                  <a:pt x="156077" y="88337"/>
                </a:lnTo>
                <a:lnTo>
                  <a:pt x="197422" y="66361"/>
                </a:lnTo>
                <a:lnTo>
                  <a:pt x="243091" y="52469"/>
                </a:lnTo>
                <a:lnTo>
                  <a:pt x="292100" y="47625"/>
                </a:lnTo>
                <a:lnTo>
                  <a:pt x="452195" y="47625"/>
                </a:lnTo>
                <a:close/>
              </a:path>
              <a:path extrusionOk="0" h="571500" w="584200">
                <a:moveTo>
                  <a:pt x="452195" y="523875"/>
                </a:moveTo>
                <a:lnTo>
                  <a:pt x="292100" y="523875"/>
                </a:lnTo>
                <a:lnTo>
                  <a:pt x="243091" y="519030"/>
                </a:lnTo>
                <a:lnTo>
                  <a:pt x="197422" y="505138"/>
                </a:lnTo>
                <a:lnTo>
                  <a:pt x="156077" y="483162"/>
                </a:lnTo>
                <a:lnTo>
                  <a:pt x="120040" y="454066"/>
                </a:lnTo>
                <a:lnTo>
                  <a:pt x="90297" y="418813"/>
                </a:lnTo>
                <a:lnTo>
                  <a:pt x="67832" y="378367"/>
                </a:lnTo>
                <a:lnTo>
                  <a:pt x="53631" y="333691"/>
                </a:lnTo>
                <a:lnTo>
                  <a:pt x="48679" y="285750"/>
                </a:lnTo>
                <a:lnTo>
                  <a:pt x="48679" y="442358"/>
                </a:lnTo>
                <a:lnTo>
                  <a:pt x="85575" y="487784"/>
                </a:lnTo>
                <a:lnTo>
                  <a:pt x="119614" y="516350"/>
                </a:lnTo>
                <a:lnTo>
                  <a:pt x="157888" y="539594"/>
                </a:lnTo>
                <a:lnTo>
                  <a:pt x="199795" y="556926"/>
                </a:lnTo>
                <a:lnTo>
                  <a:pt x="244733" y="567758"/>
                </a:lnTo>
                <a:lnTo>
                  <a:pt x="292100" y="571500"/>
                </a:lnTo>
                <a:lnTo>
                  <a:pt x="339466" y="567758"/>
                </a:lnTo>
                <a:lnTo>
                  <a:pt x="384404" y="556926"/>
                </a:lnTo>
                <a:lnTo>
                  <a:pt x="426311" y="539594"/>
                </a:lnTo>
                <a:lnTo>
                  <a:pt x="452195" y="523875"/>
                </a:lnTo>
                <a:close/>
              </a:path>
              <a:path extrusionOk="0" h="571500" w="584200">
                <a:moveTo>
                  <a:pt x="419859" y="142875"/>
                </a:moveTo>
                <a:lnTo>
                  <a:pt x="413929" y="137073"/>
                </a:lnTo>
                <a:lnTo>
                  <a:pt x="377774" y="114597"/>
                </a:lnTo>
                <a:lnTo>
                  <a:pt x="336776" y="100276"/>
                </a:lnTo>
                <a:lnTo>
                  <a:pt x="292100" y="95250"/>
                </a:lnTo>
                <a:lnTo>
                  <a:pt x="247423" y="100276"/>
                </a:lnTo>
                <a:lnTo>
                  <a:pt x="206425" y="114597"/>
                </a:lnTo>
                <a:lnTo>
                  <a:pt x="170270" y="137073"/>
                </a:lnTo>
                <a:lnTo>
                  <a:pt x="140123" y="166566"/>
                </a:lnTo>
                <a:lnTo>
                  <a:pt x="117148" y="201935"/>
                </a:lnTo>
                <a:lnTo>
                  <a:pt x="102509" y="242043"/>
                </a:lnTo>
                <a:lnTo>
                  <a:pt x="97370" y="285750"/>
                </a:lnTo>
                <a:lnTo>
                  <a:pt x="102509" y="329456"/>
                </a:lnTo>
                <a:lnTo>
                  <a:pt x="117148" y="369564"/>
                </a:lnTo>
                <a:lnTo>
                  <a:pt x="140123" y="404933"/>
                </a:lnTo>
                <a:lnTo>
                  <a:pt x="146050" y="410731"/>
                </a:lnTo>
                <a:lnTo>
                  <a:pt x="146050" y="285750"/>
                </a:lnTo>
                <a:lnTo>
                  <a:pt x="153498" y="240601"/>
                </a:lnTo>
                <a:lnTo>
                  <a:pt x="174237" y="201381"/>
                </a:lnTo>
                <a:lnTo>
                  <a:pt x="205857" y="170449"/>
                </a:lnTo>
                <a:lnTo>
                  <a:pt x="245947" y="150161"/>
                </a:lnTo>
                <a:lnTo>
                  <a:pt x="292100" y="142875"/>
                </a:lnTo>
                <a:lnTo>
                  <a:pt x="419859" y="142875"/>
                </a:lnTo>
                <a:close/>
              </a:path>
              <a:path extrusionOk="0" h="571500" w="584200">
                <a:moveTo>
                  <a:pt x="419859" y="428625"/>
                </a:moveTo>
                <a:lnTo>
                  <a:pt x="292100" y="428625"/>
                </a:lnTo>
                <a:lnTo>
                  <a:pt x="245947" y="421338"/>
                </a:lnTo>
                <a:lnTo>
                  <a:pt x="205857" y="401050"/>
                </a:lnTo>
                <a:lnTo>
                  <a:pt x="174237" y="370118"/>
                </a:lnTo>
                <a:lnTo>
                  <a:pt x="153498" y="330898"/>
                </a:lnTo>
                <a:lnTo>
                  <a:pt x="146050" y="285750"/>
                </a:lnTo>
                <a:lnTo>
                  <a:pt x="146050" y="410731"/>
                </a:lnTo>
                <a:lnTo>
                  <a:pt x="170270" y="434426"/>
                </a:lnTo>
                <a:lnTo>
                  <a:pt x="206425" y="456902"/>
                </a:lnTo>
                <a:lnTo>
                  <a:pt x="247423" y="471223"/>
                </a:lnTo>
                <a:lnTo>
                  <a:pt x="292100" y="476250"/>
                </a:lnTo>
                <a:lnTo>
                  <a:pt x="336776" y="471223"/>
                </a:lnTo>
                <a:lnTo>
                  <a:pt x="377774" y="456902"/>
                </a:lnTo>
                <a:lnTo>
                  <a:pt x="413929" y="434426"/>
                </a:lnTo>
                <a:lnTo>
                  <a:pt x="419859" y="428625"/>
                </a:lnTo>
                <a:close/>
              </a:path>
              <a:path extrusionOk="0" h="571500" w="584200">
                <a:moveTo>
                  <a:pt x="389470" y="285750"/>
                </a:moveTo>
                <a:lnTo>
                  <a:pt x="381798" y="248734"/>
                </a:lnTo>
                <a:lnTo>
                  <a:pt x="360897" y="218451"/>
                </a:lnTo>
                <a:lnTo>
                  <a:pt x="329940" y="198005"/>
                </a:lnTo>
                <a:lnTo>
                  <a:pt x="292100" y="190500"/>
                </a:lnTo>
                <a:lnTo>
                  <a:pt x="254259" y="198005"/>
                </a:lnTo>
                <a:lnTo>
                  <a:pt x="223302" y="218451"/>
                </a:lnTo>
                <a:lnTo>
                  <a:pt x="202401" y="248734"/>
                </a:lnTo>
                <a:lnTo>
                  <a:pt x="194729" y="285750"/>
                </a:lnTo>
                <a:lnTo>
                  <a:pt x="202401" y="322765"/>
                </a:lnTo>
                <a:lnTo>
                  <a:pt x="223302" y="353048"/>
                </a:lnTo>
                <a:lnTo>
                  <a:pt x="254259" y="373494"/>
                </a:lnTo>
                <a:lnTo>
                  <a:pt x="292100" y="381000"/>
                </a:lnTo>
                <a:lnTo>
                  <a:pt x="329940" y="373494"/>
                </a:lnTo>
                <a:lnTo>
                  <a:pt x="360897" y="353048"/>
                </a:lnTo>
                <a:lnTo>
                  <a:pt x="381798" y="322765"/>
                </a:lnTo>
                <a:lnTo>
                  <a:pt x="389470" y="285750"/>
                </a:lnTo>
                <a:close/>
              </a:path>
              <a:path extrusionOk="0" h="571500" w="584200">
                <a:moveTo>
                  <a:pt x="584200" y="285750"/>
                </a:moveTo>
                <a:lnTo>
                  <a:pt x="580375" y="239413"/>
                </a:lnTo>
                <a:lnTo>
                  <a:pt x="569303" y="195452"/>
                </a:lnTo>
                <a:lnTo>
                  <a:pt x="551585" y="154456"/>
                </a:lnTo>
                <a:lnTo>
                  <a:pt x="527825" y="117013"/>
                </a:lnTo>
                <a:lnTo>
                  <a:pt x="498624" y="83715"/>
                </a:lnTo>
                <a:lnTo>
                  <a:pt x="464585" y="55149"/>
                </a:lnTo>
                <a:lnTo>
                  <a:pt x="452195" y="47625"/>
                </a:lnTo>
                <a:lnTo>
                  <a:pt x="292100" y="47625"/>
                </a:lnTo>
                <a:lnTo>
                  <a:pt x="341108" y="52469"/>
                </a:lnTo>
                <a:lnTo>
                  <a:pt x="386777" y="66361"/>
                </a:lnTo>
                <a:lnTo>
                  <a:pt x="428122" y="88337"/>
                </a:lnTo>
                <a:lnTo>
                  <a:pt x="464159" y="117433"/>
                </a:lnTo>
                <a:lnTo>
                  <a:pt x="493902" y="152686"/>
                </a:lnTo>
                <a:lnTo>
                  <a:pt x="516367" y="193132"/>
                </a:lnTo>
                <a:lnTo>
                  <a:pt x="530568" y="237808"/>
                </a:lnTo>
                <a:lnTo>
                  <a:pt x="535520" y="285750"/>
                </a:lnTo>
                <a:lnTo>
                  <a:pt x="535520" y="442358"/>
                </a:lnTo>
                <a:lnTo>
                  <a:pt x="551585" y="417043"/>
                </a:lnTo>
                <a:lnTo>
                  <a:pt x="569303" y="376047"/>
                </a:lnTo>
                <a:lnTo>
                  <a:pt x="580375" y="332086"/>
                </a:lnTo>
                <a:lnTo>
                  <a:pt x="584200" y="285750"/>
                </a:lnTo>
                <a:close/>
              </a:path>
              <a:path extrusionOk="0" h="571500" w="584200">
                <a:moveTo>
                  <a:pt x="486829" y="285750"/>
                </a:moveTo>
                <a:lnTo>
                  <a:pt x="481690" y="242043"/>
                </a:lnTo>
                <a:lnTo>
                  <a:pt x="467051" y="201935"/>
                </a:lnTo>
                <a:lnTo>
                  <a:pt x="444076" y="166566"/>
                </a:lnTo>
                <a:lnTo>
                  <a:pt x="419859" y="142875"/>
                </a:lnTo>
                <a:lnTo>
                  <a:pt x="292100" y="142875"/>
                </a:lnTo>
                <a:lnTo>
                  <a:pt x="338252" y="150161"/>
                </a:lnTo>
                <a:lnTo>
                  <a:pt x="378342" y="170449"/>
                </a:lnTo>
                <a:lnTo>
                  <a:pt x="409962" y="201381"/>
                </a:lnTo>
                <a:lnTo>
                  <a:pt x="430701" y="240601"/>
                </a:lnTo>
                <a:lnTo>
                  <a:pt x="438150" y="285750"/>
                </a:lnTo>
                <a:lnTo>
                  <a:pt x="438150" y="410731"/>
                </a:lnTo>
                <a:lnTo>
                  <a:pt x="444076" y="404933"/>
                </a:lnTo>
                <a:lnTo>
                  <a:pt x="467051" y="369564"/>
                </a:lnTo>
                <a:lnTo>
                  <a:pt x="481690" y="329456"/>
                </a:lnTo>
                <a:lnTo>
                  <a:pt x="486829" y="285750"/>
                </a:lnTo>
                <a:close/>
              </a:path>
              <a:path extrusionOk="0" h="571500" w="584200">
                <a:moveTo>
                  <a:pt x="438150" y="410731"/>
                </a:moveTo>
                <a:lnTo>
                  <a:pt x="438150" y="285750"/>
                </a:lnTo>
                <a:lnTo>
                  <a:pt x="430701" y="330898"/>
                </a:lnTo>
                <a:lnTo>
                  <a:pt x="409962" y="370118"/>
                </a:lnTo>
                <a:lnTo>
                  <a:pt x="378342" y="401050"/>
                </a:lnTo>
                <a:lnTo>
                  <a:pt x="338252" y="421338"/>
                </a:lnTo>
                <a:lnTo>
                  <a:pt x="292100" y="428625"/>
                </a:lnTo>
                <a:lnTo>
                  <a:pt x="419859" y="428625"/>
                </a:lnTo>
                <a:lnTo>
                  <a:pt x="438150" y="410731"/>
                </a:lnTo>
                <a:close/>
              </a:path>
              <a:path extrusionOk="0" h="571500" w="584200">
                <a:moveTo>
                  <a:pt x="535520" y="442358"/>
                </a:moveTo>
                <a:lnTo>
                  <a:pt x="535520" y="285750"/>
                </a:lnTo>
                <a:lnTo>
                  <a:pt x="530568" y="333691"/>
                </a:lnTo>
                <a:lnTo>
                  <a:pt x="516367" y="378367"/>
                </a:lnTo>
                <a:lnTo>
                  <a:pt x="493902" y="418813"/>
                </a:lnTo>
                <a:lnTo>
                  <a:pt x="464159" y="454066"/>
                </a:lnTo>
                <a:lnTo>
                  <a:pt x="428122" y="483162"/>
                </a:lnTo>
                <a:lnTo>
                  <a:pt x="386777" y="505138"/>
                </a:lnTo>
                <a:lnTo>
                  <a:pt x="341108" y="519030"/>
                </a:lnTo>
                <a:lnTo>
                  <a:pt x="292100" y="523875"/>
                </a:lnTo>
                <a:lnTo>
                  <a:pt x="452195" y="523875"/>
                </a:lnTo>
                <a:lnTo>
                  <a:pt x="464585" y="516350"/>
                </a:lnTo>
                <a:lnTo>
                  <a:pt x="498624" y="487784"/>
                </a:lnTo>
                <a:lnTo>
                  <a:pt x="527825" y="454486"/>
                </a:lnTo>
                <a:lnTo>
                  <a:pt x="535520" y="442358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94"/>
          <p:cNvSpPr/>
          <p:nvPr/>
        </p:nvSpPr>
        <p:spPr>
          <a:xfrm>
            <a:off x="1006085" y="990600"/>
            <a:ext cx="543560" cy="292100"/>
          </a:xfrm>
          <a:custGeom>
            <a:rect b="b" l="l" r="r" t="t"/>
            <a:pathLst>
              <a:path extrusionOk="0" h="292100" w="543560">
                <a:moveTo>
                  <a:pt x="405202" y="281647"/>
                </a:moveTo>
                <a:lnTo>
                  <a:pt x="405202" y="276111"/>
                </a:lnTo>
                <a:lnTo>
                  <a:pt x="374166" y="150925"/>
                </a:lnTo>
                <a:lnTo>
                  <a:pt x="280475" y="150925"/>
                </a:lnTo>
                <a:lnTo>
                  <a:pt x="9795" y="85072"/>
                </a:lnTo>
                <a:lnTo>
                  <a:pt x="2938" y="89310"/>
                </a:lnTo>
                <a:lnTo>
                  <a:pt x="654" y="96483"/>
                </a:lnTo>
                <a:lnTo>
                  <a:pt x="0" y="99743"/>
                </a:lnTo>
                <a:lnTo>
                  <a:pt x="0" y="106914"/>
                </a:lnTo>
                <a:lnTo>
                  <a:pt x="3265" y="112130"/>
                </a:lnTo>
                <a:lnTo>
                  <a:pt x="8163" y="114739"/>
                </a:lnTo>
                <a:lnTo>
                  <a:pt x="388767" y="292100"/>
                </a:lnTo>
                <a:lnTo>
                  <a:pt x="396388" y="292087"/>
                </a:lnTo>
                <a:lnTo>
                  <a:pt x="400300" y="288505"/>
                </a:lnTo>
                <a:lnTo>
                  <a:pt x="403246" y="285572"/>
                </a:lnTo>
                <a:lnTo>
                  <a:pt x="405202" y="281647"/>
                </a:lnTo>
                <a:close/>
              </a:path>
              <a:path extrusionOk="0" h="292100" w="543560">
                <a:moveTo>
                  <a:pt x="543314" y="144405"/>
                </a:moveTo>
                <a:lnTo>
                  <a:pt x="543314" y="73336"/>
                </a:lnTo>
                <a:lnTo>
                  <a:pt x="539073" y="67468"/>
                </a:lnTo>
                <a:lnTo>
                  <a:pt x="532862" y="65838"/>
                </a:lnTo>
                <a:lnTo>
                  <a:pt x="263494" y="311"/>
                </a:lnTo>
                <a:lnTo>
                  <a:pt x="262040" y="0"/>
                </a:lnTo>
                <a:lnTo>
                  <a:pt x="256420" y="0"/>
                </a:lnTo>
                <a:lnTo>
                  <a:pt x="254026" y="637"/>
                </a:lnTo>
                <a:lnTo>
                  <a:pt x="250761" y="4549"/>
                </a:lnTo>
                <a:lnTo>
                  <a:pt x="248475" y="7157"/>
                </a:lnTo>
                <a:lnTo>
                  <a:pt x="247168" y="11069"/>
                </a:lnTo>
                <a:lnTo>
                  <a:pt x="247168" y="17263"/>
                </a:lnTo>
                <a:lnTo>
                  <a:pt x="280475" y="150925"/>
                </a:lnTo>
                <a:lnTo>
                  <a:pt x="372550" y="150925"/>
                </a:lnTo>
                <a:lnTo>
                  <a:pt x="372550" y="144405"/>
                </a:lnTo>
                <a:lnTo>
                  <a:pt x="543314" y="144405"/>
                </a:lnTo>
                <a:close/>
              </a:path>
              <a:path extrusionOk="0" h="292100" w="543560">
                <a:moveTo>
                  <a:pt x="543314" y="195262"/>
                </a:moveTo>
                <a:lnTo>
                  <a:pt x="543314" y="144405"/>
                </a:lnTo>
                <a:lnTo>
                  <a:pt x="372550" y="144405"/>
                </a:lnTo>
                <a:lnTo>
                  <a:pt x="523718" y="200151"/>
                </a:lnTo>
                <a:lnTo>
                  <a:pt x="525687" y="201129"/>
                </a:lnTo>
                <a:lnTo>
                  <a:pt x="527643" y="201782"/>
                </a:lnTo>
                <a:lnTo>
                  <a:pt x="537117" y="201782"/>
                </a:lnTo>
                <a:lnTo>
                  <a:pt x="543314" y="195262"/>
                </a:lnTo>
                <a:close/>
              </a:path>
              <a:path extrusionOk="0" h="292100" w="543560">
                <a:moveTo>
                  <a:pt x="374166" y="150925"/>
                </a:moveTo>
                <a:lnTo>
                  <a:pt x="372550" y="144405"/>
                </a:lnTo>
                <a:lnTo>
                  <a:pt x="372550" y="150925"/>
                </a:lnTo>
                <a:lnTo>
                  <a:pt x="374166" y="150925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p94"/>
          <p:cNvSpPr/>
          <p:nvPr/>
        </p:nvSpPr>
        <p:spPr>
          <a:xfrm>
            <a:off x="1029058" y="8610777"/>
            <a:ext cx="557530" cy="609600"/>
          </a:xfrm>
          <a:custGeom>
            <a:rect b="b" l="l" r="r" t="t"/>
            <a:pathLst>
              <a:path extrusionOk="0" h="609600" w="557530">
                <a:moveTo>
                  <a:pt x="233680" y="449580"/>
                </a:moveTo>
                <a:lnTo>
                  <a:pt x="222250" y="430530"/>
                </a:lnTo>
                <a:lnTo>
                  <a:pt x="219709" y="425450"/>
                </a:lnTo>
                <a:lnTo>
                  <a:pt x="67309" y="425450"/>
                </a:lnTo>
                <a:lnTo>
                  <a:pt x="59690" y="421640"/>
                </a:lnTo>
                <a:lnTo>
                  <a:pt x="45719" y="415290"/>
                </a:lnTo>
                <a:lnTo>
                  <a:pt x="31750" y="410210"/>
                </a:lnTo>
                <a:lnTo>
                  <a:pt x="24130" y="408940"/>
                </a:lnTo>
                <a:lnTo>
                  <a:pt x="22859" y="408940"/>
                </a:lnTo>
                <a:lnTo>
                  <a:pt x="21590" y="410210"/>
                </a:lnTo>
                <a:lnTo>
                  <a:pt x="10159" y="430530"/>
                </a:lnTo>
                <a:lnTo>
                  <a:pt x="2540" y="443230"/>
                </a:lnTo>
                <a:lnTo>
                  <a:pt x="0" y="449580"/>
                </a:lnTo>
                <a:lnTo>
                  <a:pt x="3809" y="455930"/>
                </a:lnTo>
                <a:lnTo>
                  <a:pt x="15240" y="466090"/>
                </a:lnTo>
                <a:lnTo>
                  <a:pt x="27940" y="474980"/>
                </a:lnTo>
                <a:lnTo>
                  <a:pt x="35559" y="481330"/>
                </a:lnTo>
                <a:lnTo>
                  <a:pt x="35559" y="569262"/>
                </a:lnTo>
                <a:lnTo>
                  <a:pt x="59690" y="560070"/>
                </a:lnTo>
                <a:lnTo>
                  <a:pt x="67309" y="556260"/>
                </a:lnTo>
                <a:lnTo>
                  <a:pt x="76200" y="556260"/>
                </a:lnTo>
                <a:lnTo>
                  <a:pt x="76200" y="490220"/>
                </a:lnTo>
                <a:lnTo>
                  <a:pt x="78740" y="474980"/>
                </a:lnTo>
                <a:lnTo>
                  <a:pt x="87630" y="461010"/>
                </a:lnTo>
                <a:lnTo>
                  <a:pt x="100330" y="452120"/>
                </a:lnTo>
                <a:lnTo>
                  <a:pt x="116840" y="44958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35559" y="569262"/>
                </a:moveTo>
                <a:lnTo>
                  <a:pt x="35559" y="500380"/>
                </a:lnTo>
                <a:lnTo>
                  <a:pt x="27940" y="505460"/>
                </a:lnTo>
                <a:lnTo>
                  <a:pt x="15240" y="515620"/>
                </a:lnTo>
                <a:lnTo>
                  <a:pt x="3809" y="524510"/>
                </a:lnTo>
                <a:lnTo>
                  <a:pt x="0" y="530860"/>
                </a:lnTo>
                <a:lnTo>
                  <a:pt x="2540" y="537210"/>
                </a:lnTo>
                <a:lnTo>
                  <a:pt x="10159" y="549910"/>
                </a:lnTo>
                <a:lnTo>
                  <a:pt x="21590" y="570230"/>
                </a:lnTo>
                <a:lnTo>
                  <a:pt x="22859" y="571500"/>
                </a:lnTo>
                <a:lnTo>
                  <a:pt x="24130" y="571500"/>
                </a:lnTo>
                <a:lnTo>
                  <a:pt x="33019" y="570230"/>
                </a:lnTo>
                <a:lnTo>
                  <a:pt x="35559" y="569262"/>
                </a:lnTo>
                <a:close/>
              </a:path>
              <a:path extrusionOk="0" h="609600" w="557530">
                <a:moveTo>
                  <a:pt x="165100" y="425450"/>
                </a:moveTo>
                <a:lnTo>
                  <a:pt x="160019" y="421640"/>
                </a:lnTo>
                <a:lnTo>
                  <a:pt x="153669" y="417830"/>
                </a:lnTo>
                <a:lnTo>
                  <a:pt x="148590" y="415290"/>
                </a:lnTo>
                <a:lnTo>
                  <a:pt x="147319" y="405130"/>
                </a:lnTo>
                <a:lnTo>
                  <a:pt x="144780" y="388620"/>
                </a:lnTo>
                <a:lnTo>
                  <a:pt x="142240" y="374650"/>
                </a:lnTo>
                <a:lnTo>
                  <a:pt x="138430" y="368300"/>
                </a:lnTo>
                <a:lnTo>
                  <a:pt x="93980" y="368300"/>
                </a:lnTo>
                <a:lnTo>
                  <a:pt x="90169" y="374650"/>
                </a:lnTo>
                <a:lnTo>
                  <a:pt x="87630" y="388620"/>
                </a:lnTo>
                <a:lnTo>
                  <a:pt x="85090" y="405130"/>
                </a:lnTo>
                <a:lnTo>
                  <a:pt x="83819" y="415290"/>
                </a:lnTo>
                <a:lnTo>
                  <a:pt x="78740" y="417830"/>
                </a:lnTo>
                <a:lnTo>
                  <a:pt x="72390" y="421640"/>
                </a:lnTo>
                <a:lnTo>
                  <a:pt x="67309" y="425450"/>
                </a:lnTo>
                <a:lnTo>
                  <a:pt x="165100" y="425450"/>
                </a:lnTo>
                <a:close/>
              </a:path>
              <a:path extrusionOk="0" h="609600" w="557530">
                <a:moveTo>
                  <a:pt x="165100" y="556260"/>
                </a:moveTo>
                <a:lnTo>
                  <a:pt x="67309" y="556260"/>
                </a:lnTo>
                <a:lnTo>
                  <a:pt x="72390" y="560070"/>
                </a:lnTo>
                <a:lnTo>
                  <a:pt x="78740" y="562610"/>
                </a:lnTo>
                <a:lnTo>
                  <a:pt x="83819" y="565150"/>
                </a:lnTo>
                <a:lnTo>
                  <a:pt x="85090" y="575310"/>
                </a:lnTo>
                <a:lnTo>
                  <a:pt x="87630" y="591820"/>
                </a:lnTo>
                <a:lnTo>
                  <a:pt x="90169" y="605790"/>
                </a:lnTo>
                <a:lnTo>
                  <a:pt x="92709" y="609422"/>
                </a:lnTo>
                <a:lnTo>
                  <a:pt x="139700" y="609422"/>
                </a:lnTo>
                <a:lnTo>
                  <a:pt x="142240" y="605790"/>
                </a:lnTo>
                <a:lnTo>
                  <a:pt x="144780" y="591820"/>
                </a:lnTo>
                <a:lnTo>
                  <a:pt x="147319" y="575310"/>
                </a:lnTo>
                <a:lnTo>
                  <a:pt x="148590" y="565150"/>
                </a:lnTo>
                <a:lnTo>
                  <a:pt x="160019" y="560070"/>
                </a:lnTo>
                <a:lnTo>
                  <a:pt x="165100" y="556260"/>
                </a:lnTo>
                <a:close/>
              </a:path>
              <a:path extrusionOk="0" h="609600" w="557530">
                <a:moveTo>
                  <a:pt x="142240" y="275590"/>
                </a:moveTo>
                <a:lnTo>
                  <a:pt x="142240" y="134620"/>
                </a:lnTo>
                <a:lnTo>
                  <a:pt x="139700" y="139700"/>
                </a:lnTo>
                <a:lnTo>
                  <a:pt x="134619" y="152400"/>
                </a:lnTo>
                <a:lnTo>
                  <a:pt x="132080" y="157480"/>
                </a:lnTo>
                <a:lnTo>
                  <a:pt x="83819" y="165100"/>
                </a:lnTo>
                <a:lnTo>
                  <a:pt x="78740" y="166370"/>
                </a:lnTo>
                <a:lnTo>
                  <a:pt x="76200" y="170180"/>
                </a:lnTo>
                <a:lnTo>
                  <a:pt x="76200" y="238760"/>
                </a:lnTo>
                <a:lnTo>
                  <a:pt x="78740" y="242570"/>
                </a:lnTo>
                <a:lnTo>
                  <a:pt x="83819" y="243840"/>
                </a:lnTo>
                <a:lnTo>
                  <a:pt x="107950" y="248920"/>
                </a:lnTo>
                <a:lnTo>
                  <a:pt x="132080" y="251460"/>
                </a:lnTo>
                <a:lnTo>
                  <a:pt x="137159" y="264160"/>
                </a:lnTo>
                <a:lnTo>
                  <a:pt x="139700" y="269240"/>
                </a:lnTo>
                <a:lnTo>
                  <a:pt x="142240" y="27559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116840" y="530860"/>
                </a:lnTo>
                <a:lnTo>
                  <a:pt x="100330" y="528320"/>
                </a:lnTo>
                <a:lnTo>
                  <a:pt x="87630" y="519430"/>
                </a:lnTo>
                <a:lnTo>
                  <a:pt x="78740" y="506730"/>
                </a:lnTo>
                <a:lnTo>
                  <a:pt x="76200" y="490220"/>
                </a:lnTo>
                <a:lnTo>
                  <a:pt x="76200" y="556260"/>
                </a:lnTo>
                <a:lnTo>
                  <a:pt x="218440" y="5562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92710"/>
                </a:moveTo>
                <a:lnTo>
                  <a:pt x="445769" y="90170"/>
                </a:lnTo>
                <a:lnTo>
                  <a:pt x="439419" y="78740"/>
                </a:lnTo>
                <a:lnTo>
                  <a:pt x="429259" y="67310"/>
                </a:lnTo>
                <a:lnTo>
                  <a:pt x="207009" y="67310"/>
                </a:lnTo>
                <a:lnTo>
                  <a:pt x="198119" y="60960"/>
                </a:lnTo>
                <a:lnTo>
                  <a:pt x="189230" y="53340"/>
                </a:lnTo>
                <a:lnTo>
                  <a:pt x="180340" y="46990"/>
                </a:lnTo>
                <a:lnTo>
                  <a:pt x="171450" y="39370"/>
                </a:lnTo>
                <a:lnTo>
                  <a:pt x="167640" y="36830"/>
                </a:lnTo>
                <a:lnTo>
                  <a:pt x="165100" y="36830"/>
                </a:lnTo>
                <a:lnTo>
                  <a:pt x="153669" y="43180"/>
                </a:lnTo>
                <a:lnTo>
                  <a:pt x="138430" y="57150"/>
                </a:lnTo>
                <a:lnTo>
                  <a:pt x="124459" y="72390"/>
                </a:lnTo>
                <a:lnTo>
                  <a:pt x="114300" y="83820"/>
                </a:lnTo>
                <a:lnTo>
                  <a:pt x="113030" y="85090"/>
                </a:lnTo>
                <a:lnTo>
                  <a:pt x="111759" y="87630"/>
                </a:lnTo>
                <a:lnTo>
                  <a:pt x="111759" y="95250"/>
                </a:lnTo>
                <a:lnTo>
                  <a:pt x="114300" y="96520"/>
                </a:lnTo>
                <a:lnTo>
                  <a:pt x="142240" y="134620"/>
                </a:lnTo>
                <a:lnTo>
                  <a:pt x="142240" y="355600"/>
                </a:lnTo>
                <a:lnTo>
                  <a:pt x="147319" y="360680"/>
                </a:lnTo>
                <a:lnTo>
                  <a:pt x="158750" y="370840"/>
                </a:lnTo>
                <a:lnTo>
                  <a:pt x="160019" y="372110"/>
                </a:lnTo>
                <a:lnTo>
                  <a:pt x="168909" y="372110"/>
                </a:lnTo>
                <a:lnTo>
                  <a:pt x="171450" y="370840"/>
                </a:lnTo>
                <a:lnTo>
                  <a:pt x="198119" y="347980"/>
                </a:lnTo>
                <a:lnTo>
                  <a:pt x="198119" y="204470"/>
                </a:lnTo>
                <a:lnTo>
                  <a:pt x="204469" y="172720"/>
                </a:lnTo>
                <a:lnTo>
                  <a:pt x="220980" y="147320"/>
                </a:lnTo>
                <a:lnTo>
                  <a:pt x="247650" y="129540"/>
                </a:lnTo>
                <a:lnTo>
                  <a:pt x="278130" y="123190"/>
                </a:lnTo>
                <a:lnTo>
                  <a:pt x="422909" y="123190"/>
                </a:lnTo>
                <a:lnTo>
                  <a:pt x="443230" y="96520"/>
                </a:lnTo>
                <a:lnTo>
                  <a:pt x="444500" y="95250"/>
                </a:lnTo>
                <a:lnTo>
                  <a:pt x="445769" y="92710"/>
                </a:lnTo>
                <a:close/>
              </a:path>
              <a:path extrusionOk="0" h="609600" w="557530">
                <a:moveTo>
                  <a:pt x="142240" y="355600"/>
                </a:moveTo>
                <a:lnTo>
                  <a:pt x="142240" y="275590"/>
                </a:lnTo>
                <a:lnTo>
                  <a:pt x="114300" y="312420"/>
                </a:lnTo>
                <a:lnTo>
                  <a:pt x="113030" y="313690"/>
                </a:lnTo>
                <a:lnTo>
                  <a:pt x="111759" y="316230"/>
                </a:lnTo>
                <a:lnTo>
                  <a:pt x="111759" y="318770"/>
                </a:lnTo>
                <a:lnTo>
                  <a:pt x="118109" y="330200"/>
                </a:lnTo>
                <a:lnTo>
                  <a:pt x="132080" y="345440"/>
                </a:lnTo>
                <a:lnTo>
                  <a:pt x="142240" y="355600"/>
                </a:lnTo>
                <a:close/>
              </a:path>
              <a:path extrusionOk="0" h="609600" w="557530">
                <a:moveTo>
                  <a:pt x="233680" y="449580"/>
                </a:moveTo>
                <a:lnTo>
                  <a:pt x="116840" y="449580"/>
                </a:lnTo>
                <a:lnTo>
                  <a:pt x="132080" y="452120"/>
                </a:lnTo>
                <a:lnTo>
                  <a:pt x="144780" y="461010"/>
                </a:lnTo>
                <a:lnTo>
                  <a:pt x="153669" y="474980"/>
                </a:lnTo>
                <a:lnTo>
                  <a:pt x="157480" y="490220"/>
                </a:lnTo>
                <a:lnTo>
                  <a:pt x="157480" y="530860"/>
                </a:lnTo>
                <a:lnTo>
                  <a:pt x="196850" y="530860"/>
                </a:lnTo>
                <a:lnTo>
                  <a:pt x="196850" y="481330"/>
                </a:lnTo>
                <a:lnTo>
                  <a:pt x="204469" y="474980"/>
                </a:lnTo>
                <a:lnTo>
                  <a:pt x="217169" y="466090"/>
                </a:lnTo>
                <a:lnTo>
                  <a:pt x="228600" y="45593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157480" y="530860"/>
                </a:moveTo>
                <a:lnTo>
                  <a:pt x="157480" y="490220"/>
                </a:lnTo>
                <a:lnTo>
                  <a:pt x="153669" y="506730"/>
                </a:lnTo>
                <a:lnTo>
                  <a:pt x="144780" y="519430"/>
                </a:lnTo>
                <a:lnTo>
                  <a:pt x="132080" y="528320"/>
                </a:lnTo>
                <a:lnTo>
                  <a:pt x="116840" y="530860"/>
                </a:lnTo>
                <a:lnTo>
                  <a:pt x="157480" y="530860"/>
                </a:lnTo>
                <a:close/>
              </a:path>
              <a:path extrusionOk="0" h="609600" w="557530">
                <a:moveTo>
                  <a:pt x="219709" y="425450"/>
                </a:moveTo>
                <a:lnTo>
                  <a:pt x="214630" y="417830"/>
                </a:lnTo>
                <a:lnTo>
                  <a:pt x="210819" y="410210"/>
                </a:lnTo>
                <a:lnTo>
                  <a:pt x="210819" y="408940"/>
                </a:lnTo>
                <a:lnTo>
                  <a:pt x="208280" y="408940"/>
                </a:lnTo>
                <a:lnTo>
                  <a:pt x="200659" y="410210"/>
                </a:lnTo>
                <a:lnTo>
                  <a:pt x="186690" y="415290"/>
                </a:lnTo>
                <a:lnTo>
                  <a:pt x="173990" y="421640"/>
                </a:lnTo>
                <a:lnTo>
                  <a:pt x="165100" y="425450"/>
                </a:lnTo>
                <a:lnTo>
                  <a:pt x="219709" y="425450"/>
                </a:lnTo>
                <a:close/>
              </a:path>
              <a:path extrusionOk="0" h="609600" w="557530">
                <a:moveTo>
                  <a:pt x="218440" y="556260"/>
                </a:moveTo>
                <a:lnTo>
                  <a:pt x="165100" y="556260"/>
                </a:lnTo>
                <a:lnTo>
                  <a:pt x="173990" y="560070"/>
                </a:lnTo>
                <a:lnTo>
                  <a:pt x="200659" y="570230"/>
                </a:lnTo>
                <a:lnTo>
                  <a:pt x="208280" y="571500"/>
                </a:lnTo>
                <a:lnTo>
                  <a:pt x="210819" y="571500"/>
                </a:lnTo>
                <a:lnTo>
                  <a:pt x="210819" y="570230"/>
                </a:lnTo>
                <a:lnTo>
                  <a:pt x="215900" y="562610"/>
                </a:lnTo>
                <a:lnTo>
                  <a:pt x="218440" y="556260"/>
                </a:lnTo>
                <a:close/>
              </a:path>
              <a:path extrusionOk="0" h="609600" w="557530">
                <a:moveTo>
                  <a:pt x="198119" y="494030"/>
                </a:moveTo>
                <a:lnTo>
                  <a:pt x="198119" y="487680"/>
                </a:lnTo>
                <a:lnTo>
                  <a:pt x="196850" y="481330"/>
                </a:lnTo>
                <a:lnTo>
                  <a:pt x="196850" y="500380"/>
                </a:lnTo>
                <a:lnTo>
                  <a:pt x="198119" y="49403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223519" y="520700"/>
                </a:lnTo>
                <a:lnTo>
                  <a:pt x="215900" y="514350"/>
                </a:lnTo>
                <a:lnTo>
                  <a:pt x="205740" y="506730"/>
                </a:lnTo>
                <a:lnTo>
                  <a:pt x="196850" y="500380"/>
                </a:lnTo>
                <a:lnTo>
                  <a:pt x="196850" y="5308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321310"/>
                </a:moveTo>
                <a:lnTo>
                  <a:pt x="445769" y="314960"/>
                </a:lnTo>
                <a:lnTo>
                  <a:pt x="443230" y="312420"/>
                </a:lnTo>
                <a:lnTo>
                  <a:pt x="422909" y="285750"/>
                </a:lnTo>
                <a:lnTo>
                  <a:pt x="278130" y="285750"/>
                </a:lnTo>
                <a:lnTo>
                  <a:pt x="247650" y="279400"/>
                </a:lnTo>
                <a:lnTo>
                  <a:pt x="220980" y="261620"/>
                </a:lnTo>
                <a:lnTo>
                  <a:pt x="204469" y="236220"/>
                </a:lnTo>
                <a:lnTo>
                  <a:pt x="198119" y="204470"/>
                </a:lnTo>
                <a:lnTo>
                  <a:pt x="198119" y="347980"/>
                </a:lnTo>
                <a:lnTo>
                  <a:pt x="208280" y="341630"/>
                </a:lnTo>
                <a:lnTo>
                  <a:pt x="427990" y="341630"/>
                </a:lnTo>
                <a:lnTo>
                  <a:pt x="433069" y="336550"/>
                </a:lnTo>
                <a:lnTo>
                  <a:pt x="443230" y="325120"/>
                </a:lnTo>
                <a:lnTo>
                  <a:pt x="444500" y="323850"/>
                </a:lnTo>
                <a:lnTo>
                  <a:pt x="445769" y="321310"/>
                </a:lnTo>
                <a:close/>
              </a:path>
              <a:path extrusionOk="0" h="609600" w="557530">
                <a:moveTo>
                  <a:pt x="349250" y="67310"/>
                </a:moveTo>
                <a:lnTo>
                  <a:pt x="325119" y="57150"/>
                </a:lnTo>
                <a:lnTo>
                  <a:pt x="317500" y="3810"/>
                </a:lnTo>
                <a:lnTo>
                  <a:pt x="312419" y="0"/>
                </a:lnTo>
                <a:lnTo>
                  <a:pt x="245109" y="0"/>
                </a:lnTo>
                <a:lnTo>
                  <a:pt x="241300" y="3810"/>
                </a:lnTo>
                <a:lnTo>
                  <a:pt x="241300" y="7620"/>
                </a:lnTo>
                <a:lnTo>
                  <a:pt x="233680" y="57150"/>
                </a:lnTo>
                <a:lnTo>
                  <a:pt x="226059" y="58420"/>
                </a:lnTo>
                <a:lnTo>
                  <a:pt x="219709" y="60960"/>
                </a:lnTo>
                <a:lnTo>
                  <a:pt x="213359" y="64770"/>
                </a:lnTo>
                <a:lnTo>
                  <a:pt x="207009" y="67310"/>
                </a:lnTo>
                <a:lnTo>
                  <a:pt x="349250" y="67310"/>
                </a:lnTo>
                <a:close/>
              </a:path>
              <a:path extrusionOk="0" h="609600" w="557530">
                <a:moveTo>
                  <a:pt x="350519" y="341630"/>
                </a:moveTo>
                <a:lnTo>
                  <a:pt x="208280" y="341630"/>
                </a:lnTo>
                <a:lnTo>
                  <a:pt x="213359" y="344170"/>
                </a:lnTo>
                <a:lnTo>
                  <a:pt x="219709" y="347980"/>
                </a:lnTo>
                <a:lnTo>
                  <a:pt x="226059" y="349250"/>
                </a:lnTo>
                <a:lnTo>
                  <a:pt x="232409" y="351790"/>
                </a:lnTo>
                <a:lnTo>
                  <a:pt x="240030" y="405130"/>
                </a:lnTo>
                <a:lnTo>
                  <a:pt x="245109" y="408940"/>
                </a:lnTo>
                <a:lnTo>
                  <a:pt x="312419" y="408940"/>
                </a:lnTo>
                <a:lnTo>
                  <a:pt x="316230" y="405130"/>
                </a:lnTo>
                <a:lnTo>
                  <a:pt x="317500" y="401320"/>
                </a:lnTo>
                <a:lnTo>
                  <a:pt x="323850" y="353060"/>
                </a:lnTo>
                <a:lnTo>
                  <a:pt x="337819" y="347980"/>
                </a:lnTo>
                <a:lnTo>
                  <a:pt x="344169" y="344170"/>
                </a:lnTo>
                <a:lnTo>
                  <a:pt x="350519" y="341630"/>
                </a:lnTo>
                <a:close/>
              </a:path>
              <a:path extrusionOk="0" h="609600" w="557530">
                <a:moveTo>
                  <a:pt x="422909" y="123190"/>
                </a:moveTo>
                <a:lnTo>
                  <a:pt x="278130" y="123190"/>
                </a:lnTo>
                <a:lnTo>
                  <a:pt x="309880" y="129540"/>
                </a:lnTo>
                <a:lnTo>
                  <a:pt x="336550" y="147320"/>
                </a:lnTo>
                <a:lnTo>
                  <a:pt x="353059" y="172720"/>
                </a:lnTo>
                <a:lnTo>
                  <a:pt x="359409" y="204470"/>
                </a:lnTo>
                <a:lnTo>
                  <a:pt x="359409" y="285750"/>
                </a:lnTo>
                <a:lnTo>
                  <a:pt x="415290" y="285750"/>
                </a:lnTo>
                <a:lnTo>
                  <a:pt x="415290" y="133350"/>
                </a:lnTo>
                <a:lnTo>
                  <a:pt x="422909" y="123190"/>
                </a:lnTo>
                <a:close/>
              </a:path>
              <a:path extrusionOk="0" h="609600" w="557530">
                <a:moveTo>
                  <a:pt x="359409" y="285750"/>
                </a:moveTo>
                <a:lnTo>
                  <a:pt x="359409" y="204470"/>
                </a:lnTo>
                <a:lnTo>
                  <a:pt x="353059" y="236220"/>
                </a:lnTo>
                <a:lnTo>
                  <a:pt x="336550" y="261620"/>
                </a:lnTo>
                <a:lnTo>
                  <a:pt x="309880" y="279400"/>
                </a:lnTo>
                <a:lnTo>
                  <a:pt x="278130" y="285750"/>
                </a:lnTo>
                <a:lnTo>
                  <a:pt x="3594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554990" y="443230"/>
                </a:lnTo>
                <a:lnTo>
                  <a:pt x="547369" y="430530"/>
                </a:lnTo>
                <a:lnTo>
                  <a:pt x="544830" y="425450"/>
                </a:lnTo>
                <a:lnTo>
                  <a:pt x="392430" y="425450"/>
                </a:lnTo>
                <a:lnTo>
                  <a:pt x="383540" y="421640"/>
                </a:lnTo>
                <a:lnTo>
                  <a:pt x="370840" y="415290"/>
                </a:lnTo>
                <a:lnTo>
                  <a:pt x="356869" y="410210"/>
                </a:lnTo>
                <a:lnTo>
                  <a:pt x="349250" y="408940"/>
                </a:lnTo>
                <a:lnTo>
                  <a:pt x="346709" y="408940"/>
                </a:lnTo>
                <a:lnTo>
                  <a:pt x="346709" y="410210"/>
                </a:lnTo>
                <a:lnTo>
                  <a:pt x="334009" y="430530"/>
                </a:lnTo>
                <a:lnTo>
                  <a:pt x="327659" y="443230"/>
                </a:lnTo>
                <a:lnTo>
                  <a:pt x="323850" y="449580"/>
                </a:lnTo>
                <a:lnTo>
                  <a:pt x="328930" y="455930"/>
                </a:lnTo>
                <a:lnTo>
                  <a:pt x="340359" y="466090"/>
                </a:lnTo>
                <a:lnTo>
                  <a:pt x="353059" y="474980"/>
                </a:lnTo>
                <a:lnTo>
                  <a:pt x="360680" y="481330"/>
                </a:lnTo>
                <a:lnTo>
                  <a:pt x="360680" y="568778"/>
                </a:lnTo>
                <a:lnTo>
                  <a:pt x="383540" y="560070"/>
                </a:lnTo>
                <a:lnTo>
                  <a:pt x="392430" y="556260"/>
                </a:lnTo>
                <a:lnTo>
                  <a:pt x="400050" y="556260"/>
                </a:lnTo>
                <a:lnTo>
                  <a:pt x="400050" y="490220"/>
                </a:lnTo>
                <a:lnTo>
                  <a:pt x="403859" y="474980"/>
                </a:lnTo>
                <a:lnTo>
                  <a:pt x="412750" y="461010"/>
                </a:lnTo>
                <a:lnTo>
                  <a:pt x="425450" y="452120"/>
                </a:lnTo>
                <a:lnTo>
                  <a:pt x="440690" y="44958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360680" y="568778"/>
                </a:moveTo>
                <a:lnTo>
                  <a:pt x="360680" y="500380"/>
                </a:lnTo>
                <a:lnTo>
                  <a:pt x="353059" y="505460"/>
                </a:lnTo>
                <a:lnTo>
                  <a:pt x="340359" y="515620"/>
                </a:lnTo>
                <a:lnTo>
                  <a:pt x="328930" y="524510"/>
                </a:lnTo>
                <a:lnTo>
                  <a:pt x="323850" y="530860"/>
                </a:lnTo>
                <a:lnTo>
                  <a:pt x="327659" y="537210"/>
                </a:lnTo>
                <a:lnTo>
                  <a:pt x="334009" y="549910"/>
                </a:lnTo>
                <a:lnTo>
                  <a:pt x="346709" y="570230"/>
                </a:lnTo>
                <a:lnTo>
                  <a:pt x="346709" y="571500"/>
                </a:lnTo>
                <a:lnTo>
                  <a:pt x="349250" y="571500"/>
                </a:lnTo>
                <a:lnTo>
                  <a:pt x="356869" y="570230"/>
                </a:lnTo>
                <a:lnTo>
                  <a:pt x="360680" y="568778"/>
                </a:lnTo>
                <a:close/>
              </a:path>
              <a:path extrusionOk="0" h="609600" w="557530">
                <a:moveTo>
                  <a:pt x="429259" y="67310"/>
                </a:moveTo>
                <a:lnTo>
                  <a:pt x="410209" y="48260"/>
                </a:lnTo>
                <a:lnTo>
                  <a:pt x="398780" y="38100"/>
                </a:lnTo>
                <a:lnTo>
                  <a:pt x="397509" y="36830"/>
                </a:lnTo>
                <a:lnTo>
                  <a:pt x="388619" y="36830"/>
                </a:lnTo>
                <a:lnTo>
                  <a:pt x="386080" y="38100"/>
                </a:lnTo>
                <a:lnTo>
                  <a:pt x="359409" y="60960"/>
                </a:lnTo>
                <a:lnTo>
                  <a:pt x="349250" y="67310"/>
                </a:lnTo>
                <a:lnTo>
                  <a:pt x="429259" y="67310"/>
                </a:lnTo>
                <a:close/>
              </a:path>
              <a:path extrusionOk="0" h="609600" w="557530">
                <a:moveTo>
                  <a:pt x="427990" y="341630"/>
                </a:moveTo>
                <a:lnTo>
                  <a:pt x="350519" y="341630"/>
                </a:lnTo>
                <a:lnTo>
                  <a:pt x="359409" y="347980"/>
                </a:lnTo>
                <a:lnTo>
                  <a:pt x="368300" y="355600"/>
                </a:lnTo>
                <a:lnTo>
                  <a:pt x="377190" y="361950"/>
                </a:lnTo>
                <a:lnTo>
                  <a:pt x="386080" y="369570"/>
                </a:lnTo>
                <a:lnTo>
                  <a:pt x="389890" y="372110"/>
                </a:lnTo>
                <a:lnTo>
                  <a:pt x="392430" y="372110"/>
                </a:lnTo>
                <a:lnTo>
                  <a:pt x="402590" y="365760"/>
                </a:lnTo>
                <a:lnTo>
                  <a:pt x="417830" y="351790"/>
                </a:lnTo>
                <a:lnTo>
                  <a:pt x="427990" y="341630"/>
                </a:lnTo>
                <a:close/>
              </a:path>
              <a:path extrusionOk="0" h="609600" w="557530">
                <a:moveTo>
                  <a:pt x="360680" y="500380"/>
                </a:moveTo>
                <a:lnTo>
                  <a:pt x="360680" y="481330"/>
                </a:lnTo>
                <a:lnTo>
                  <a:pt x="359409" y="487680"/>
                </a:lnTo>
                <a:lnTo>
                  <a:pt x="359409" y="494030"/>
                </a:lnTo>
                <a:lnTo>
                  <a:pt x="360680" y="500380"/>
                </a:lnTo>
                <a:close/>
              </a:path>
              <a:path extrusionOk="0" h="609600" w="557530">
                <a:moveTo>
                  <a:pt x="490219" y="425450"/>
                </a:moveTo>
                <a:lnTo>
                  <a:pt x="485140" y="421640"/>
                </a:lnTo>
                <a:lnTo>
                  <a:pt x="478790" y="417830"/>
                </a:lnTo>
                <a:lnTo>
                  <a:pt x="473709" y="415290"/>
                </a:lnTo>
                <a:lnTo>
                  <a:pt x="472440" y="405130"/>
                </a:lnTo>
                <a:lnTo>
                  <a:pt x="469900" y="388620"/>
                </a:lnTo>
                <a:lnTo>
                  <a:pt x="467359" y="374650"/>
                </a:lnTo>
                <a:lnTo>
                  <a:pt x="463550" y="368300"/>
                </a:lnTo>
                <a:lnTo>
                  <a:pt x="419100" y="368300"/>
                </a:lnTo>
                <a:lnTo>
                  <a:pt x="415290" y="374650"/>
                </a:lnTo>
                <a:lnTo>
                  <a:pt x="412750" y="388620"/>
                </a:lnTo>
                <a:lnTo>
                  <a:pt x="410209" y="405130"/>
                </a:lnTo>
                <a:lnTo>
                  <a:pt x="408940" y="415290"/>
                </a:lnTo>
                <a:lnTo>
                  <a:pt x="402590" y="417830"/>
                </a:lnTo>
                <a:lnTo>
                  <a:pt x="392430" y="425450"/>
                </a:lnTo>
                <a:lnTo>
                  <a:pt x="490219" y="425450"/>
                </a:lnTo>
                <a:close/>
              </a:path>
              <a:path extrusionOk="0" h="609600" w="557530">
                <a:moveTo>
                  <a:pt x="490219" y="556260"/>
                </a:moveTo>
                <a:lnTo>
                  <a:pt x="392430" y="556260"/>
                </a:lnTo>
                <a:lnTo>
                  <a:pt x="397509" y="560070"/>
                </a:lnTo>
                <a:lnTo>
                  <a:pt x="402590" y="562610"/>
                </a:lnTo>
                <a:lnTo>
                  <a:pt x="408940" y="565150"/>
                </a:lnTo>
                <a:lnTo>
                  <a:pt x="410209" y="575310"/>
                </a:lnTo>
                <a:lnTo>
                  <a:pt x="412750" y="591820"/>
                </a:lnTo>
                <a:lnTo>
                  <a:pt x="415290" y="605790"/>
                </a:lnTo>
                <a:lnTo>
                  <a:pt x="417830" y="609422"/>
                </a:lnTo>
                <a:lnTo>
                  <a:pt x="464819" y="609422"/>
                </a:lnTo>
                <a:lnTo>
                  <a:pt x="467359" y="605790"/>
                </a:lnTo>
                <a:lnTo>
                  <a:pt x="469900" y="591820"/>
                </a:lnTo>
                <a:lnTo>
                  <a:pt x="472440" y="575310"/>
                </a:lnTo>
                <a:lnTo>
                  <a:pt x="473709" y="565150"/>
                </a:lnTo>
                <a:lnTo>
                  <a:pt x="485140" y="560070"/>
                </a:lnTo>
                <a:lnTo>
                  <a:pt x="490219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440690" y="530860"/>
                </a:lnTo>
                <a:lnTo>
                  <a:pt x="425450" y="528320"/>
                </a:lnTo>
                <a:lnTo>
                  <a:pt x="412750" y="519430"/>
                </a:lnTo>
                <a:lnTo>
                  <a:pt x="403859" y="506730"/>
                </a:lnTo>
                <a:lnTo>
                  <a:pt x="400050" y="490220"/>
                </a:lnTo>
                <a:lnTo>
                  <a:pt x="400050" y="556260"/>
                </a:lnTo>
                <a:lnTo>
                  <a:pt x="543560" y="556260"/>
                </a:lnTo>
                <a:lnTo>
                  <a:pt x="554990" y="537210"/>
                </a:lnTo>
                <a:lnTo>
                  <a:pt x="557530" y="530860"/>
                </a:lnTo>
                <a:close/>
              </a:path>
              <a:path extrusionOk="0" h="609600" w="557530">
                <a:moveTo>
                  <a:pt x="481330" y="238760"/>
                </a:moveTo>
                <a:lnTo>
                  <a:pt x="481330" y="170180"/>
                </a:lnTo>
                <a:lnTo>
                  <a:pt x="478790" y="166370"/>
                </a:lnTo>
                <a:lnTo>
                  <a:pt x="473709" y="165100"/>
                </a:lnTo>
                <a:lnTo>
                  <a:pt x="462280" y="162560"/>
                </a:lnTo>
                <a:lnTo>
                  <a:pt x="449580" y="161290"/>
                </a:lnTo>
                <a:lnTo>
                  <a:pt x="436880" y="158750"/>
                </a:lnTo>
                <a:lnTo>
                  <a:pt x="425450" y="157480"/>
                </a:lnTo>
                <a:lnTo>
                  <a:pt x="422909" y="151130"/>
                </a:lnTo>
                <a:lnTo>
                  <a:pt x="420369" y="146050"/>
                </a:lnTo>
                <a:lnTo>
                  <a:pt x="415290" y="133350"/>
                </a:lnTo>
                <a:lnTo>
                  <a:pt x="415290" y="275590"/>
                </a:lnTo>
                <a:lnTo>
                  <a:pt x="420369" y="262890"/>
                </a:lnTo>
                <a:lnTo>
                  <a:pt x="422909" y="257810"/>
                </a:lnTo>
                <a:lnTo>
                  <a:pt x="425450" y="251460"/>
                </a:lnTo>
                <a:lnTo>
                  <a:pt x="473709" y="243840"/>
                </a:lnTo>
                <a:lnTo>
                  <a:pt x="478790" y="242570"/>
                </a:lnTo>
                <a:lnTo>
                  <a:pt x="481330" y="238760"/>
                </a:lnTo>
                <a:close/>
              </a:path>
              <a:path extrusionOk="0" h="609600" w="557530">
                <a:moveTo>
                  <a:pt x="422909" y="285750"/>
                </a:moveTo>
                <a:lnTo>
                  <a:pt x="415290" y="275590"/>
                </a:lnTo>
                <a:lnTo>
                  <a:pt x="415290" y="285750"/>
                </a:lnTo>
                <a:lnTo>
                  <a:pt x="4229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440690" y="449580"/>
                </a:lnTo>
                <a:lnTo>
                  <a:pt x="457200" y="452120"/>
                </a:lnTo>
                <a:lnTo>
                  <a:pt x="469900" y="461010"/>
                </a:lnTo>
                <a:lnTo>
                  <a:pt x="478790" y="474980"/>
                </a:lnTo>
                <a:lnTo>
                  <a:pt x="481330" y="490220"/>
                </a:lnTo>
                <a:lnTo>
                  <a:pt x="481330" y="530860"/>
                </a:lnTo>
                <a:lnTo>
                  <a:pt x="521969" y="530860"/>
                </a:lnTo>
                <a:lnTo>
                  <a:pt x="521969" y="481330"/>
                </a:lnTo>
                <a:lnTo>
                  <a:pt x="529590" y="474980"/>
                </a:lnTo>
                <a:lnTo>
                  <a:pt x="541019" y="466090"/>
                </a:lnTo>
                <a:lnTo>
                  <a:pt x="552450" y="45593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481330" y="530860"/>
                </a:moveTo>
                <a:lnTo>
                  <a:pt x="481330" y="490220"/>
                </a:lnTo>
                <a:lnTo>
                  <a:pt x="478790" y="506730"/>
                </a:lnTo>
                <a:lnTo>
                  <a:pt x="469900" y="519430"/>
                </a:lnTo>
                <a:lnTo>
                  <a:pt x="457200" y="528320"/>
                </a:lnTo>
                <a:lnTo>
                  <a:pt x="440690" y="530860"/>
                </a:lnTo>
                <a:lnTo>
                  <a:pt x="481330" y="530860"/>
                </a:lnTo>
                <a:close/>
              </a:path>
              <a:path extrusionOk="0" h="609600" w="557530">
                <a:moveTo>
                  <a:pt x="544830" y="425450"/>
                </a:moveTo>
                <a:lnTo>
                  <a:pt x="539750" y="417830"/>
                </a:lnTo>
                <a:lnTo>
                  <a:pt x="535940" y="410210"/>
                </a:lnTo>
                <a:lnTo>
                  <a:pt x="534669" y="408940"/>
                </a:lnTo>
                <a:lnTo>
                  <a:pt x="533400" y="408940"/>
                </a:lnTo>
                <a:lnTo>
                  <a:pt x="525780" y="410210"/>
                </a:lnTo>
                <a:lnTo>
                  <a:pt x="511809" y="415290"/>
                </a:lnTo>
                <a:lnTo>
                  <a:pt x="497840" y="421640"/>
                </a:lnTo>
                <a:lnTo>
                  <a:pt x="490219" y="425450"/>
                </a:lnTo>
                <a:lnTo>
                  <a:pt x="544830" y="425450"/>
                </a:lnTo>
                <a:close/>
              </a:path>
              <a:path extrusionOk="0" h="609600" w="557530">
                <a:moveTo>
                  <a:pt x="543560" y="556260"/>
                </a:moveTo>
                <a:lnTo>
                  <a:pt x="490219" y="556260"/>
                </a:lnTo>
                <a:lnTo>
                  <a:pt x="497840" y="560070"/>
                </a:lnTo>
                <a:lnTo>
                  <a:pt x="524510" y="570230"/>
                </a:lnTo>
                <a:lnTo>
                  <a:pt x="533400" y="571500"/>
                </a:lnTo>
                <a:lnTo>
                  <a:pt x="534669" y="571500"/>
                </a:lnTo>
                <a:lnTo>
                  <a:pt x="535940" y="570230"/>
                </a:lnTo>
                <a:lnTo>
                  <a:pt x="539750" y="562610"/>
                </a:lnTo>
                <a:lnTo>
                  <a:pt x="543560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557530" y="529590"/>
                </a:lnTo>
                <a:lnTo>
                  <a:pt x="548640" y="520700"/>
                </a:lnTo>
                <a:lnTo>
                  <a:pt x="539750" y="514350"/>
                </a:lnTo>
                <a:lnTo>
                  <a:pt x="530860" y="506730"/>
                </a:lnTo>
                <a:lnTo>
                  <a:pt x="521969" y="500380"/>
                </a:lnTo>
                <a:lnTo>
                  <a:pt x="521969" y="530860"/>
                </a:lnTo>
                <a:lnTo>
                  <a:pt x="557530" y="5308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94"/>
          <p:cNvSpPr/>
          <p:nvPr/>
        </p:nvSpPr>
        <p:spPr>
          <a:xfrm>
            <a:off x="1948688" y="266235"/>
            <a:ext cx="4177029" cy="7389495"/>
          </a:xfrm>
          <a:custGeom>
            <a:rect b="b" l="l" r="r" t="t"/>
            <a:pathLst>
              <a:path extrusionOk="0" h="7389495" w="4177029">
                <a:moveTo>
                  <a:pt x="4176864" y="7389134"/>
                </a:moveTo>
                <a:lnTo>
                  <a:pt x="4176864" y="0"/>
                </a:lnTo>
                <a:lnTo>
                  <a:pt x="0" y="0"/>
                </a:lnTo>
                <a:lnTo>
                  <a:pt x="0" y="7389134"/>
                </a:lnTo>
                <a:lnTo>
                  <a:pt x="4176864" y="7389134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94"/>
          <p:cNvSpPr/>
          <p:nvPr/>
        </p:nvSpPr>
        <p:spPr>
          <a:xfrm>
            <a:off x="6125552" y="544709"/>
            <a:ext cx="1468120" cy="9038590"/>
          </a:xfrm>
          <a:custGeom>
            <a:rect b="b" l="l" r="r" t="t"/>
            <a:pathLst>
              <a:path extrusionOk="0" h="9038590" w="1468120">
                <a:moveTo>
                  <a:pt x="1467586" y="9038583"/>
                </a:moveTo>
                <a:lnTo>
                  <a:pt x="1467586" y="0"/>
                </a:lnTo>
                <a:lnTo>
                  <a:pt x="0" y="0"/>
                </a:lnTo>
                <a:lnTo>
                  <a:pt x="0" y="9038583"/>
                </a:lnTo>
                <a:lnTo>
                  <a:pt x="1467586" y="9038583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94"/>
          <p:cNvSpPr/>
          <p:nvPr/>
        </p:nvSpPr>
        <p:spPr>
          <a:xfrm>
            <a:off x="450070" y="544709"/>
            <a:ext cx="1468120" cy="9038590"/>
          </a:xfrm>
          <a:custGeom>
            <a:rect b="b" l="l" r="r" t="t"/>
            <a:pathLst>
              <a:path extrusionOk="0" h="9038590" w="1468120">
                <a:moveTo>
                  <a:pt x="1467578" y="9038583"/>
                </a:moveTo>
                <a:lnTo>
                  <a:pt x="1467578" y="0"/>
                </a:lnTo>
                <a:lnTo>
                  <a:pt x="0" y="0"/>
                </a:lnTo>
                <a:lnTo>
                  <a:pt x="0" y="9038583"/>
                </a:lnTo>
                <a:lnTo>
                  <a:pt x="1467578" y="9038583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95"/>
          <p:cNvSpPr/>
          <p:nvPr/>
        </p:nvSpPr>
        <p:spPr>
          <a:xfrm>
            <a:off x="0" y="1368513"/>
            <a:ext cx="10058400" cy="6289675"/>
          </a:xfrm>
          <a:custGeom>
            <a:rect b="b" l="l" r="r" t="t"/>
            <a:pathLst>
              <a:path extrusionOk="0" h="6289675" w="10058400">
                <a:moveTo>
                  <a:pt x="0" y="6289586"/>
                </a:moveTo>
                <a:lnTo>
                  <a:pt x="10058400" y="6289586"/>
                </a:lnTo>
                <a:lnTo>
                  <a:pt x="10058400" y="0"/>
                </a:lnTo>
                <a:lnTo>
                  <a:pt x="0" y="0"/>
                </a:lnTo>
                <a:lnTo>
                  <a:pt x="0" y="6289586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95"/>
          <p:cNvSpPr/>
          <p:nvPr/>
        </p:nvSpPr>
        <p:spPr>
          <a:xfrm>
            <a:off x="-784" y="114376"/>
            <a:ext cx="10058400" cy="1254760"/>
          </a:xfrm>
          <a:custGeom>
            <a:rect b="b" l="l" r="r" t="t"/>
            <a:pathLst>
              <a:path extrusionOk="0" h="1254760" w="10058400">
                <a:moveTo>
                  <a:pt x="0" y="1254137"/>
                </a:moveTo>
                <a:lnTo>
                  <a:pt x="10057800" y="1254137"/>
                </a:lnTo>
                <a:lnTo>
                  <a:pt x="10057800" y="0"/>
                </a:lnTo>
                <a:lnTo>
                  <a:pt x="0" y="0"/>
                </a:lnTo>
                <a:lnTo>
                  <a:pt x="0" y="1254137"/>
                </a:lnTo>
                <a:close/>
              </a:path>
            </a:pathLst>
          </a:cu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95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95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95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95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95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95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95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95"/>
          <p:cNvSpPr txBox="1"/>
          <p:nvPr/>
        </p:nvSpPr>
        <p:spPr>
          <a:xfrm>
            <a:off x="1473200" y="542329"/>
            <a:ext cx="134937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Objetivos</a:t>
            </a:r>
            <a:endParaRPr sz="2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7" name="Google Shape;1227;p95"/>
          <p:cNvSpPr txBox="1"/>
          <p:nvPr>
            <p:ph type="title"/>
          </p:nvPr>
        </p:nvSpPr>
        <p:spPr>
          <a:xfrm>
            <a:off x="812800" y="2001639"/>
            <a:ext cx="6978650" cy="905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625">
            <a:spAutoFit/>
          </a:bodyPr>
          <a:lstStyle/>
          <a:p>
            <a:pPr indent="0" lvl="0" marL="12700" marR="5080" rtl="0" algn="l">
              <a:lnSpc>
                <a:spcPct val="1172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900">
                <a:latin typeface="Lucida Sans"/>
                <a:ea typeface="Lucida Sans"/>
                <a:cs typeface="Lucida Sans"/>
                <a:sym typeface="Lucida Sans"/>
              </a:rPr>
              <a:t>¿Cuáles son los objetivos del proyecto? ¿Qué  esperamos obtener? ¿Cuál es la prioridad?</a:t>
            </a:r>
            <a:endParaRPr sz="29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228" name="Google Shape;1228;p95"/>
          <p:cNvSpPr/>
          <p:nvPr/>
        </p:nvSpPr>
        <p:spPr>
          <a:xfrm>
            <a:off x="2594610" y="3286315"/>
            <a:ext cx="4888865" cy="551180"/>
          </a:xfrm>
          <a:custGeom>
            <a:rect b="b" l="l" r="r" t="t"/>
            <a:pathLst>
              <a:path extrusionOk="0" h="551179" w="4888865">
                <a:moveTo>
                  <a:pt x="0" y="0"/>
                </a:moveTo>
                <a:lnTo>
                  <a:pt x="4888826" y="0"/>
                </a:lnTo>
                <a:lnTo>
                  <a:pt x="4888826" y="550684"/>
                </a:lnTo>
                <a:lnTo>
                  <a:pt x="0" y="550684"/>
                </a:lnTo>
                <a:lnTo>
                  <a:pt x="0" y="0"/>
                </a:lnTo>
                <a:close/>
              </a:path>
            </a:pathLst>
          </a:custGeom>
          <a:solidFill>
            <a:srgbClr val="5E63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95"/>
          <p:cNvSpPr/>
          <p:nvPr/>
        </p:nvSpPr>
        <p:spPr>
          <a:xfrm>
            <a:off x="2201710" y="2551469"/>
            <a:ext cx="5674639" cy="51066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95"/>
          <p:cNvSpPr txBox="1"/>
          <p:nvPr/>
        </p:nvSpPr>
        <p:spPr>
          <a:xfrm>
            <a:off x="2594610" y="3831996"/>
            <a:ext cx="4888865" cy="3122930"/>
          </a:xfrm>
          <a:prstGeom prst="rect">
            <a:avLst/>
          </a:prstGeom>
          <a:solidFill>
            <a:srgbClr val="6F7377"/>
          </a:solidFill>
          <a:ln>
            <a:noFill/>
          </a:ln>
        </p:spPr>
        <p:txBody>
          <a:bodyPr anchorCtr="0" anchor="t" bIns="0" lIns="0" spcFirstLastPara="1" rIns="0" wrap="square" tIns="219075">
            <a:spAutoFit/>
          </a:bodyPr>
          <a:lstStyle/>
          <a:p>
            <a:pPr indent="0" lvl="0" marL="808355" marR="918210" rtl="0" algn="ctr">
              <a:lnSpc>
                <a:spcPct val="10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 que queremos  conseguir es: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23189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_______________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95"/>
          <p:cNvSpPr/>
          <p:nvPr/>
        </p:nvSpPr>
        <p:spPr>
          <a:xfrm>
            <a:off x="965200" y="596900"/>
            <a:ext cx="342900" cy="342900"/>
          </a:xfrm>
          <a:custGeom>
            <a:rect b="b" l="l" r="r" t="t"/>
            <a:pathLst>
              <a:path extrusionOk="0" h="342900" w="342900">
                <a:moveTo>
                  <a:pt x="171450" y="0"/>
                </a:moveTo>
                <a:lnTo>
                  <a:pt x="125883" y="6126"/>
                </a:lnTo>
                <a:lnTo>
                  <a:pt x="84931" y="23415"/>
                </a:lnTo>
                <a:lnTo>
                  <a:pt x="50229" y="50230"/>
                </a:lnTo>
                <a:lnTo>
                  <a:pt x="23415" y="84931"/>
                </a:lnTo>
                <a:lnTo>
                  <a:pt x="6126" y="125884"/>
                </a:lnTo>
                <a:lnTo>
                  <a:pt x="0" y="171450"/>
                </a:lnTo>
                <a:lnTo>
                  <a:pt x="6126" y="217015"/>
                </a:lnTo>
                <a:lnTo>
                  <a:pt x="23415" y="257968"/>
                </a:lnTo>
                <a:lnTo>
                  <a:pt x="50229" y="292669"/>
                </a:lnTo>
                <a:lnTo>
                  <a:pt x="84931" y="319484"/>
                </a:lnTo>
                <a:lnTo>
                  <a:pt x="125883" y="336773"/>
                </a:lnTo>
                <a:lnTo>
                  <a:pt x="171450" y="342900"/>
                </a:lnTo>
                <a:lnTo>
                  <a:pt x="217016" y="336773"/>
                </a:lnTo>
                <a:lnTo>
                  <a:pt x="257969" y="319484"/>
                </a:lnTo>
                <a:lnTo>
                  <a:pt x="264645" y="314325"/>
                </a:lnTo>
                <a:lnTo>
                  <a:pt x="171450" y="314325"/>
                </a:lnTo>
                <a:lnTo>
                  <a:pt x="126329" y="307031"/>
                </a:lnTo>
                <a:lnTo>
                  <a:pt x="87114" y="286728"/>
                </a:lnTo>
                <a:lnTo>
                  <a:pt x="56171" y="255785"/>
                </a:lnTo>
                <a:lnTo>
                  <a:pt x="35868" y="216569"/>
                </a:lnTo>
                <a:lnTo>
                  <a:pt x="28575" y="171450"/>
                </a:lnTo>
                <a:lnTo>
                  <a:pt x="35868" y="126330"/>
                </a:lnTo>
                <a:lnTo>
                  <a:pt x="56171" y="87114"/>
                </a:lnTo>
                <a:lnTo>
                  <a:pt x="87114" y="56171"/>
                </a:lnTo>
                <a:lnTo>
                  <a:pt x="126329" y="35868"/>
                </a:lnTo>
                <a:lnTo>
                  <a:pt x="171450" y="28575"/>
                </a:lnTo>
                <a:lnTo>
                  <a:pt x="264645" y="28575"/>
                </a:lnTo>
                <a:lnTo>
                  <a:pt x="257969" y="23415"/>
                </a:lnTo>
                <a:lnTo>
                  <a:pt x="217016" y="6126"/>
                </a:lnTo>
                <a:lnTo>
                  <a:pt x="171450" y="0"/>
                </a:lnTo>
                <a:close/>
              </a:path>
              <a:path extrusionOk="0" h="342900" w="342900">
                <a:moveTo>
                  <a:pt x="264645" y="28575"/>
                </a:moveTo>
                <a:lnTo>
                  <a:pt x="171450" y="28575"/>
                </a:lnTo>
                <a:lnTo>
                  <a:pt x="216570" y="35868"/>
                </a:lnTo>
                <a:lnTo>
                  <a:pt x="255785" y="56171"/>
                </a:lnTo>
                <a:lnTo>
                  <a:pt x="286728" y="87114"/>
                </a:lnTo>
                <a:lnTo>
                  <a:pt x="307031" y="126330"/>
                </a:lnTo>
                <a:lnTo>
                  <a:pt x="314325" y="171450"/>
                </a:lnTo>
                <a:lnTo>
                  <a:pt x="307031" y="216569"/>
                </a:lnTo>
                <a:lnTo>
                  <a:pt x="286728" y="255785"/>
                </a:lnTo>
                <a:lnTo>
                  <a:pt x="255785" y="286728"/>
                </a:lnTo>
                <a:lnTo>
                  <a:pt x="216570" y="307031"/>
                </a:lnTo>
                <a:lnTo>
                  <a:pt x="171450" y="314325"/>
                </a:lnTo>
                <a:lnTo>
                  <a:pt x="264645" y="314325"/>
                </a:lnTo>
                <a:lnTo>
                  <a:pt x="292670" y="292669"/>
                </a:lnTo>
                <a:lnTo>
                  <a:pt x="319484" y="257968"/>
                </a:lnTo>
                <a:lnTo>
                  <a:pt x="336773" y="217015"/>
                </a:lnTo>
                <a:lnTo>
                  <a:pt x="342900" y="171450"/>
                </a:lnTo>
                <a:lnTo>
                  <a:pt x="336773" y="125884"/>
                </a:lnTo>
                <a:lnTo>
                  <a:pt x="319484" y="84931"/>
                </a:lnTo>
                <a:lnTo>
                  <a:pt x="292670" y="50230"/>
                </a:lnTo>
                <a:lnTo>
                  <a:pt x="264645" y="28575"/>
                </a:lnTo>
                <a:close/>
              </a:path>
              <a:path extrusionOk="0" h="342900" w="342900">
                <a:moveTo>
                  <a:pt x="171450" y="57150"/>
                </a:moveTo>
                <a:lnTo>
                  <a:pt x="126937" y="66124"/>
                </a:lnTo>
                <a:lnTo>
                  <a:pt x="90608" y="90606"/>
                </a:lnTo>
                <a:lnTo>
                  <a:pt x="66125" y="126935"/>
                </a:lnTo>
                <a:lnTo>
                  <a:pt x="57150" y="171450"/>
                </a:lnTo>
                <a:lnTo>
                  <a:pt x="66125" y="215964"/>
                </a:lnTo>
                <a:lnTo>
                  <a:pt x="90608" y="252293"/>
                </a:lnTo>
                <a:lnTo>
                  <a:pt x="126937" y="276775"/>
                </a:lnTo>
                <a:lnTo>
                  <a:pt x="171450" y="285750"/>
                </a:lnTo>
                <a:lnTo>
                  <a:pt x="215962" y="276775"/>
                </a:lnTo>
                <a:lnTo>
                  <a:pt x="245047" y="257175"/>
                </a:lnTo>
                <a:lnTo>
                  <a:pt x="171450" y="257175"/>
                </a:lnTo>
                <a:lnTo>
                  <a:pt x="138089" y="250436"/>
                </a:lnTo>
                <a:lnTo>
                  <a:pt x="110839" y="232062"/>
                </a:lnTo>
                <a:lnTo>
                  <a:pt x="92464" y="204813"/>
                </a:lnTo>
                <a:lnTo>
                  <a:pt x="85725" y="171450"/>
                </a:lnTo>
                <a:lnTo>
                  <a:pt x="92464" y="138086"/>
                </a:lnTo>
                <a:lnTo>
                  <a:pt x="110839" y="110837"/>
                </a:lnTo>
                <a:lnTo>
                  <a:pt x="138089" y="92463"/>
                </a:lnTo>
                <a:lnTo>
                  <a:pt x="171450" y="85725"/>
                </a:lnTo>
                <a:lnTo>
                  <a:pt x="245047" y="85725"/>
                </a:lnTo>
                <a:lnTo>
                  <a:pt x="215962" y="66124"/>
                </a:lnTo>
                <a:lnTo>
                  <a:pt x="171450" y="57150"/>
                </a:lnTo>
                <a:close/>
              </a:path>
              <a:path extrusionOk="0" h="342900" w="342900">
                <a:moveTo>
                  <a:pt x="245047" y="85725"/>
                </a:moveTo>
                <a:lnTo>
                  <a:pt x="171450" y="85725"/>
                </a:lnTo>
                <a:lnTo>
                  <a:pt x="204810" y="92463"/>
                </a:lnTo>
                <a:lnTo>
                  <a:pt x="232060" y="110837"/>
                </a:lnTo>
                <a:lnTo>
                  <a:pt x="250435" y="138086"/>
                </a:lnTo>
                <a:lnTo>
                  <a:pt x="257175" y="171450"/>
                </a:lnTo>
                <a:lnTo>
                  <a:pt x="250435" y="204813"/>
                </a:lnTo>
                <a:lnTo>
                  <a:pt x="232060" y="232062"/>
                </a:lnTo>
                <a:lnTo>
                  <a:pt x="204810" y="250436"/>
                </a:lnTo>
                <a:lnTo>
                  <a:pt x="171450" y="257175"/>
                </a:lnTo>
                <a:lnTo>
                  <a:pt x="245047" y="257175"/>
                </a:lnTo>
                <a:lnTo>
                  <a:pt x="252291" y="252293"/>
                </a:lnTo>
                <a:lnTo>
                  <a:pt x="276774" y="215964"/>
                </a:lnTo>
                <a:lnTo>
                  <a:pt x="285750" y="171450"/>
                </a:lnTo>
                <a:lnTo>
                  <a:pt x="276774" y="126935"/>
                </a:lnTo>
                <a:lnTo>
                  <a:pt x="252291" y="90606"/>
                </a:lnTo>
                <a:lnTo>
                  <a:pt x="245047" y="85725"/>
                </a:lnTo>
                <a:close/>
              </a:path>
              <a:path extrusionOk="0" h="342900" w="342900">
                <a:moveTo>
                  <a:pt x="171450" y="114300"/>
                </a:moveTo>
                <a:lnTo>
                  <a:pt x="149240" y="118804"/>
                </a:lnTo>
                <a:lnTo>
                  <a:pt x="131071" y="131073"/>
                </a:lnTo>
                <a:lnTo>
                  <a:pt x="118803" y="149243"/>
                </a:lnTo>
                <a:lnTo>
                  <a:pt x="114300" y="171450"/>
                </a:lnTo>
                <a:lnTo>
                  <a:pt x="118803" y="193661"/>
                </a:lnTo>
                <a:lnTo>
                  <a:pt x="131071" y="211831"/>
                </a:lnTo>
                <a:lnTo>
                  <a:pt x="149240" y="224097"/>
                </a:lnTo>
                <a:lnTo>
                  <a:pt x="171450" y="228600"/>
                </a:lnTo>
                <a:lnTo>
                  <a:pt x="193659" y="224097"/>
                </a:lnTo>
                <a:lnTo>
                  <a:pt x="211828" y="211831"/>
                </a:lnTo>
                <a:lnTo>
                  <a:pt x="224096" y="193661"/>
                </a:lnTo>
                <a:lnTo>
                  <a:pt x="228600" y="171450"/>
                </a:lnTo>
                <a:lnTo>
                  <a:pt x="224096" y="149243"/>
                </a:lnTo>
                <a:lnTo>
                  <a:pt x="211828" y="131073"/>
                </a:lnTo>
                <a:lnTo>
                  <a:pt x="193659" y="118804"/>
                </a:lnTo>
                <a:lnTo>
                  <a:pt x="171450" y="114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96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96"/>
          <p:cNvSpPr/>
          <p:nvPr/>
        </p:nvSpPr>
        <p:spPr>
          <a:xfrm>
            <a:off x="2721025" y="3398786"/>
            <a:ext cx="3576954" cy="972819"/>
          </a:xfrm>
          <a:custGeom>
            <a:rect b="b" l="l" r="r" t="t"/>
            <a:pathLst>
              <a:path extrusionOk="0" h="972820" w="3576954">
                <a:moveTo>
                  <a:pt x="0" y="0"/>
                </a:moveTo>
                <a:lnTo>
                  <a:pt x="3576815" y="0"/>
                </a:lnTo>
                <a:lnTo>
                  <a:pt x="3576815" y="972438"/>
                </a:lnTo>
                <a:lnTo>
                  <a:pt x="0" y="972438"/>
                </a:lnTo>
                <a:lnTo>
                  <a:pt x="0" y="0"/>
                </a:lnTo>
                <a:close/>
              </a:path>
            </a:pathLst>
          </a:cu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96"/>
          <p:cNvSpPr txBox="1"/>
          <p:nvPr/>
        </p:nvSpPr>
        <p:spPr>
          <a:xfrm>
            <a:off x="812800" y="2362597"/>
            <a:ext cx="8451215" cy="2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2700" marR="17145" rtl="0" algn="ctr">
              <a:lnSpc>
                <a:spcPct val="9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Los objetivos satisfacen  una necesidad para la  organización.</a:t>
            </a:r>
            <a:endParaRPr sz="65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97"/>
          <p:cNvSpPr/>
          <p:nvPr/>
        </p:nvSpPr>
        <p:spPr>
          <a:xfrm>
            <a:off x="0" y="1368513"/>
            <a:ext cx="10058400" cy="6289675"/>
          </a:xfrm>
          <a:custGeom>
            <a:rect b="b" l="l" r="r" t="t"/>
            <a:pathLst>
              <a:path extrusionOk="0" h="6289675" w="10058400">
                <a:moveTo>
                  <a:pt x="0" y="6289586"/>
                </a:moveTo>
                <a:lnTo>
                  <a:pt x="10058400" y="6289586"/>
                </a:lnTo>
                <a:lnTo>
                  <a:pt x="10058400" y="0"/>
                </a:lnTo>
                <a:lnTo>
                  <a:pt x="0" y="0"/>
                </a:lnTo>
                <a:lnTo>
                  <a:pt x="0" y="6289586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97"/>
          <p:cNvSpPr/>
          <p:nvPr/>
        </p:nvSpPr>
        <p:spPr>
          <a:xfrm>
            <a:off x="-784" y="114376"/>
            <a:ext cx="10058400" cy="1254760"/>
          </a:xfrm>
          <a:custGeom>
            <a:rect b="b" l="l" r="r" t="t"/>
            <a:pathLst>
              <a:path extrusionOk="0" h="1254760" w="10058400">
                <a:moveTo>
                  <a:pt x="0" y="1254137"/>
                </a:moveTo>
                <a:lnTo>
                  <a:pt x="10057800" y="1254137"/>
                </a:lnTo>
                <a:lnTo>
                  <a:pt x="10057800" y="0"/>
                </a:lnTo>
                <a:lnTo>
                  <a:pt x="0" y="0"/>
                </a:lnTo>
                <a:lnTo>
                  <a:pt x="0" y="1254137"/>
                </a:lnTo>
                <a:close/>
              </a:path>
            </a:pathLst>
          </a:cu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97"/>
          <p:cNvSpPr txBox="1"/>
          <p:nvPr/>
        </p:nvSpPr>
        <p:spPr>
          <a:xfrm>
            <a:off x="965200" y="1714897"/>
            <a:ext cx="8173084" cy="4507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Ejemplos</a:t>
            </a:r>
            <a:endParaRPr sz="65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711200" marR="0" rtl="0" algn="l">
              <a:spcBef>
                <a:spcPts val="395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Reducir el tiempo de compra en un 50%.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711200" marR="5080" rtl="0" algn="just">
              <a:lnSpc>
                <a:spcPct val="167346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Lograr 1000 usuarios activos y recurrentes mensuales.  Aumentar en un 20% el uso de la bicicleta en el trabajo.  Vender US$ 100000 mensuales.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711200" marR="0" rtl="0" algn="just">
              <a:spcBef>
                <a:spcPts val="93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Crecer en un 25% anual.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711200" marR="0" rtl="0" algn="just">
              <a:spcBef>
                <a:spcPts val="116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Reducir en un 50% el tráfico de llamadas al call center.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6" name="Google Shape;1246;p97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97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Google Shape;1248;p97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97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97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97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97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97"/>
          <p:cNvSpPr txBox="1"/>
          <p:nvPr>
            <p:ph type="title"/>
          </p:nvPr>
        </p:nvSpPr>
        <p:spPr>
          <a:xfrm>
            <a:off x="1473200" y="542329"/>
            <a:ext cx="134937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>
                <a:latin typeface="Trebuchet MS"/>
                <a:ea typeface="Trebuchet MS"/>
                <a:cs typeface="Trebuchet MS"/>
                <a:sym typeface="Trebuchet MS"/>
              </a:rPr>
              <a:t>Objetivos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4" name="Google Shape;1254;p97"/>
          <p:cNvSpPr/>
          <p:nvPr/>
        </p:nvSpPr>
        <p:spPr>
          <a:xfrm>
            <a:off x="1003300" y="33020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97"/>
          <p:cNvSpPr/>
          <p:nvPr/>
        </p:nvSpPr>
        <p:spPr>
          <a:xfrm>
            <a:off x="1003300" y="3848100"/>
            <a:ext cx="327025" cy="240029"/>
          </a:xfrm>
          <a:custGeom>
            <a:rect b="b" l="l" r="r" t="t"/>
            <a:pathLst>
              <a:path extrusionOk="0" h="240029" w="327025">
                <a:moveTo>
                  <a:pt x="54121" y="73113"/>
                </a:moveTo>
                <a:lnTo>
                  <a:pt x="43591" y="73113"/>
                </a:lnTo>
                <a:lnTo>
                  <a:pt x="38327" y="75133"/>
                </a:lnTo>
                <a:lnTo>
                  <a:pt x="2105" y="109880"/>
                </a:lnTo>
                <a:lnTo>
                  <a:pt x="0" y="114922"/>
                </a:lnTo>
                <a:lnTo>
                  <a:pt x="0" y="125031"/>
                </a:lnTo>
                <a:lnTo>
                  <a:pt x="2105" y="130073"/>
                </a:lnTo>
                <a:lnTo>
                  <a:pt x="114559" y="237934"/>
                </a:lnTo>
                <a:lnTo>
                  <a:pt x="119824" y="239953"/>
                </a:lnTo>
                <a:lnTo>
                  <a:pt x="130352" y="239953"/>
                </a:lnTo>
                <a:lnTo>
                  <a:pt x="135618" y="237934"/>
                </a:lnTo>
                <a:lnTo>
                  <a:pt x="239443" y="138353"/>
                </a:lnTo>
                <a:lnTo>
                  <a:pt x="125088" y="138353"/>
                </a:lnTo>
                <a:lnTo>
                  <a:pt x="59385" y="75133"/>
                </a:lnTo>
                <a:lnTo>
                  <a:pt x="54121" y="73113"/>
                </a:lnTo>
                <a:close/>
              </a:path>
              <a:path extrusionOk="0" h="240029" w="327025">
                <a:moveTo>
                  <a:pt x="282816" y="0"/>
                </a:moveTo>
                <a:lnTo>
                  <a:pt x="272288" y="0"/>
                </a:lnTo>
                <a:lnTo>
                  <a:pt x="267017" y="2019"/>
                </a:lnTo>
                <a:lnTo>
                  <a:pt x="125088" y="138353"/>
                </a:lnTo>
                <a:lnTo>
                  <a:pt x="239443" y="138353"/>
                </a:lnTo>
                <a:lnTo>
                  <a:pt x="324307" y="56959"/>
                </a:lnTo>
                <a:lnTo>
                  <a:pt x="326415" y="51904"/>
                </a:lnTo>
                <a:lnTo>
                  <a:pt x="326415" y="41808"/>
                </a:lnTo>
                <a:lnTo>
                  <a:pt x="324307" y="36766"/>
                </a:lnTo>
                <a:lnTo>
                  <a:pt x="288086" y="2019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97"/>
          <p:cNvSpPr/>
          <p:nvPr/>
        </p:nvSpPr>
        <p:spPr>
          <a:xfrm>
            <a:off x="1003300" y="43561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97"/>
          <p:cNvSpPr/>
          <p:nvPr/>
        </p:nvSpPr>
        <p:spPr>
          <a:xfrm>
            <a:off x="1003300" y="48514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97"/>
          <p:cNvSpPr/>
          <p:nvPr/>
        </p:nvSpPr>
        <p:spPr>
          <a:xfrm>
            <a:off x="1003300" y="5372100"/>
            <a:ext cx="327025" cy="240029"/>
          </a:xfrm>
          <a:custGeom>
            <a:rect b="b" l="l" r="r" t="t"/>
            <a:pathLst>
              <a:path extrusionOk="0" h="240029" w="327025">
                <a:moveTo>
                  <a:pt x="54121" y="73113"/>
                </a:moveTo>
                <a:lnTo>
                  <a:pt x="43591" y="73113"/>
                </a:lnTo>
                <a:lnTo>
                  <a:pt x="38327" y="75133"/>
                </a:lnTo>
                <a:lnTo>
                  <a:pt x="2105" y="109880"/>
                </a:lnTo>
                <a:lnTo>
                  <a:pt x="0" y="114922"/>
                </a:lnTo>
                <a:lnTo>
                  <a:pt x="0" y="125031"/>
                </a:lnTo>
                <a:lnTo>
                  <a:pt x="2105" y="130073"/>
                </a:lnTo>
                <a:lnTo>
                  <a:pt x="114559" y="237934"/>
                </a:lnTo>
                <a:lnTo>
                  <a:pt x="119824" y="239953"/>
                </a:lnTo>
                <a:lnTo>
                  <a:pt x="130352" y="239953"/>
                </a:lnTo>
                <a:lnTo>
                  <a:pt x="135618" y="237934"/>
                </a:lnTo>
                <a:lnTo>
                  <a:pt x="239443" y="138353"/>
                </a:lnTo>
                <a:lnTo>
                  <a:pt x="125088" y="138353"/>
                </a:lnTo>
                <a:lnTo>
                  <a:pt x="59385" y="75133"/>
                </a:lnTo>
                <a:lnTo>
                  <a:pt x="54121" y="73113"/>
                </a:lnTo>
                <a:close/>
              </a:path>
              <a:path extrusionOk="0" h="240029" w="327025">
                <a:moveTo>
                  <a:pt x="282816" y="0"/>
                </a:moveTo>
                <a:lnTo>
                  <a:pt x="272288" y="0"/>
                </a:lnTo>
                <a:lnTo>
                  <a:pt x="267017" y="2019"/>
                </a:lnTo>
                <a:lnTo>
                  <a:pt x="125088" y="138353"/>
                </a:lnTo>
                <a:lnTo>
                  <a:pt x="239443" y="138353"/>
                </a:lnTo>
                <a:lnTo>
                  <a:pt x="324307" y="56959"/>
                </a:lnTo>
                <a:lnTo>
                  <a:pt x="326415" y="51904"/>
                </a:lnTo>
                <a:lnTo>
                  <a:pt x="326415" y="41808"/>
                </a:lnTo>
                <a:lnTo>
                  <a:pt x="324307" y="36766"/>
                </a:lnTo>
                <a:lnTo>
                  <a:pt x="288086" y="2019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97"/>
          <p:cNvSpPr/>
          <p:nvPr/>
        </p:nvSpPr>
        <p:spPr>
          <a:xfrm>
            <a:off x="1003300" y="58674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97"/>
          <p:cNvSpPr/>
          <p:nvPr/>
        </p:nvSpPr>
        <p:spPr>
          <a:xfrm>
            <a:off x="965200" y="596900"/>
            <a:ext cx="342900" cy="342900"/>
          </a:xfrm>
          <a:custGeom>
            <a:rect b="b" l="l" r="r" t="t"/>
            <a:pathLst>
              <a:path extrusionOk="0" h="342900" w="342900">
                <a:moveTo>
                  <a:pt x="171450" y="0"/>
                </a:moveTo>
                <a:lnTo>
                  <a:pt x="125883" y="6126"/>
                </a:lnTo>
                <a:lnTo>
                  <a:pt x="84931" y="23415"/>
                </a:lnTo>
                <a:lnTo>
                  <a:pt x="50229" y="50230"/>
                </a:lnTo>
                <a:lnTo>
                  <a:pt x="23415" y="84931"/>
                </a:lnTo>
                <a:lnTo>
                  <a:pt x="6126" y="125884"/>
                </a:lnTo>
                <a:lnTo>
                  <a:pt x="0" y="171450"/>
                </a:lnTo>
                <a:lnTo>
                  <a:pt x="6126" y="217015"/>
                </a:lnTo>
                <a:lnTo>
                  <a:pt x="23415" y="257968"/>
                </a:lnTo>
                <a:lnTo>
                  <a:pt x="50229" y="292669"/>
                </a:lnTo>
                <a:lnTo>
                  <a:pt x="84931" y="319484"/>
                </a:lnTo>
                <a:lnTo>
                  <a:pt x="125883" y="336773"/>
                </a:lnTo>
                <a:lnTo>
                  <a:pt x="171450" y="342900"/>
                </a:lnTo>
                <a:lnTo>
                  <a:pt x="217016" y="336773"/>
                </a:lnTo>
                <a:lnTo>
                  <a:pt x="257969" y="319484"/>
                </a:lnTo>
                <a:lnTo>
                  <a:pt x="264645" y="314325"/>
                </a:lnTo>
                <a:lnTo>
                  <a:pt x="171450" y="314325"/>
                </a:lnTo>
                <a:lnTo>
                  <a:pt x="126329" y="307031"/>
                </a:lnTo>
                <a:lnTo>
                  <a:pt x="87114" y="286728"/>
                </a:lnTo>
                <a:lnTo>
                  <a:pt x="56171" y="255785"/>
                </a:lnTo>
                <a:lnTo>
                  <a:pt x="35868" y="216569"/>
                </a:lnTo>
                <a:lnTo>
                  <a:pt x="28575" y="171450"/>
                </a:lnTo>
                <a:lnTo>
                  <a:pt x="35868" y="126330"/>
                </a:lnTo>
                <a:lnTo>
                  <a:pt x="56171" y="87114"/>
                </a:lnTo>
                <a:lnTo>
                  <a:pt x="87114" y="56171"/>
                </a:lnTo>
                <a:lnTo>
                  <a:pt x="126329" y="35868"/>
                </a:lnTo>
                <a:lnTo>
                  <a:pt x="171450" y="28575"/>
                </a:lnTo>
                <a:lnTo>
                  <a:pt x="264645" y="28575"/>
                </a:lnTo>
                <a:lnTo>
                  <a:pt x="257969" y="23415"/>
                </a:lnTo>
                <a:lnTo>
                  <a:pt x="217016" y="6126"/>
                </a:lnTo>
                <a:lnTo>
                  <a:pt x="171450" y="0"/>
                </a:lnTo>
                <a:close/>
              </a:path>
              <a:path extrusionOk="0" h="342900" w="342900">
                <a:moveTo>
                  <a:pt x="264645" y="28575"/>
                </a:moveTo>
                <a:lnTo>
                  <a:pt x="171450" y="28575"/>
                </a:lnTo>
                <a:lnTo>
                  <a:pt x="216570" y="35868"/>
                </a:lnTo>
                <a:lnTo>
                  <a:pt x="255785" y="56171"/>
                </a:lnTo>
                <a:lnTo>
                  <a:pt x="286728" y="87114"/>
                </a:lnTo>
                <a:lnTo>
                  <a:pt x="307031" y="126330"/>
                </a:lnTo>
                <a:lnTo>
                  <a:pt x="314325" y="171450"/>
                </a:lnTo>
                <a:lnTo>
                  <a:pt x="307031" y="216569"/>
                </a:lnTo>
                <a:lnTo>
                  <a:pt x="286728" y="255785"/>
                </a:lnTo>
                <a:lnTo>
                  <a:pt x="255785" y="286728"/>
                </a:lnTo>
                <a:lnTo>
                  <a:pt x="216570" y="307031"/>
                </a:lnTo>
                <a:lnTo>
                  <a:pt x="171450" y="314325"/>
                </a:lnTo>
                <a:lnTo>
                  <a:pt x="264645" y="314325"/>
                </a:lnTo>
                <a:lnTo>
                  <a:pt x="292670" y="292669"/>
                </a:lnTo>
                <a:lnTo>
                  <a:pt x="319484" y="257968"/>
                </a:lnTo>
                <a:lnTo>
                  <a:pt x="336773" y="217015"/>
                </a:lnTo>
                <a:lnTo>
                  <a:pt x="342900" y="171450"/>
                </a:lnTo>
                <a:lnTo>
                  <a:pt x="336773" y="125884"/>
                </a:lnTo>
                <a:lnTo>
                  <a:pt x="319484" y="84931"/>
                </a:lnTo>
                <a:lnTo>
                  <a:pt x="292670" y="50230"/>
                </a:lnTo>
                <a:lnTo>
                  <a:pt x="264645" y="28575"/>
                </a:lnTo>
                <a:close/>
              </a:path>
              <a:path extrusionOk="0" h="342900" w="342900">
                <a:moveTo>
                  <a:pt x="171450" y="57150"/>
                </a:moveTo>
                <a:lnTo>
                  <a:pt x="126937" y="66124"/>
                </a:lnTo>
                <a:lnTo>
                  <a:pt x="90608" y="90606"/>
                </a:lnTo>
                <a:lnTo>
                  <a:pt x="66125" y="126935"/>
                </a:lnTo>
                <a:lnTo>
                  <a:pt x="57150" y="171450"/>
                </a:lnTo>
                <a:lnTo>
                  <a:pt x="66125" y="215964"/>
                </a:lnTo>
                <a:lnTo>
                  <a:pt x="90608" y="252293"/>
                </a:lnTo>
                <a:lnTo>
                  <a:pt x="126937" y="276775"/>
                </a:lnTo>
                <a:lnTo>
                  <a:pt x="171450" y="285750"/>
                </a:lnTo>
                <a:lnTo>
                  <a:pt x="215962" y="276775"/>
                </a:lnTo>
                <a:lnTo>
                  <a:pt x="245047" y="257175"/>
                </a:lnTo>
                <a:lnTo>
                  <a:pt x="171450" y="257175"/>
                </a:lnTo>
                <a:lnTo>
                  <a:pt x="138089" y="250436"/>
                </a:lnTo>
                <a:lnTo>
                  <a:pt x="110839" y="232062"/>
                </a:lnTo>
                <a:lnTo>
                  <a:pt x="92464" y="204813"/>
                </a:lnTo>
                <a:lnTo>
                  <a:pt x="85725" y="171450"/>
                </a:lnTo>
                <a:lnTo>
                  <a:pt x="92464" y="138086"/>
                </a:lnTo>
                <a:lnTo>
                  <a:pt x="110839" y="110837"/>
                </a:lnTo>
                <a:lnTo>
                  <a:pt x="138089" y="92463"/>
                </a:lnTo>
                <a:lnTo>
                  <a:pt x="171450" y="85725"/>
                </a:lnTo>
                <a:lnTo>
                  <a:pt x="245047" y="85725"/>
                </a:lnTo>
                <a:lnTo>
                  <a:pt x="215962" y="66124"/>
                </a:lnTo>
                <a:lnTo>
                  <a:pt x="171450" y="57150"/>
                </a:lnTo>
                <a:close/>
              </a:path>
              <a:path extrusionOk="0" h="342900" w="342900">
                <a:moveTo>
                  <a:pt x="245047" y="85725"/>
                </a:moveTo>
                <a:lnTo>
                  <a:pt x="171450" y="85725"/>
                </a:lnTo>
                <a:lnTo>
                  <a:pt x="204810" y="92463"/>
                </a:lnTo>
                <a:lnTo>
                  <a:pt x="232060" y="110837"/>
                </a:lnTo>
                <a:lnTo>
                  <a:pt x="250435" y="138086"/>
                </a:lnTo>
                <a:lnTo>
                  <a:pt x="257175" y="171450"/>
                </a:lnTo>
                <a:lnTo>
                  <a:pt x="250435" y="204813"/>
                </a:lnTo>
                <a:lnTo>
                  <a:pt x="232060" y="232062"/>
                </a:lnTo>
                <a:lnTo>
                  <a:pt x="204810" y="250436"/>
                </a:lnTo>
                <a:lnTo>
                  <a:pt x="171450" y="257175"/>
                </a:lnTo>
                <a:lnTo>
                  <a:pt x="245047" y="257175"/>
                </a:lnTo>
                <a:lnTo>
                  <a:pt x="252291" y="252293"/>
                </a:lnTo>
                <a:lnTo>
                  <a:pt x="276774" y="215964"/>
                </a:lnTo>
                <a:lnTo>
                  <a:pt x="285750" y="171450"/>
                </a:lnTo>
                <a:lnTo>
                  <a:pt x="276774" y="126935"/>
                </a:lnTo>
                <a:lnTo>
                  <a:pt x="252291" y="90606"/>
                </a:lnTo>
                <a:lnTo>
                  <a:pt x="245047" y="85725"/>
                </a:lnTo>
                <a:close/>
              </a:path>
              <a:path extrusionOk="0" h="342900" w="342900">
                <a:moveTo>
                  <a:pt x="171450" y="114300"/>
                </a:moveTo>
                <a:lnTo>
                  <a:pt x="149240" y="118804"/>
                </a:lnTo>
                <a:lnTo>
                  <a:pt x="131071" y="131073"/>
                </a:lnTo>
                <a:lnTo>
                  <a:pt x="118803" y="149243"/>
                </a:lnTo>
                <a:lnTo>
                  <a:pt x="114300" y="171450"/>
                </a:lnTo>
                <a:lnTo>
                  <a:pt x="118803" y="193661"/>
                </a:lnTo>
                <a:lnTo>
                  <a:pt x="131071" y="211831"/>
                </a:lnTo>
                <a:lnTo>
                  <a:pt x="149240" y="224097"/>
                </a:lnTo>
                <a:lnTo>
                  <a:pt x="171450" y="228600"/>
                </a:lnTo>
                <a:lnTo>
                  <a:pt x="193659" y="224097"/>
                </a:lnTo>
                <a:lnTo>
                  <a:pt x="211828" y="211831"/>
                </a:lnTo>
                <a:lnTo>
                  <a:pt x="224096" y="193661"/>
                </a:lnTo>
                <a:lnTo>
                  <a:pt x="228600" y="171450"/>
                </a:lnTo>
                <a:lnTo>
                  <a:pt x="224096" y="149243"/>
                </a:lnTo>
                <a:lnTo>
                  <a:pt x="211828" y="131073"/>
                </a:lnTo>
                <a:lnTo>
                  <a:pt x="193659" y="118804"/>
                </a:lnTo>
                <a:lnTo>
                  <a:pt x="171450" y="114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/>
          <p:nvPr/>
        </p:nvSpPr>
        <p:spPr>
          <a:xfrm>
            <a:off x="1549400" y="1701800"/>
            <a:ext cx="2882900" cy="3848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53"/>
          <p:cNvSpPr/>
          <p:nvPr/>
        </p:nvSpPr>
        <p:spPr>
          <a:xfrm>
            <a:off x="5626100" y="1701800"/>
            <a:ext cx="2882900" cy="3848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53"/>
          <p:cNvSpPr txBox="1"/>
          <p:nvPr/>
        </p:nvSpPr>
        <p:spPr>
          <a:xfrm>
            <a:off x="2197100" y="5685335"/>
            <a:ext cx="1591310" cy="309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Acciones clave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3"/>
          <p:cNvSpPr txBox="1"/>
          <p:nvPr/>
        </p:nvSpPr>
        <p:spPr>
          <a:xfrm>
            <a:off x="6108703" y="5685335"/>
            <a:ext cx="1926589" cy="309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Motivadores clave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3"/>
          <p:cNvSpPr txBox="1"/>
          <p:nvPr/>
        </p:nvSpPr>
        <p:spPr>
          <a:xfrm>
            <a:off x="152400" y="7772400"/>
            <a:ext cx="97536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LeanUX se trabajaba regularmente definiendo “Acciones Clave” y “Motivadores Clave” en el Proyecto que se está llevando a cabo.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98"/>
          <p:cNvSpPr/>
          <p:nvPr/>
        </p:nvSpPr>
        <p:spPr>
          <a:xfrm>
            <a:off x="0" y="1368513"/>
            <a:ext cx="10058400" cy="6289675"/>
          </a:xfrm>
          <a:custGeom>
            <a:rect b="b" l="l" r="r" t="t"/>
            <a:pathLst>
              <a:path extrusionOk="0" h="6289675" w="10058400">
                <a:moveTo>
                  <a:pt x="0" y="6289586"/>
                </a:moveTo>
                <a:lnTo>
                  <a:pt x="10058400" y="6289586"/>
                </a:lnTo>
                <a:lnTo>
                  <a:pt x="10058400" y="0"/>
                </a:lnTo>
                <a:lnTo>
                  <a:pt x="0" y="0"/>
                </a:lnTo>
                <a:lnTo>
                  <a:pt x="0" y="6289586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98"/>
          <p:cNvSpPr/>
          <p:nvPr/>
        </p:nvSpPr>
        <p:spPr>
          <a:xfrm>
            <a:off x="-784" y="114376"/>
            <a:ext cx="10058400" cy="1254760"/>
          </a:xfrm>
          <a:custGeom>
            <a:rect b="b" l="l" r="r" t="t"/>
            <a:pathLst>
              <a:path extrusionOk="0" h="1254760" w="10058400">
                <a:moveTo>
                  <a:pt x="0" y="1254137"/>
                </a:moveTo>
                <a:lnTo>
                  <a:pt x="10057800" y="1254137"/>
                </a:lnTo>
                <a:lnTo>
                  <a:pt x="10057800" y="0"/>
                </a:lnTo>
                <a:lnTo>
                  <a:pt x="0" y="0"/>
                </a:lnTo>
                <a:lnTo>
                  <a:pt x="0" y="1254137"/>
                </a:lnTo>
                <a:close/>
              </a:path>
            </a:pathLst>
          </a:cu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98"/>
          <p:cNvSpPr txBox="1"/>
          <p:nvPr/>
        </p:nvSpPr>
        <p:spPr>
          <a:xfrm>
            <a:off x="965200" y="1716088"/>
            <a:ext cx="8206740" cy="3655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6500">
            <a:spAutoFit/>
          </a:bodyPr>
          <a:lstStyle/>
          <a:p>
            <a:pPr indent="0" lvl="0" marL="12700" marR="15875" rtl="0" algn="l">
              <a:lnSpc>
                <a:spcPct val="118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Deben ser cuantificables  y medibles.</a:t>
            </a:r>
            <a:endParaRPr sz="61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404495" rtl="0" algn="l">
              <a:lnSpc>
                <a:spcPct val="120700"/>
              </a:lnSpc>
              <a:spcBef>
                <a:spcPts val="298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No es necesario determinar un objetivo con número, en  especial si el proyecto es nuevo. Pero el objetivo debe ser  posible de medir y observar de manera racional.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8" name="Google Shape;1268;p98"/>
          <p:cNvSpPr txBox="1"/>
          <p:nvPr/>
        </p:nvSpPr>
        <p:spPr>
          <a:xfrm>
            <a:off x="980754" y="5967793"/>
            <a:ext cx="7406005" cy="524510"/>
          </a:xfrm>
          <a:prstGeom prst="rect">
            <a:avLst/>
          </a:pr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584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Debes ser capaz de saber si se están cumpliendo o no.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9" name="Google Shape;1269;p98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98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98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98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98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98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p98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98"/>
          <p:cNvSpPr txBox="1"/>
          <p:nvPr>
            <p:ph type="title"/>
          </p:nvPr>
        </p:nvSpPr>
        <p:spPr>
          <a:xfrm>
            <a:off x="1473200" y="542329"/>
            <a:ext cx="134937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>
                <a:latin typeface="Trebuchet MS"/>
                <a:ea typeface="Trebuchet MS"/>
                <a:cs typeface="Trebuchet MS"/>
                <a:sym typeface="Trebuchet MS"/>
              </a:rPr>
              <a:t>Objetivos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7" name="Google Shape;1277;p98"/>
          <p:cNvSpPr/>
          <p:nvPr/>
        </p:nvSpPr>
        <p:spPr>
          <a:xfrm>
            <a:off x="965200" y="596900"/>
            <a:ext cx="342900" cy="342900"/>
          </a:xfrm>
          <a:custGeom>
            <a:rect b="b" l="l" r="r" t="t"/>
            <a:pathLst>
              <a:path extrusionOk="0" h="342900" w="342900">
                <a:moveTo>
                  <a:pt x="171450" y="0"/>
                </a:moveTo>
                <a:lnTo>
                  <a:pt x="125883" y="6126"/>
                </a:lnTo>
                <a:lnTo>
                  <a:pt x="84931" y="23415"/>
                </a:lnTo>
                <a:lnTo>
                  <a:pt x="50229" y="50230"/>
                </a:lnTo>
                <a:lnTo>
                  <a:pt x="23415" y="84931"/>
                </a:lnTo>
                <a:lnTo>
                  <a:pt x="6126" y="125884"/>
                </a:lnTo>
                <a:lnTo>
                  <a:pt x="0" y="171450"/>
                </a:lnTo>
                <a:lnTo>
                  <a:pt x="6126" y="217015"/>
                </a:lnTo>
                <a:lnTo>
                  <a:pt x="23415" y="257968"/>
                </a:lnTo>
                <a:lnTo>
                  <a:pt x="50229" y="292669"/>
                </a:lnTo>
                <a:lnTo>
                  <a:pt x="84931" y="319484"/>
                </a:lnTo>
                <a:lnTo>
                  <a:pt x="125883" y="336773"/>
                </a:lnTo>
                <a:lnTo>
                  <a:pt x="171450" y="342900"/>
                </a:lnTo>
                <a:lnTo>
                  <a:pt x="217016" y="336773"/>
                </a:lnTo>
                <a:lnTo>
                  <a:pt x="257969" y="319484"/>
                </a:lnTo>
                <a:lnTo>
                  <a:pt x="264645" y="314325"/>
                </a:lnTo>
                <a:lnTo>
                  <a:pt x="171450" y="314325"/>
                </a:lnTo>
                <a:lnTo>
                  <a:pt x="126329" y="307031"/>
                </a:lnTo>
                <a:lnTo>
                  <a:pt x="87114" y="286728"/>
                </a:lnTo>
                <a:lnTo>
                  <a:pt x="56171" y="255785"/>
                </a:lnTo>
                <a:lnTo>
                  <a:pt x="35868" y="216569"/>
                </a:lnTo>
                <a:lnTo>
                  <a:pt x="28575" y="171450"/>
                </a:lnTo>
                <a:lnTo>
                  <a:pt x="35868" y="126330"/>
                </a:lnTo>
                <a:lnTo>
                  <a:pt x="56171" y="87114"/>
                </a:lnTo>
                <a:lnTo>
                  <a:pt x="87114" y="56171"/>
                </a:lnTo>
                <a:lnTo>
                  <a:pt x="126329" y="35868"/>
                </a:lnTo>
                <a:lnTo>
                  <a:pt x="171450" y="28575"/>
                </a:lnTo>
                <a:lnTo>
                  <a:pt x="264645" y="28575"/>
                </a:lnTo>
                <a:lnTo>
                  <a:pt x="257969" y="23415"/>
                </a:lnTo>
                <a:lnTo>
                  <a:pt x="217016" y="6126"/>
                </a:lnTo>
                <a:lnTo>
                  <a:pt x="171450" y="0"/>
                </a:lnTo>
                <a:close/>
              </a:path>
              <a:path extrusionOk="0" h="342900" w="342900">
                <a:moveTo>
                  <a:pt x="264645" y="28575"/>
                </a:moveTo>
                <a:lnTo>
                  <a:pt x="171450" y="28575"/>
                </a:lnTo>
                <a:lnTo>
                  <a:pt x="216570" y="35868"/>
                </a:lnTo>
                <a:lnTo>
                  <a:pt x="255785" y="56171"/>
                </a:lnTo>
                <a:lnTo>
                  <a:pt x="286728" y="87114"/>
                </a:lnTo>
                <a:lnTo>
                  <a:pt x="307031" y="126330"/>
                </a:lnTo>
                <a:lnTo>
                  <a:pt x="314325" y="171450"/>
                </a:lnTo>
                <a:lnTo>
                  <a:pt x="307031" y="216569"/>
                </a:lnTo>
                <a:lnTo>
                  <a:pt x="286728" y="255785"/>
                </a:lnTo>
                <a:lnTo>
                  <a:pt x="255785" y="286728"/>
                </a:lnTo>
                <a:lnTo>
                  <a:pt x="216570" y="307031"/>
                </a:lnTo>
                <a:lnTo>
                  <a:pt x="171450" y="314325"/>
                </a:lnTo>
                <a:lnTo>
                  <a:pt x="264645" y="314325"/>
                </a:lnTo>
                <a:lnTo>
                  <a:pt x="292670" y="292669"/>
                </a:lnTo>
                <a:lnTo>
                  <a:pt x="319484" y="257968"/>
                </a:lnTo>
                <a:lnTo>
                  <a:pt x="336773" y="217015"/>
                </a:lnTo>
                <a:lnTo>
                  <a:pt x="342900" y="171450"/>
                </a:lnTo>
                <a:lnTo>
                  <a:pt x="336773" y="125884"/>
                </a:lnTo>
                <a:lnTo>
                  <a:pt x="319484" y="84931"/>
                </a:lnTo>
                <a:lnTo>
                  <a:pt x="292670" y="50230"/>
                </a:lnTo>
                <a:lnTo>
                  <a:pt x="264645" y="28575"/>
                </a:lnTo>
                <a:close/>
              </a:path>
              <a:path extrusionOk="0" h="342900" w="342900">
                <a:moveTo>
                  <a:pt x="171450" y="57150"/>
                </a:moveTo>
                <a:lnTo>
                  <a:pt x="126937" y="66124"/>
                </a:lnTo>
                <a:lnTo>
                  <a:pt x="90608" y="90606"/>
                </a:lnTo>
                <a:lnTo>
                  <a:pt x="66125" y="126935"/>
                </a:lnTo>
                <a:lnTo>
                  <a:pt x="57150" y="171450"/>
                </a:lnTo>
                <a:lnTo>
                  <a:pt x="66125" y="215964"/>
                </a:lnTo>
                <a:lnTo>
                  <a:pt x="90608" y="252293"/>
                </a:lnTo>
                <a:lnTo>
                  <a:pt x="126937" y="276775"/>
                </a:lnTo>
                <a:lnTo>
                  <a:pt x="171450" y="285750"/>
                </a:lnTo>
                <a:lnTo>
                  <a:pt x="215962" y="276775"/>
                </a:lnTo>
                <a:lnTo>
                  <a:pt x="245047" y="257175"/>
                </a:lnTo>
                <a:lnTo>
                  <a:pt x="171450" y="257175"/>
                </a:lnTo>
                <a:lnTo>
                  <a:pt x="138089" y="250436"/>
                </a:lnTo>
                <a:lnTo>
                  <a:pt x="110839" y="232062"/>
                </a:lnTo>
                <a:lnTo>
                  <a:pt x="92464" y="204813"/>
                </a:lnTo>
                <a:lnTo>
                  <a:pt x="85725" y="171450"/>
                </a:lnTo>
                <a:lnTo>
                  <a:pt x="92464" y="138086"/>
                </a:lnTo>
                <a:lnTo>
                  <a:pt x="110839" y="110837"/>
                </a:lnTo>
                <a:lnTo>
                  <a:pt x="138089" y="92463"/>
                </a:lnTo>
                <a:lnTo>
                  <a:pt x="171450" y="85725"/>
                </a:lnTo>
                <a:lnTo>
                  <a:pt x="245047" y="85725"/>
                </a:lnTo>
                <a:lnTo>
                  <a:pt x="215962" y="66124"/>
                </a:lnTo>
                <a:lnTo>
                  <a:pt x="171450" y="57150"/>
                </a:lnTo>
                <a:close/>
              </a:path>
              <a:path extrusionOk="0" h="342900" w="342900">
                <a:moveTo>
                  <a:pt x="245047" y="85725"/>
                </a:moveTo>
                <a:lnTo>
                  <a:pt x="171450" y="85725"/>
                </a:lnTo>
                <a:lnTo>
                  <a:pt x="204810" y="92463"/>
                </a:lnTo>
                <a:lnTo>
                  <a:pt x="232060" y="110837"/>
                </a:lnTo>
                <a:lnTo>
                  <a:pt x="250435" y="138086"/>
                </a:lnTo>
                <a:lnTo>
                  <a:pt x="257175" y="171450"/>
                </a:lnTo>
                <a:lnTo>
                  <a:pt x="250435" y="204813"/>
                </a:lnTo>
                <a:lnTo>
                  <a:pt x="232060" y="232062"/>
                </a:lnTo>
                <a:lnTo>
                  <a:pt x="204810" y="250436"/>
                </a:lnTo>
                <a:lnTo>
                  <a:pt x="171450" y="257175"/>
                </a:lnTo>
                <a:lnTo>
                  <a:pt x="245047" y="257175"/>
                </a:lnTo>
                <a:lnTo>
                  <a:pt x="252291" y="252293"/>
                </a:lnTo>
                <a:lnTo>
                  <a:pt x="276774" y="215964"/>
                </a:lnTo>
                <a:lnTo>
                  <a:pt x="285750" y="171450"/>
                </a:lnTo>
                <a:lnTo>
                  <a:pt x="276774" y="126935"/>
                </a:lnTo>
                <a:lnTo>
                  <a:pt x="252291" y="90606"/>
                </a:lnTo>
                <a:lnTo>
                  <a:pt x="245047" y="85725"/>
                </a:lnTo>
                <a:close/>
              </a:path>
              <a:path extrusionOk="0" h="342900" w="342900">
                <a:moveTo>
                  <a:pt x="171450" y="114300"/>
                </a:moveTo>
                <a:lnTo>
                  <a:pt x="149240" y="118804"/>
                </a:lnTo>
                <a:lnTo>
                  <a:pt x="131071" y="131073"/>
                </a:lnTo>
                <a:lnTo>
                  <a:pt x="118803" y="149243"/>
                </a:lnTo>
                <a:lnTo>
                  <a:pt x="114300" y="171450"/>
                </a:lnTo>
                <a:lnTo>
                  <a:pt x="118803" y="193661"/>
                </a:lnTo>
                <a:lnTo>
                  <a:pt x="131071" y="211831"/>
                </a:lnTo>
                <a:lnTo>
                  <a:pt x="149240" y="224097"/>
                </a:lnTo>
                <a:lnTo>
                  <a:pt x="171450" y="228600"/>
                </a:lnTo>
                <a:lnTo>
                  <a:pt x="193659" y="224097"/>
                </a:lnTo>
                <a:lnTo>
                  <a:pt x="211828" y="211831"/>
                </a:lnTo>
                <a:lnTo>
                  <a:pt x="224096" y="193661"/>
                </a:lnTo>
                <a:lnTo>
                  <a:pt x="228600" y="171450"/>
                </a:lnTo>
                <a:lnTo>
                  <a:pt x="224096" y="149243"/>
                </a:lnTo>
                <a:lnTo>
                  <a:pt x="211828" y="131073"/>
                </a:lnTo>
                <a:lnTo>
                  <a:pt x="193659" y="118804"/>
                </a:lnTo>
                <a:lnTo>
                  <a:pt x="171450" y="114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9"/>
          <p:cNvSpPr txBox="1"/>
          <p:nvPr/>
        </p:nvSpPr>
        <p:spPr>
          <a:xfrm>
            <a:off x="1268347" y="1947316"/>
            <a:ext cx="7720330" cy="2770505"/>
          </a:xfrm>
          <a:prstGeom prst="rect">
            <a:avLst/>
          </a:pr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3970" marR="0" rtl="0" algn="l">
              <a:lnSpc>
                <a:spcPct val="113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Éste es el momento de</a:t>
            </a:r>
            <a:endParaRPr sz="61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38100" lvl="0" marL="1270" marR="165735" rtl="0" algn="l">
              <a:lnSpc>
                <a:spcPct val="117073"/>
              </a:lnSpc>
              <a:spcBef>
                <a:spcPts val="350"/>
              </a:spcBef>
              <a:spcAft>
                <a:spcPts val="0"/>
              </a:spcAft>
              <a:buNone/>
            </a:pPr>
            <a:r>
              <a:rPr b="1" lang="en-US" sz="61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preguntarnos cómo se  sustentará el proyecto.</a:t>
            </a:r>
            <a:endParaRPr sz="61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3" name="Google Shape;1283;p99"/>
          <p:cNvSpPr txBox="1"/>
          <p:nvPr/>
        </p:nvSpPr>
        <p:spPr>
          <a:xfrm>
            <a:off x="1028700" y="5220494"/>
            <a:ext cx="8035925" cy="1411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350">
            <a:spAutoFit/>
          </a:bodyPr>
          <a:lstStyle/>
          <a:p>
            <a:pPr indent="0" lvl="0" marL="12700" marR="5080" rtl="0" algn="ctr">
              <a:lnSpc>
                <a:spcPct val="1161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Puede ser útil realizar el Business Model Canvas  antes de llenar esta sección. Tus objetivos  estarán relacionados con los Flujos de Ingreso.</a:t>
            </a:r>
            <a:endParaRPr sz="3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4" name="Google Shape;1284;p99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99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99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99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99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99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99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99"/>
          <p:cNvSpPr txBox="1"/>
          <p:nvPr/>
        </p:nvSpPr>
        <p:spPr>
          <a:xfrm>
            <a:off x="1473200" y="542329"/>
            <a:ext cx="134937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Objetivos</a:t>
            </a:r>
            <a:endParaRPr sz="2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2" name="Google Shape;1292;p99"/>
          <p:cNvSpPr/>
          <p:nvPr/>
        </p:nvSpPr>
        <p:spPr>
          <a:xfrm>
            <a:off x="965200" y="596900"/>
            <a:ext cx="342900" cy="342900"/>
          </a:xfrm>
          <a:custGeom>
            <a:rect b="b" l="l" r="r" t="t"/>
            <a:pathLst>
              <a:path extrusionOk="0" h="342900" w="342900">
                <a:moveTo>
                  <a:pt x="171450" y="0"/>
                </a:moveTo>
                <a:lnTo>
                  <a:pt x="125883" y="6126"/>
                </a:lnTo>
                <a:lnTo>
                  <a:pt x="84931" y="23415"/>
                </a:lnTo>
                <a:lnTo>
                  <a:pt x="50229" y="50230"/>
                </a:lnTo>
                <a:lnTo>
                  <a:pt x="23415" y="84931"/>
                </a:lnTo>
                <a:lnTo>
                  <a:pt x="6126" y="125884"/>
                </a:lnTo>
                <a:lnTo>
                  <a:pt x="0" y="171450"/>
                </a:lnTo>
                <a:lnTo>
                  <a:pt x="6126" y="217015"/>
                </a:lnTo>
                <a:lnTo>
                  <a:pt x="23415" y="257968"/>
                </a:lnTo>
                <a:lnTo>
                  <a:pt x="50229" y="292669"/>
                </a:lnTo>
                <a:lnTo>
                  <a:pt x="84931" y="319484"/>
                </a:lnTo>
                <a:lnTo>
                  <a:pt x="125883" y="336773"/>
                </a:lnTo>
                <a:lnTo>
                  <a:pt x="171450" y="342900"/>
                </a:lnTo>
                <a:lnTo>
                  <a:pt x="217016" y="336773"/>
                </a:lnTo>
                <a:lnTo>
                  <a:pt x="257969" y="319484"/>
                </a:lnTo>
                <a:lnTo>
                  <a:pt x="264645" y="314325"/>
                </a:lnTo>
                <a:lnTo>
                  <a:pt x="171450" y="314325"/>
                </a:lnTo>
                <a:lnTo>
                  <a:pt x="126329" y="307031"/>
                </a:lnTo>
                <a:lnTo>
                  <a:pt x="87114" y="286728"/>
                </a:lnTo>
                <a:lnTo>
                  <a:pt x="56171" y="255785"/>
                </a:lnTo>
                <a:lnTo>
                  <a:pt x="35868" y="216569"/>
                </a:lnTo>
                <a:lnTo>
                  <a:pt x="28575" y="171450"/>
                </a:lnTo>
                <a:lnTo>
                  <a:pt x="35868" y="126330"/>
                </a:lnTo>
                <a:lnTo>
                  <a:pt x="56171" y="87114"/>
                </a:lnTo>
                <a:lnTo>
                  <a:pt x="87114" y="56171"/>
                </a:lnTo>
                <a:lnTo>
                  <a:pt x="126329" y="35868"/>
                </a:lnTo>
                <a:lnTo>
                  <a:pt x="171450" y="28575"/>
                </a:lnTo>
                <a:lnTo>
                  <a:pt x="264645" y="28575"/>
                </a:lnTo>
                <a:lnTo>
                  <a:pt x="257969" y="23415"/>
                </a:lnTo>
                <a:lnTo>
                  <a:pt x="217016" y="6126"/>
                </a:lnTo>
                <a:lnTo>
                  <a:pt x="171450" y="0"/>
                </a:lnTo>
                <a:close/>
              </a:path>
              <a:path extrusionOk="0" h="342900" w="342900">
                <a:moveTo>
                  <a:pt x="264645" y="28575"/>
                </a:moveTo>
                <a:lnTo>
                  <a:pt x="171450" y="28575"/>
                </a:lnTo>
                <a:lnTo>
                  <a:pt x="216570" y="35868"/>
                </a:lnTo>
                <a:lnTo>
                  <a:pt x="255785" y="56171"/>
                </a:lnTo>
                <a:lnTo>
                  <a:pt x="286728" y="87114"/>
                </a:lnTo>
                <a:lnTo>
                  <a:pt x="307031" y="126330"/>
                </a:lnTo>
                <a:lnTo>
                  <a:pt x="314325" y="171450"/>
                </a:lnTo>
                <a:lnTo>
                  <a:pt x="307031" y="216569"/>
                </a:lnTo>
                <a:lnTo>
                  <a:pt x="286728" y="255785"/>
                </a:lnTo>
                <a:lnTo>
                  <a:pt x="255785" y="286728"/>
                </a:lnTo>
                <a:lnTo>
                  <a:pt x="216570" y="307031"/>
                </a:lnTo>
                <a:lnTo>
                  <a:pt x="171450" y="314325"/>
                </a:lnTo>
                <a:lnTo>
                  <a:pt x="264645" y="314325"/>
                </a:lnTo>
                <a:lnTo>
                  <a:pt x="292670" y="292669"/>
                </a:lnTo>
                <a:lnTo>
                  <a:pt x="319484" y="257968"/>
                </a:lnTo>
                <a:lnTo>
                  <a:pt x="336773" y="217015"/>
                </a:lnTo>
                <a:lnTo>
                  <a:pt x="342900" y="171450"/>
                </a:lnTo>
                <a:lnTo>
                  <a:pt x="336773" y="125884"/>
                </a:lnTo>
                <a:lnTo>
                  <a:pt x="319484" y="84931"/>
                </a:lnTo>
                <a:lnTo>
                  <a:pt x="292670" y="50230"/>
                </a:lnTo>
                <a:lnTo>
                  <a:pt x="264645" y="28575"/>
                </a:lnTo>
                <a:close/>
              </a:path>
              <a:path extrusionOk="0" h="342900" w="342900">
                <a:moveTo>
                  <a:pt x="171450" y="57150"/>
                </a:moveTo>
                <a:lnTo>
                  <a:pt x="126937" y="66124"/>
                </a:lnTo>
                <a:lnTo>
                  <a:pt x="90608" y="90606"/>
                </a:lnTo>
                <a:lnTo>
                  <a:pt x="66125" y="126935"/>
                </a:lnTo>
                <a:lnTo>
                  <a:pt x="57150" y="171450"/>
                </a:lnTo>
                <a:lnTo>
                  <a:pt x="66125" y="215964"/>
                </a:lnTo>
                <a:lnTo>
                  <a:pt x="90608" y="252293"/>
                </a:lnTo>
                <a:lnTo>
                  <a:pt x="126937" y="276775"/>
                </a:lnTo>
                <a:lnTo>
                  <a:pt x="171450" y="285750"/>
                </a:lnTo>
                <a:lnTo>
                  <a:pt x="215962" y="276775"/>
                </a:lnTo>
                <a:lnTo>
                  <a:pt x="245047" y="257175"/>
                </a:lnTo>
                <a:lnTo>
                  <a:pt x="171450" y="257175"/>
                </a:lnTo>
                <a:lnTo>
                  <a:pt x="138089" y="250436"/>
                </a:lnTo>
                <a:lnTo>
                  <a:pt x="110839" y="232062"/>
                </a:lnTo>
                <a:lnTo>
                  <a:pt x="92464" y="204813"/>
                </a:lnTo>
                <a:lnTo>
                  <a:pt x="85725" y="171450"/>
                </a:lnTo>
                <a:lnTo>
                  <a:pt x="92464" y="138086"/>
                </a:lnTo>
                <a:lnTo>
                  <a:pt x="110839" y="110837"/>
                </a:lnTo>
                <a:lnTo>
                  <a:pt x="138089" y="92463"/>
                </a:lnTo>
                <a:lnTo>
                  <a:pt x="171450" y="85725"/>
                </a:lnTo>
                <a:lnTo>
                  <a:pt x="245047" y="85725"/>
                </a:lnTo>
                <a:lnTo>
                  <a:pt x="215962" y="66124"/>
                </a:lnTo>
                <a:lnTo>
                  <a:pt x="171450" y="57150"/>
                </a:lnTo>
                <a:close/>
              </a:path>
              <a:path extrusionOk="0" h="342900" w="342900">
                <a:moveTo>
                  <a:pt x="245047" y="85725"/>
                </a:moveTo>
                <a:lnTo>
                  <a:pt x="171450" y="85725"/>
                </a:lnTo>
                <a:lnTo>
                  <a:pt x="204810" y="92463"/>
                </a:lnTo>
                <a:lnTo>
                  <a:pt x="232060" y="110837"/>
                </a:lnTo>
                <a:lnTo>
                  <a:pt x="250435" y="138086"/>
                </a:lnTo>
                <a:lnTo>
                  <a:pt x="257175" y="171450"/>
                </a:lnTo>
                <a:lnTo>
                  <a:pt x="250435" y="204813"/>
                </a:lnTo>
                <a:lnTo>
                  <a:pt x="232060" y="232062"/>
                </a:lnTo>
                <a:lnTo>
                  <a:pt x="204810" y="250436"/>
                </a:lnTo>
                <a:lnTo>
                  <a:pt x="171450" y="257175"/>
                </a:lnTo>
                <a:lnTo>
                  <a:pt x="245047" y="257175"/>
                </a:lnTo>
                <a:lnTo>
                  <a:pt x="252291" y="252293"/>
                </a:lnTo>
                <a:lnTo>
                  <a:pt x="276774" y="215964"/>
                </a:lnTo>
                <a:lnTo>
                  <a:pt x="285750" y="171450"/>
                </a:lnTo>
                <a:lnTo>
                  <a:pt x="276774" y="126935"/>
                </a:lnTo>
                <a:lnTo>
                  <a:pt x="252291" y="90606"/>
                </a:lnTo>
                <a:lnTo>
                  <a:pt x="245047" y="85725"/>
                </a:lnTo>
                <a:close/>
              </a:path>
              <a:path extrusionOk="0" h="342900" w="342900">
                <a:moveTo>
                  <a:pt x="171450" y="114300"/>
                </a:moveTo>
                <a:lnTo>
                  <a:pt x="149240" y="118804"/>
                </a:lnTo>
                <a:lnTo>
                  <a:pt x="131071" y="131073"/>
                </a:lnTo>
                <a:lnTo>
                  <a:pt x="118803" y="149243"/>
                </a:lnTo>
                <a:lnTo>
                  <a:pt x="114300" y="171450"/>
                </a:lnTo>
                <a:lnTo>
                  <a:pt x="118803" y="193661"/>
                </a:lnTo>
                <a:lnTo>
                  <a:pt x="131071" y="211831"/>
                </a:lnTo>
                <a:lnTo>
                  <a:pt x="149240" y="224097"/>
                </a:lnTo>
                <a:lnTo>
                  <a:pt x="171450" y="228600"/>
                </a:lnTo>
                <a:lnTo>
                  <a:pt x="193659" y="224097"/>
                </a:lnTo>
                <a:lnTo>
                  <a:pt x="211828" y="211831"/>
                </a:lnTo>
                <a:lnTo>
                  <a:pt x="224096" y="193661"/>
                </a:lnTo>
                <a:lnTo>
                  <a:pt x="228600" y="171450"/>
                </a:lnTo>
                <a:lnTo>
                  <a:pt x="224096" y="149243"/>
                </a:lnTo>
                <a:lnTo>
                  <a:pt x="211828" y="131073"/>
                </a:lnTo>
                <a:lnTo>
                  <a:pt x="193659" y="118804"/>
                </a:lnTo>
                <a:lnTo>
                  <a:pt x="171450" y="114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00"/>
          <p:cNvSpPr/>
          <p:nvPr/>
        </p:nvSpPr>
        <p:spPr>
          <a:xfrm>
            <a:off x="0" y="1013812"/>
            <a:ext cx="1367155" cy="6644640"/>
          </a:xfrm>
          <a:custGeom>
            <a:rect b="b" l="l" r="r" t="t"/>
            <a:pathLst>
              <a:path extrusionOk="0" h="6644640" w="1367155">
                <a:moveTo>
                  <a:pt x="1367019" y="6644288"/>
                </a:moveTo>
                <a:lnTo>
                  <a:pt x="1367019" y="0"/>
                </a:lnTo>
                <a:lnTo>
                  <a:pt x="0" y="0"/>
                </a:lnTo>
              </a:path>
            </a:pathLst>
          </a:custGeom>
          <a:noFill/>
          <a:ln cap="flat" cmpd="sng" w="18100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100"/>
          <p:cNvSpPr/>
          <p:nvPr/>
        </p:nvSpPr>
        <p:spPr>
          <a:xfrm>
            <a:off x="1366437" y="1013812"/>
            <a:ext cx="4071620" cy="6644640"/>
          </a:xfrm>
          <a:custGeom>
            <a:rect b="b" l="l" r="r" t="t"/>
            <a:pathLst>
              <a:path extrusionOk="0" h="6644640" w="4071620">
                <a:moveTo>
                  <a:pt x="4071148" y="6644288"/>
                </a:moveTo>
                <a:lnTo>
                  <a:pt x="4071148" y="0"/>
                </a:lnTo>
                <a:lnTo>
                  <a:pt x="0" y="0"/>
                </a:lnTo>
                <a:lnTo>
                  <a:pt x="0" y="6644288"/>
                </a:lnTo>
              </a:path>
            </a:pathLst>
          </a:custGeom>
          <a:noFill/>
          <a:ln cap="flat" cmpd="sng" w="181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100"/>
          <p:cNvSpPr/>
          <p:nvPr/>
        </p:nvSpPr>
        <p:spPr>
          <a:xfrm>
            <a:off x="5437025" y="1013812"/>
            <a:ext cx="4071620" cy="6644640"/>
          </a:xfrm>
          <a:custGeom>
            <a:rect b="b" l="l" r="r" t="t"/>
            <a:pathLst>
              <a:path extrusionOk="0" h="6644640" w="4071620">
                <a:moveTo>
                  <a:pt x="4071148" y="6644288"/>
                </a:moveTo>
                <a:lnTo>
                  <a:pt x="4071148" y="0"/>
                </a:lnTo>
                <a:lnTo>
                  <a:pt x="0" y="0"/>
                </a:lnTo>
                <a:lnTo>
                  <a:pt x="0" y="6644288"/>
                </a:lnTo>
              </a:path>
            </a:pathLst>
          </a:custGeom>
          <a:noFill/>
          <a:ln cap="flat" cmpd="sng" w="181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100"/>
          <p:cNvSpPr/>
          <p:nvPr/>
        </p:nvSpPr>
        <p:spPr>
          <a:xfrm>
            <a:off x="0" y="661912"/>
            <a:ext cx="9509760" cy="156210"/>
          </a:xfrm>
          <a:custGeom>
            <a:rect b="b" l="l" r="r" t="t"/>
            <a:pathLst>
              <a:path extrusionOk="0" h="156209" w="9509760">
                <a:moveTo>
                  <a:pt x="0" y="155954"/>
                </a:moveTo>
                <a:lnTo>
                  <a:pt x="9509319" y="155954"/>
                </a:lnTo>
                <a:lnTo>
                  <a:pt x="9509319" y="0"/>
                </a:lnTo>
                <a:lnTo>
                  <a:pt x="0" y="0"/>
                </a:lnTo>
                <a:lnTo>
                  <a:pt x="0" y="155954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100"/>
          <p:cNvSpPr txBox="1"/>
          <p:nvPr>
            <p:ph type="title"/>
          </p:nvPr>
        </p:nvSpPr>
        <p:spPr>
          <a:xfrm>
            <a:off x="3594493" y="54518"/>
            <a:ext cx="1495425" cy="507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>
                <a:solidFill>
                  <a:srgbClr val="00AEEF"/>
                </a:solidFill>
                <a:latin typeface="Gill Sans"/>
                <a:ea typeface="Gill Sans"/>
                <a:cs typeface="Gill Sans"/>
                <a:sym typeface="Gill Sans"/>
              </a:rPr>
              <a:t>Negocio</a:t>
            </a:r>
            <a:endParaRPr sz="315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02" name="Google Shape;1302;p100"/>
          <p:cNvSpPr/>
          <p:nvPr/>
        </p:nvSpPr>
        <p:spPr>
          <a:xfrm>
            <a:off x="1627282" y="1259243"/>
            <a:ext cx="294640" cy="286385"/>
          </a:xfrm>
          <a:custGeom>
            <a:rect b="b" l="l" r="r" t="t"/>
            <a:pathLst>
              <a:path extrusionOk="0" h="286384" w="294639">
                <a:moveTo>
                  <a:pt x="134105" y="23825"/>
                </a:moveTo>
                <a:lnTo>
                  <a:pt x="108248" y="23825"/>
                </a:lnTo>
                <a:lnTo>
                  <a:pt x="108248" y="98082"/>
                </a:lnTo>
                <a:lnTo>
                  <a:pt x="6648" y="245643"/>
                </a:lnTo>
                <a:lnTo>
                  <a:pt x="0" y="261265"/>
                </a:lnTo>
                <a:lnTo>
                  <a:pt x="2295" y="274040"/>
                </a:lnTo>
                <a:lnTo>
                  <a:pt x="12777" y="282662"/>
                </a:lnTo>
                <a:lnTo>
                  <a:pt x="30689" y="285826"/>
                </a:lnTo>
                <a:lnTo>
                  <a:pt x="263378" y="285826"/>
                </a:lnTo>
                <a:lnTo>
                  <a:pt x="281287" y="282662"/>
                </a:lnTo>
                <a:lnTo>
                  <a:pt x="291763" y="274040"/>
                </a:lnTo>
                <a:lnTo>
                  <a:pt x="294057" y="261265"/>
                </a:lnTo>
                <a:lnTo>
                  <a:pt x="287420" y="245643"/>
                </a:lnTo>
                <a:lnTo>
                  <a:pt x="249487" y="190550"/>
                </a:lnTo>
                <a:lnTo>
                  <a:pt x="75126" y="190550"/>
                </a:lnTo>
                <a:lnTo>
                  <a:pt x="130067" y="110718"/>
                </a:lnTo>
                <a:lnTo>
                  <a:pt x="134105" y="104965"/>
                </a:lnTo>
                <a:lnTo>
                  <a:pt x="134105" y="23825"/>
                </a:lnTo>
                <a:close/>
              </a:path>
              <a:path extrusionOk="0" h="286384" w="294639">
                <a:moveTo>
                  <a:pt x="185820" y="23825"/>
                </a:moveTo>
                <a:lnTo>
                  <a:pt x="159975" y="23825"/>
                </a:lnTo>
                <a:lnTo>
                  <a:pt x="159975" y="104965"/>
                </a:lnTo>
                <a:lnTo>
                  <a:pt x="164001" y="110718"/>
                </a:lnTo>
                <a:lnTo>
                  <a:pt x="218941" y="190550"/>
                </a:lnTo>
                <a:lnTo>
                  <a:pt x="249487" y="190550"/>
                </a:lnTo>
                <a:lnTo>
                  <a:pt x="185820" y="98082"/>
                </a:lnTo>
                <a:lnTo>
                  <a:pt x="185820" y="23825"/>
                </a:lnTo>
                <a:close/>
              </a:path>
              <a:path extrusionOk="0" h="286384" w="294639">
                <a:moveTo>
                  <a:pt x="205822" y="0"/>
                </a:moveTo>
                <a:lnTo>
                  <a:pt x="88245" y="0"/>
                </a:lnTo>
                <a:lnTo>
                  <a:pt x="82403" y="5397"/>
                </a:lnTo>
                <a:lnTo>
                  <a:pt x="82403" y="18427"/>
                </a:lnTo>
                <a:lnTo>
                  <a:pt x="88245" y="23825"/>
                </a:lnTo>
                <a:lnTo>
                  <a:pt x="205822" y="23825"/>
                </a:lnTo>
                <a:lnTo>
                  <a:pt x="211664" y="18427"/>
                </a:lnTo>
                <a:lnTo>
                  <a:pt x="211664" y="5397"/>
                </a:lnTo>
                <a:lnTo>
                  <a:pt x="205822" y="0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100"/>
          <p:cNvSpPr/>
          <p:nvPr/>
        </p:nvSpPr>
        <p:spPr>
          <a:xfrm>
            <a:off x="5712879" y="1252855"/>
            <a:ext cx="307340" cy="307975"/>
          </a:xfrm>
          <a:custGeom>
            <a:rect b="b" l="l" r="r" t="t"/>
            <a:pathLst>
              <a:path extrusionOk="0" h="307975" w="307339">
                <a:moveTo>
                  <a:pt x="153593" y="0"/>
                </a:moveTo>
                <a:lnTo>
                  <a:pt x="105062" y="7837"/>
                </a:lnTo>
                <a:lnTo>
                  <a:pt x="62901" y="29659"/>
                </a:lnTo>
                <a:lnTo>
                  <a:pt x="29646" y="62931"/>
                </a:lnTo>
                <a:lnTo>
                  <a:pt x="7834" y="105117"/>
                </a:lnTo>
                <a:lnTo>
                  <a:pt x="0" y="153682"/>
                </a:lnTo>
                <a:lnTo>
                  <a:pt x="7834" y="202242"/>
                </a:lnTo>
                <a:lnTo>
                  <a:pt x="29646" y="244428"/>
                </a:lnTo>
                <a:lnTo>
                  <a:pt x="62901" y="277701"/>
                </a:lnTo>
                <a:lnTo>
                  <a:pt x="105062" y="299526"/>
                </a:lnTo>
                <a:lnTo>
                  <a:pt x="153593" y="307365"/>
                </a:lnTo>
                <a:lnTo>
                  <a:pt x="202128" y="299526"/>
                </a:lnTo>
                <a:lnTo>
                  <a:pt x="236468" y="281749"/>
                </a:lnTo>
                <a:lnTo>
                  <a:pt x="153593" y="281749"/>
                </a:lnTo>
                <a:lnTo>
                  <a:pt x="103811" y="271674"/>
                </a:lnTo>
                <a:lnTo>
                  <a:pt x="63123" y="244209"/>
                </a:lnTo>
                <a:lnTo>
                  <a:pt x="35673" y="203498"/>
                </a:lnTo>
                <a:lnTo>
                  <a:pt x="25603" y="153682"/>
                </a:lnTo>
                <a:lnTo>
                  <a:pt x="35673" y="103868"/>
                </a:lnTo>
                <a:lnTo>
                  <a:pt x="63123" y="63147"/>
                </a:lnTo>
                <a:lnTo>
                  <a:pt x="103811" y="35671"/>
                </a:lnTo>
                <a:lnTo>
                  <a:pt x="153593" y="25590"/>
                </a:lnTo>
                <a:lnTo>
                  <a:pt x="236425" y="25590"/>
                </a:lnTo>
                <a:lnTo>
                  <a:pt x="202128" y="7837"/>
                </a:lnTo>
                <a:lnTo>
                  <a:pt x="153593" y="0"/>
                </a:lnTo>
                <a:close/>
              </a:path>
              <a:path extrusionOk="0" h="307975" w="307339">
                <a:moveTo>
                  <a:pt x="236425" y="25590"/>
                </a:moveTo>
                <a:lnTo>
                  <a:pt x="153593" y="25590"/>
                </a:lnTo>
                <a:lnTo>
                  <a:pt x="203378" y="35671"/>
                </a:lnTo>
                <a:lnTo>
                  <a:pt x="244070" y="63147"/>
                </a:lnTo>
                <a:lnTo>
                  <a:pt x="271524" y="103868"/>
                </a:lnTo>
                <a:lnTo>
                  <a:pt x="281597" y="153682"/>
                </a:lnTo>
                <a:lnTo>
                  <a:pt x="271524" y="203498"/>
                </a:lnTo>
                <a:lnTo>
                  <a:pt x="244070" y="244209"/>
                </a:lnTo>
                <a:lnTo>
                  <a:pt x="203378" y="271674"/>
                </a:lnTo>
                <a:lnTo>
                  <a:pt x="153593" y="281749"/>
                </a:lnTo>
                <a:lnTo>
                  <a:pt x="236468" y="281749"/>
                </a:lnTo>
                <a:lnTo>
                  <a:pt x="244287" y="277701"/>
                </a:lnTo>
                <a:lnTo>
                  <a:pt x="277536" y="244428"/>
                </a:lnTo>
                <a:lnTo>
                  <a:pt x="299343" y="202242"/>
                </a:lnTo>
                <a:lnTo>
                  <a:pt x="307174" y="153682"/>
                </a:lnTo>
                <a:lnTo>
                  <a:pt x="299343" y="105117"/>
                </a:lnTo>
                <a:lnTo>
                  <a:pt x="277536" y="62931"/>
                </a:lnTo>
                <a:lnTo>
                  <a:pt x="244287" y="29659"/>
                </a:lnTo>
                <a:lnTo>
                  <a:pt x="236425" y="25590"/>
                </a:lnTo>
                <a:close/>
              </a:path>
              <a:path extrusionOk="0" h="307975" w="307339">
                <a:moveTo>
                  <a:pt x="153593" y="51219"/>
                </a:moveTo>
                <a:lnTo>
                  <a:pt x="113715" y="59265"/>
                </a:lnTo>
                <a:lnTo>
                  <a:pt x="81173" y="81214"/>
                </a:lnTo>
                <a:lnTo>
                  <a:pt x="59244" y="113782"/>
                </a:lnTo>
                <a:lnTo>
                  <a:pt x="51206" y="153682"/>
                </a:lnTo>
                <a:lnTo>
                  <a:pt x="59244" y="193586"/>
                </a:lnTo>
                <a:lnTo>
                  <a:pt x="81173" y="226148"/>
                </a:lnTo>
                <a:lnTo>
                  <a:pt x="113715" y="248090"/>
                </a:lnTo>
                <a:lnTo>
                  <a:pt x="153593" y="256133"/>
                </a:lnTo>
                <a:lnTo>
                  <a:pt x="193473" y="248090"/>
                </a:lnTo>
                <a:lnTo>
                  <a:pt x="219540" y="230517"/>
                </a:lnTo>
                <a:lnTo>
                  <a:pt x="153593" y="230517"/>
                </a:lnTo>
                <a:lnTo>
                  <a:pt x="123706" y="224479"/>
                </a:lnTo>
                <a:lnTo>
                  <a:pt x="99299" y="208011"/>
                </a:lnTo>
                <a:lnTo>
                  <a:pt x="82843" y="183588"/>
                </a:lnTo>
                <a:lnTo>
                  <a:pt x="76809" y="153682"/>
                </a:lnTo>
                <a:lnTo>
                  <a:pt x="82843" y="123774"/>
                </a:lnTo>
                <a:lnTo>
                  <a:pt x="99299" y="99347"/>
                </a:lnTo>
                <a:lnTo>
                  <a:pt x="123706" y="82875"/>
                </a:lnTo>
                <a:lnTo>
                  <a:pt x="153593" y="76835"/>
                </a:lnTo>
                <a:lnTo>
                  <a:pt x="219525" y="76835"/>
                </a:lnTo>
                <a:lnTo>
                  <a:pt x="193473" y="59265"/>
                </a:lnTo>
                <a:lnTo>
                  <a:pt x="153593" y="51219"/>
                </a:lnTo>
                <a:close/>
              </a:path>
              <a:path extrusionOk="0" h="307975" w="307339">
                <a:moveTo>
                  <a:pt x="219525" y="76835"/>
                </a:moveTo>
                <a:lnTo>
                  <a:pt x="153593" y="76835"/>
                </a:lnTo>
                <a:lnTo>
                  <a:pt x="183477" y="82875"/>
                </a:lnTo>
                <a:lnTo>
                  <a:pt x="207889" y="99347"/>
                </a:lnTo>
                <a:lnTo>
                  <a:pt x="224352" y="123774"/>
                </a:lnTo>
                <a:lnTo>
                  <a:pt x="230390" y="153682"/>
                </a:lnTo>
                <a:lnTo>
                  <a:pt x="224352" y="183588"/>
                </a:lnTo>
                <a:lnTo>
                  <a:pt x="207889" y="208011"/>
                </a:lnTo>
                <a:lnTo>
                  <a:pt x="183477" y="224479"/>
                </a:lnTo>
                <a:lnTo>
                  <a:pt x="153593" y="230517"/>
                </a:lnTo>
                <a:lnTo>
                  <a:pt x="219540" y="230517"/>
                </a:lnTo>
                <a:lnTo>
                  <a:pt x="226020" y="226148"/>
                </a:lnTo>
                <a:lnTo>
                  <a:pt x="247953" y="193586"/>
                </a:lnTo>
                <a:lnTo>
                  <a:pt x="255993" y="153682"/>
                </a:lnTo>
                <a:lnTo>
                  <a:pt x="247953" y="113782"/>
                </a:lnTo>
                <a:lnTo>
                  <a:pt x="226020" y="81214"/>
                </a:lnTo>
                <a:lnTo>
                  <a:pt x="219525" y="76835"/>
                </a:lnTo>
                <a:close/>
              </a:path>
              <a:path extrusionOk="0" h="307975" w="307339">
                <a:moveTo>
                  <a:pt x="153593" y="102450"/>
                </a:moveTo>
                <a:lnTo>
                  <a:pt x="133697" y="106487"/>
                </a:lnTo>
                <a:lnTo>
                  <a:pt x="117425" y="117484"/>
                </a:lnTo>
                <a:lnTo>
                  <a:pt x="106443" y="133772"/>
                </a:lnTo>
                <a:lnTo>
                  <a:pt x="102412" y="153682"/>
                </a:lnTo>
                <a:lnTo>
                  <a:pt x="106443" y="173590"/>
                </a:lnTo>
                <a:lnTo>
                  <a:pt x="117425" y="189874"/>
                </a:lnTo>
                <a:lnTo>
                  <a:pt x="133697" y="200867"/>
                </a:lnTo>
                <a:lnTo>
                  <a:pt x="153593" y="204901"/>
                </a:lnTo>
                <a:lnTo>
                  <a:pt x="173489" y="200867"/>
                </a:lnTo>
                <a:lnTo>
                  <a:pt x="189769" y="189874"/>
                </a:lnTo>
                <a:lnTo>
                  <a:pt x="200763" y="173590"/>
                </a:lnTo>
                <a:lnTo>
                  <a:pt x="204800" y="153682"/>
                </a:lnTo>
                <a:lnTo>
                  <a:pt x="200763" y="133772"/>
                </a:lnTo>
                <a:lnTo>
                  <a:pt x="189769" y="117484"/>
                </a:lnTo>
                <a:lnTo>
                  <a:pt x="173489" y="106487"/>
                </a:lnTo>
                <a:lnTo>
                  <a:pt x="153593" y="102450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100"/>
          <p:cNvSpPr txBox="1"/>
          <p:nvPr/>
        </p:nvSpPr>
        <p:spPr>
          <a:xfrm>
            <a:off x="48802" y="1559670"/>
            <a:ext cx="658495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la pena?</a:t>
            </a:r>
            <a:endParaRPr sz="1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05" name="Google Shape;1305;p100"/>
          <p:cNvSpPr txBox="1"/>
          <p:nvPr/>
        </p:nvSpPr>
        <p:spPr>
          <a:xfrm>
            <a:off x="2057425" y="1163004"/>
            <a:ext cx="2521585" cy="63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192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50">
                <a:solidFill>
                  <a:srgbClr val="0FA4DA"/>
                </a:solidFill>
                <a:latin typeface="Gill Sans"/>
                <a:ea typeface="Gill Sans"/>
                <a:cs typeface="Gill Sans"/>
                <a:sym typeface="Gill Sans"/>
              </a:rPr>
              <a:t>Impacto</a:t>
            </a:r>
            <a:endParaRPr sz="265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25400" marR="0" rtl="0" algn="l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tan lejos podríamos llegar?</a:t>
            </a:r>
            <a:endParaRPr sz="1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06" name="Google Shape;1306;p100"/>
          <p:cNvSpPr txBox="1"/>
          <p:nvPr/>
        </p:nvSpPr>
        <p:spPr>
          <a:xfrm>
            <a:off x="6204191" y="1167043"/>
            <a:ext cx="3202940" cy="633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28575" marR="0" rtl="0" algn="l">
              <a:lnSpc>
                <a:spcPct val="119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0AEEF"/>
                </a:solidFill>
                <a:latin typeface="Gill Sans"/>
                <a:ea typeface="Gill Sans"/>
                <a:cs typeface="Gill Sans"/>
                <a:sym typeface="Gill Sans"/>
              </a:rPr>
              <a:t>Objetivos</a:t>
            </a:r>
            <a:endParaRPr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12700" marR="0" rtl="0" algn="l">
              <a:lnSpc>
                <a:spcPct val="1182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queremos lograr con este proyecto?</a:t>
            </a:r>
            <a:endParaRPr sz="1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07" name="Google Shape;1307;p100"/>
          <p:cNvSpPr/>
          <p:nvPr/>
        </p:nvSpPr>
        <p:spPr>
          <a:xfrm>
            <a:off x="0" y="2273348"/>
            <a:ext cx="128777" cy="14937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100"/>
          <p:cNvSpPr/>
          <p:nvPr/>
        </p:nvSpPr>
        <p:spPr>
          <a:xfrm>
            <a:off x="0" y="2249411"/>
            <a:ext cx="108585" cy="1452245"/>
          </a:xfrm>
          <a:custGeom>
            <a:rect b="b" l="l" r="r" t="t"/>
            <a:pathLst>
              <a:path extrusionOk="0" h="1452245" w="108585">
                <a:moveTo>
                  <a:pt x="57888" y="0"/>
                </a:moveTo>
                <a:lnTo>
                  <a:pt x="0" y="2021"/>
                </a:lnTo>
                <a:lnTo>
                  <a:pt x="0" y="1451815"/>
                </a:lnTo>
                <a:lnTo>
                  <a:pt x="108454" y="1448028"/>
                </a:lnTo>
                <a:lnTo>
                  <a:pt x="57888" y="0"/>
                </a:lnTo>
                <a:close/>
              </a:path>
            </a:pathLst>
          </a:custGeom>
          <a:solidFill>
            <a:srgbClr val="F9B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100"/>
          <p:cNvSpPr/>
          <p:nvPr/>
        </p:nvSpPr>
        <p:spPr>
          <a:xfrm>
            <a:off x="0" y="3977720"/>
            <a:ext cx="982524" cy="15242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100"/>
          <p:cNvSpPr/>
          <p:nvPr/>
        </p:nvSpPr>
        <p:spPr>
          <a:xfrm>
            <a:off x="0" y="3955788"/>
            <a:ext cx="962660" cy="1482090"/>
          </a:xfrm>
          <a:custGeom>
            <a:rect b="b" l="l" r="r" t="t"/>
            <a:pathLst>
              <a:path extrusionOk="0" h="1482089" w="962660">
                <a:moveTo>
                  <a:pt x="0" y="0"/>
                </a:moveTo>
                <a:lnTo>
                  <a:pt x="0" y="1449794"/>
                </a:lnTo>
                <a:lnTo>
                  <a:pt x="911636" y="1481628"/>
                </a:lnTo>
                <a:lnTo>
                  <a:pt x="962202" y="33599"/>
                </a:lnTo>
                <a:lnTo>
                  <a:pt x="0" y="0"/>
                </a:lnTo>
                <a:close/>
              </a:path>
            </a:pathLst>
          </a:custGeom>
          <a:solidFill>
            <a:srgbClr val="FFFC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100"/>
          <p:cNvSpPr txBox="1"/>
          <p:nvPr/>
        </p:nvSpPr>
        <p:spPr>
          <a:xfrm rot="120000">
            <a:off x="36975" y="4139811"/>
            <a:ext cx="837004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inguna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100"/>
          <p:cNvSpPr txBox="1"/>
          <p:nvPr/>
        </p:nvSpPr>
        <p:spPr>
          <a:xfrm rot="120000">
            <a:off x="14830" y="4442556"/>
            <a:ext cx="770196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ota se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100"/>
          <p:cNvSpPr txBox="1"/>
          <p:nvPr/>
        </p:nvSpPr>
        <p:spPr>
          <a:xfrm rot="120000">
            <a:off x="-83682" y="4743567"/>
            <a:ext cx="757034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de sin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00"/>
          <p:cNvSpPr txBox="1"/>
          <p:nvPr/>
        </p:nvSpPr>
        <p:spPr>
          <a:xfrm rot="120000">
            <a:off x="-128488" y="5044076"/>
            <a:ext cx="607113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milia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100"/>
          <p:cNvSpPr/>
          <p:nvPr/>
        </p:nvSpPr>
        <p:spPr>
          <a:xfrm>
            <a:off x="6690411" y="2273350"/>
            <a:ext cx="1809300" cy="154866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100"/>
          <p:cNvSpPr/>
          <p:nvPr/>
        </p:nvSpPr>
        <p:spPr>
          <a:xfrm>
            <a:off x="6710730" y="2249411"/>
            <a:ext cx="1769110" cy="1508125"/>
          </a:xfrm>
          <a:custGeom>
            <a:rect b="b" l="l" r="r" t="t"/>
            <a:pathLst>
              <a:path extrusionOk="0" h="1508125" w="1769109">
                <a:moveTo>
                  <a:pt x="50558" y="0"/>
                </a:moveTo>
                <a:lnTo>
                  <a:pt x="0" y="1448028"/>
                </a:lnTo>
                <a:lnTo>
                  <a:pt x="1718081" y="1508023"/>
                </a:lnTo>
                <a:lnTo>
                  <a:pt x="1768652" y="59994"/>
                </a:lnTo>
                <a:lnTo>
                  <a:pt x="50558" y="0"/>
                </a:lnTo>
                <a:close/>
              </a:path>
            </a:pathLst>
          </a:custGeom>
          <a:solidFill>
            <a:srgbClr val="FFFC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00"/>
          <p:cNvSpPr txBox="1"/>
          <p:nvPr/>
        </p:nvSpPr>
        <p:spPr>
          <a:xfrm rot="120000">
            <a:off x="6782978" y="2604323"/>
            <a:ext cx="164875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X cantidad de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100"/>
          <p:cNvSpPr txBox="1"/>
          <p:nvPr/>
        </p:nvSpPr>
        <p:spPr>
          <a:xfrm rot="120000">
            <a:off x="7077387" y="2908628"/>
            <a:ext cx="1038498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usuarios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100"/>
          <p:cNvSpPr txBox="1"/>
          <p:nvPr/>
        </p:nvSpPr>
        <p:spPr>
          <a:xfrm rot="120000">
            <a:off x="6913803" y="3212956"/>
            <a:ext cx="134411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registrados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100"/>
          <p:cNvSpPr/>
          <p:nvPr/>
        </p:nvSpPr>
        <p:spPr>
          <a:xfrm>
            <a:off x="5832688" y="3748768"/>
            <a:ext cx="1857961" cy="16072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100"/>
          <p:cNvSpPr/>
          <p:nvPr/>
        </p:nvSpPr>
        <p:spPr>
          <a:xfrm>
            <a:off x="5853658" y="3725468"/>
            <a:ext cx="1816100" cy="1565910"/>
          </a:xfrm>
          <a:custGeom>
            <a:rect b="b" l="l" r="r" t="t"/>
            <a:pathLst>
              <a:path extrusionOk="0" h="1565910" w="1816100">
                <a:moveTo>
                  <a:pt x="1714957" y="0"/>
                </a:moveTo>
                <a:lnTo>
                  <a:pt x="0" y="119926"/>
                </a:lnTo>
                <a:lnTo>
                  <a:pt x="101079" y="1565300"/>
                </a:lnTo>
                <a:lnTo>
                  <a:pt x="1816023" y="1445387"/>
                </a:lnTo>
                <a:lnTo>
                  <a:pt x="1714957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100"/>
          <p:cNvSpPr txBox="1"/>
          <p:nvPr/>
        </p:nvSpPr>
        <p:spPr>
          <a:xfrm rot="-240000">
            <a:off x="5995223" y="4275557"/>
            <a:ext cx="1521494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X cantidad de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100"/>
          <p:cNvSpPr txBox="1"/>
          <p:nvPr/>
        </p:nvSpPr>
        <p:spPr>
          <a:xfrm rot="-240000">
            <a:off x="6049881" y="4559712"/>
            <a:ext cx="1452531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reencuentros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01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Google Shape;1329;p101"/>
          <p:cNvSpPr txBox="1"/>
          <p:nvPr/>
        </p:nvSpPr>
        <p:spPr>
          <a:xfrm>
            <a:off x="983621" y="2966669"/>
            <a:ext cx="8147050" cy="923925"/>
          </a:xfrm>
          <a:prstGeom prst="rect">
            <a:avLst/>
          </a:pr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Evita los objetivos vagos</a:t>
            </a:r>
            <a:endParaRPr sz="61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0" name="Google Shape;1330;p101"/>
          <p:cNvSpPr txBox="1"/>
          <p:nvPr/>
        </p:nvSpPr>
        <p:spPr>
          <a:xfrm>
            <a:off x="1836432" y="3889997"/>
            <a:ext cx="6412230" cy="923925"/>
          </a:xfrm>
          <a:prstGeom prst="rect">
            <a:avLst/>
          </a:pr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445" marR="0" rtl="0" algn="l">
              <a:lnSpc>
                <a:spcPct val="1138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 difíciles de medir</a:t>
            </a:r>
            <a:endParaRPr sz="61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1" name="Google Shape;1331;p101"/>
          <p:cNvSpPr txBox="1"/>
          <p:nvPr/>
        </p:nvSpPr>
        <p:spPr>
          <a:xfrm>
            <a:off x="8032605" y="3824287"/>
            <a:ext cx="254000" cy="968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61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2" name="Google Shape;1332;p101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p101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101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101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101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101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101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101"/>
          <p:cNvSpPr txBox="1"/>
          <p:nvPr>
            <p:ph type="title"/>
          </p:nvPr>
        </p:nvSpPr>
        <p:spPr>
          <a:xfrm>
            <a:off x="1473200" y="542329"/>
            <a:ext cx="134937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>
                <a:latin typeface="Trebuchet MS"/>
                <a:ea typeface="Trebuchet MS"/>
                <a:cs typeface="Trebuchet MS"/>
                <a:sym typeface="Trebuchet MS"/>
              </a:rPr>
              <a:t>Objetivos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0" name="Google Shape;1340;p101"/>
          <p:cNvSpPr/>
          <p:nvPr/>
        </p:nvSpPr>
        <p:spPr>
          <a:xfrm>
            <a:off x="965200" y="596900"/>
            <a:ext cx="342900" cy="342900"/>
          </a:xfrm>
          <a:custGeom>
            <a:rect b="b" l="l" r="r" t="t"/>
            <a:pathLst>
              <a:path extrusionOk="0" h="342900" w="342900">
                <a:moveTo>
                  <a:pt x="171450" y="0"/>
                </a:moveTo>
                <a:lnTo>
                  <a:pt x="125883" y="6126"/>
                </a:lnTo>
                <a:lnTo>
                  <a:pt x="84931" y="23415"/>
                </a:lnTo>
                <a:lnTo>
                  <a:pt x="50229" y="50230"/>
                </a:lnTo>
                <a:lnTo>
                  <a:pt x="23415" y="84931"/>
                </a:lnTo>
                <a:lnTo>
                  <a:pt x="6126" y="125884"/>
                </a:lnTo>
                <a:lnTo>
                  <a:pt x="0" y="171450"/>
                </a:lnTo>
                <a:lnTo>
                  <a:pt x="6126" y="217015"/>
                </a:lnTo>
                <a:lnTo>
                  <a:pt x="23415" y="257968"/>
                </a:lnTo>
                <a:lnTo>
                  <a:pt x="50229" y="292669"/>
                </a:lnTo>
                <a:lnTo>
                  <a:pt x="84931" y="319484"/>
                </a:lnTo>
                <a:lnTo>
                  <a:pt x="125883" y="336773"/>
                </a:lnTo>
                <a:lnTo>
                  <a:pt x="171450" y="342900"/>
                </a:lnTo>
                <a:lnTo>
                  <a:pt x="217016" y="336773"/>
                </a:lnTo>
                <a:lnTo>
                  <a:pt x="257969" y="319484"/>
                </a:lnTo>
                <a:lnTo>
                  <a:pt x="264645" y="314325"/>
                </a:lnTo>
                <a:lnTo>
                  <a:pt x="171450" y="314325"/>
                </a:lnTo>
                <a:lnTo>
                  <a:pt x="126329" y="307031"/>
                </a:lnTo>
                <a:lnTo>
                  <a:pt x="87114" y="286728"/>
                </a:lnTo>
                <a:lnTo>
                  <a:pt x="56171" y="255785"/>
                </a:lnTo>
                <a:lnTo>
                  <a:pt x="35868" y="216569"/>
                </a:lnTo>
                <a:lnTo>
                  <a:pt x="28575" y="171450"/>
                </a:lnTo>
                <a:lnTo>
                  <a:pt x="35868" y="126330"/>
                </a:lnTo>
                <a:lnTo>
                  <a:pt x="56171" y="87114"/>
                </a:lnTo>
                <a:lnTo>
                  <a:pt x="87114" y="56171"/>
                </a:lnTo>
                <a:lnTo>
                  <a:pt x="126329" y="35868"/>
                </a:lnTo>
                <a:lnTo>
                  <a:pt x="171450" y="28575"/>
                </a:lnTo>
                <a:lnTo>
                  <a:pt x="264645" y="28575"/>
                </a:lnTo>
                <a:lnTo>
                  <a:pt x="257969" y="23415"/>
                </a:lnTo>
                <a:lnTo>
                  <a:pt x="217016" y="6126"/>
                </a:lnTo>
                <a:lnTo>
                  <a:pt x="171450" y="0"/>
                </a:lnTo>
                <a:close/>
              </a:path>
              <a:path extrusionOk="0" h="342900" w="342900">
                <a:moveTo>
                  <a:pt x="264645" y="28575"/>
                </a:moveTo>
                <a:lnTo>
                  <a:pt x="171450" y="28575"/>
                </a:lnTo>
                <a:lnTo>
                  <a:pt x="216570" y="35868"/>
                </a:lnTo>
                <a:lnTo>
                  <a:pt x="255785" y="56171"/>
                </a:lnTo>
                <a:lnTo>
                  <a:pt x="286728" y="87114"/>
                </a:lnTo>
                <a:lnTo>
                  <a:pt x="307031" y="126330"/>
                </a:lnTo>
                <a:lnTo>
                  <a:pt x="314325" y="171450"/>
                </a:lnTo>
                <a:lnTo>
                  <a:pt x="307031" y="216569"/>
                </a:lnTo>
                <a:lnTo>
                  <a:pt x="286728" y="255785"/>
                </a:lnTo>
                <a:lnTo>
                  <a:pt x="255785" y="286728"/>
                </a:lnTo>
                <a:lnTo>
                  <a:pt x="216570" y="307031"/>
                </a:lnTo>
                <a:lnTo>
                  <a:pt x="171450" y="314325"/>
                </a:lnTo>
                <a:lnTo>
                  <a:pt x="264645" y="314325"/>
                </a:lnTo>
                <a:lnTo>
                  <a:pt x="292670" y="292669"/>
                </a:lnTo>
                <a:lnTo>
                  <a:pt x="319484" y="257968"/>
                </a:lnTo>
                <a:lnTo>
                  <a:pt x="336773" y="217015"/>
                </a:lnTo>
                <a:lnTo>
                  <a:pt x="342900" y="171450"/>
                </a:lnTo>
                <a:lnTo>
                  <a:pt x="336773" y="125884"/>
                </a:lnTo>
                <a:lnTo>
                  <a:pt x="319484" y="84931"/>
                </a:lnTo>
                <a:lnTo>
                  <a:pt x="292670" y="50230"/>
                </a:lnTo>
                <a:lnTo>
                  <a:pt x="264645" y="28575"/>
                </a:lnTo>
                <a:close/>
              </a:path>
              <a:path extrusionOk="0" h="342900" w="342900">
                <a:moveTo>
                  <a:pt x="171450" y="57150"/>
                </a:moveTo>
                <a:lnTo>
                  <a:pt x="126937" y="66124"/>
                </a:lnTo>
                <a:lnTo>
                  <a:pt x="90608" y="90606"/>
                </a:lnTo>
                <a:lnTo>
                  <a:pt x="66125" y="126935"/>
                </a:lnTo>
                <a:lnTo>
                  <a:pt x="57150" y="171450"/>
                </a:lnTo>
                <a:lnTo>
                  <a:pt x="66125" y="215964"/>
                </a:lnTo>
                <a:lnTo>
                  <a:pt x="90608" y="252293"/>
                </a:lnTo>
                <a:lnTo>
                  <a:pt x="126937" y="276775"/>
                </a:lnTo>
                <a:lnTo>
                  <a:pt x="171450" y="285750"/>
                </a:lnTo>
                <a:lnTo>
                  <a:pt x="215962" y="276775"/>
                </a:lnTo>
                <a:lnTo>
                  <a:pt x="245047" y="257175"/>
                </a:lnTo>
                <a:lnTo>
                  <a:pt x="171450" y="257175"/>
                </a:lnTo>
                <a:lnTo>
                  <a:pt x="138089" y="250436"/>
                </a:lnTo>
                <a:lnTo>
                  <a:pt x="110839" y="232062"/>
                </a:lnTo>
                <a:lnTo>
                  <a:pt x="92464" y="204813"/>
                </a:lnTo>
                <a:lnTo>
                  <a:pt x="85725" y="171450"/>
                </a:lnTo>
                <a:lnTo>
                  <a:pt x="92464" y="138086"/>
                </a:lnTo>
                <a:lnTo>
                  <a:pt x="110839" y="110837"/>
                </a:lnTo>
                <a:lnTo>
                  <a:pt x="138089" y="92463"/>
                </a:lnTo>
                <a:lnTo>
                  <a:pt x="171450" y="85725"/>
                </a:lnTo>
                <a:lnTo>
                  <a:pt x="245047" y="85725"/>
                </a:lnTo>
                <a:lnTo>
                  <a:pt x="215962" y="66124"/>
                </a:lnTo>
                <a:lnTo>
                  <a:pt x="171450" y="57150"/>
                </a:lnTo>
                <a:close/>
              </a:path>
              <a:path extrusionOk="0" h="342900" w="342900">
                <a:moveTo>
                  <a:pt x="245047" y="85725"/>
                </a:moveTo>
                <a:lnTo>
                  <a:pt x="171450" y="85725"/>
                </a:lnTo>
                <a:lnTo>
                  <a:pt x="204810" y="92463"/>
                </a:lnTo>
                <a:lnTo>
                  <a:pt x="232060" y="110837"/>
                </a:lnTo>
                <a:lnTo>
                  <a:pt x="250435" y="138086"/>
                </a:lnTo>
                <a:lnTo>
                  <a:pt x="257175" y="171450"/>
                </a:lnTo>
                <a:lnTo>
                  <a:pt x="250435" y="204813"/>
                </a:lnTo>
                <a:lnTo>
                  <a:pt x="232060" y="232062"/>
                </a:lnTo>
                <a:lnTo>
                  <a:pt x="204810" y="250436"/>
                </a:lnTo>
                <a:lnTo>
                  <a:pt x="171450" y="257175"/>
                </a:lnTo>
                <a:lnTo>
                  <a:pt x="245047" y="257175"/>
                </a:lnTo>
                <a:lnTo>
                  <a:pt x="252291" y="252293"/>
                </a:lnTo>
                <a:lnTo>
                  <a:pt x="276774" y="215964"/>
                </a:lnTo>
                <a:lnTo>
                  <a:pt x="285750" y="171450"/>
                </a:lnTo>
                <a:lnTo>
                  <a:pt x="276774" y="126935"/>
                </a:lnTo>
                <a:lnTo>
                  <a:pt x="252291" y="90606"/>
                </a:lnTo>
                <a:lnTo>
                  <a:pt x="245047" y="85725"/>
                </a:lnTo>
                <a:close/>
              </a:path>
              <a:path extrusionOk="0" h="342900" w="342900">
                <a:moveTo>
                  <a:pt x="171450" y="114300"/>
                </a:moveTo>
                <a:lnTo>
                  <a:pt x="149240" y="118804"/>
                </a:lnTo>
                <a:lnTo>
                  <a:pt x="131071" y="131073"/>
                </a:lnTo>
                <a:lnTo>
                  <a:pt x="118803" y="149243"/>
                </a:lnTo>
                <a:lnTo>
                  <a:pt x="114300" y="171450"/>
                </a:lnTo>
                <a:lnTo>
                  <a:pt x="118803" y="193661"/>
                </a:lnTo>
                <a:lnTo>
                  <a:pt x="131071" y="211831"/>
                </a:lnTo>
                <a:lnTo>
                  <a:pt x="149240" y="224097"/>
                </a:lnTo>
                <a:lnTo>
                  <a:pt x="171450" y="228600"/>
                </a:lnTo>
                <a:lnTo>
                  <a:pt x="193659" y="224097"/>
                </a:lnTo>
                <a:lnTo>
                  <a:pt x="211828" y="211831"/>
                </a:lnTo>
                <a:lnTo>
                  <a:pt x="224096" y="193661"/>
                </a:lnTo>
                <a:lnTo>
                  <a:pt x="228600" y="171450"/>
                </a:lnTo>
                <a:lnTo>
                  <a:pt x="224096" y="149243"/>
                </a:lnTo>
                <a:lnTo>
                  <a:pt x="211828" y="131073"/>
                </a:lnTo>
                <a:lnTo>
                  <a:pt x="193659" y="118804"/>
                </a:lnTo>
                <a:lnTo>
                  <a:pt x="171450" y="114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02"/>
          <p:cNvSpPr/>
          <p:nvPr/>
        </p:nvSpPr>
        <p:spPr>
          <a:xfrm>
            <a:off x="0" y="1368513"/>
            <a:ext cx="10058400" cy="6289675"/>
          </a:xfrm>
          <a:custGeom>
            <a:rect b="b" l="l" r="r" t="t"/>
            <a:pathLst>
              <a:path extrusionOk="0" h="6289675" w="10058400">
                <a:moveTo>
                  <a:pt x="0" y="6289586"/>
                </a:moveTo>
                <a:lnTo>
                  <a:pt x="10058400" y="6289586"/>
                </a:lnTo>
                <a:lnTo>
                  <a:pt x="10058400" y="0"/>
                </a:lnTo>
                <a:lnTo>
                  <a:pt x="0" y="0"/>
                </a:lnTo>
                <a:lnTo>
                  <a:pt x="0" y="6289586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102"/>
          <p:cNvSpPr/>
          <p:nvPr/>
        </p:nvSpPr>
        <p:spPr>
          <a:xfrm>
            <a:off x="-784" y="114376"/>
            <a:ext cx="10058400" cy="1254760"/>
          </a:xfrm>
          <a:custGeom>
            <a:rect b="b" l="l" r="r" t="t"/>
            <a:pathLst>
              <a:path extrusionOk="0" h="1254760" w="10058400">
                <a:moveTo>
                  <a:pt x="0" y="1254137"/>
                </a:moveTo>
                <a:lnTo>
                  <a:pt x="10057800" y="1254137"/>
                </a:lnTo>
                <a:lnTo>
                  <a:pt x="10057800" y="0"/>
                </a:lnTo>
                <a:lnTo>
                  <a:pt x="0" y="0"/>
                </a:lnTo>
                <a:lnTo>
                  <a:pt x="0" y="1254137"/>
                </a:lnTo>
                <a:close/>
              </a:path>
            </a:pathLst>
          </a:cu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102"/>
          <p:cNvSpPr txBox="1"/>
          <p:nvPr/>
        </p:nvSpPr>
        <p:spPr>
          <a:xfrm>
            <a:off x="965200" y="1714897"/>
            <a:ext cx="6439535" cy="3987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Objetivos vagos</a:t>
            </a:r>
            <a:endParaRPr sz="65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711200" marR="918210" rtl="0" algn="l">
              <a:lnSpc>
                <a:spcPct val="139500"/>
              </a:lnSpc>
              <a:spcBef>
                <a:spcPts val="279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Más respeto por el medioambiente.  Aumentar el engagement.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711200" marR="5080" rtl="0" algn="l">
              <a:lnSpc>
                <a:spcPct val="167346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Tener una presencia de marca más sólida.  Posicionarnos como referentes.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711200" marR="0" rtl="0" algn="l">
              <a:spcBef>
                <a:spcPts val="93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Impactar el mercado local.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8" name="Google Shape;1348;p102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Google Shape;1349;p102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102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102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102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102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102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102"/>
          <p:cNvSpPr txBox="1"/>
          <p:nvPr>
            <p:ph type="title"/>
          </p:nvPr>
        </p:nvSpPr>
        <p:spPr>
          <a:xfrm>
            <a:off x="1473200" y="542329"/>
            <a:ext cx="134937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>
                <a:latin typeface="Trebuchet MS"/>
                <a:ea typeface="Trebuchet MS"/>
                <a:cs typeface="Trebuchet MS"/>
                <a:sym typeface="Trebuchet MS"/>
              </a:rPr>
              <a:t>Objetivos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6" name="Google Shape;1356;p102"/>
          <p:cNvSpPr/>
          <p:nvPr/>
        </p:nvSpPr>
        <p:spPr>
          <a:xfrm>
            <a:off x="1066800" y="3302000"/>
            <a:ext cx="265430" cy="265430"/>
          </a:xfrm>
          <a:custGeom>
            <a:rect b="b" l="l" r="r" t="t"/>
            <a:pathLst>
              <a:path extrusionOk="0" h="265429" w="265430">
                <a:moveTo>
                  <a:pt x="57373" y="0"/>
                </a:moveTo>
                <a:lnTo>
                  <a:pt x="46211" y="0"/>
                </a:lnTo>
                <a:lnTo>
                  <a:pt x="40629" y="2235"/>
                </a:lnTo>
                <a:lnTo>
                  <a:pt x="2232" y="40627"/>
                </a:lnTo>
                <a:lnTo>
                  <a:pt x="0" y="46215"/>
                </a:lnTo>
                <a:lnTo>
                  <a:pt x="0" y="57378"/>
                </a:lnTo>
                <a:lnTo>
                  <a:pt x="2232" y="62953"/>
                </a:lnTo>
                <a:lnTo>
                  <a:pt x="71884" y="132600"/>
                </a:lnTo>
                <a:lnTo>
                  <a:pt x="2232" y="202260"/>
                </a:lnTo>
                <a:lnTo>
                  <a:pt x="0" y="207835"/>
                </a:lnTo>
                <a:lnTo>
                  <a:pt x="0" y="218998"/>
                </a:lnTo>
                <a:lnTo>
                  <a:pt x="2232" y="224586"/>
                </a:lnTo>
                <a:lnTo>
                  <a:pt x="40629" y="262978"/>
                </a:lnTo>
                <a:lnTo>
                  <a:pt x="46211" y="265214"/>
                </a:lnTo>
                <a:lnTo>
                  <a:pt x="57373" y="265214"/>
                </a:lnTo>
                <a:lnTo>
                  <a:pt x="62953" y="262978"/>
                </a:lnTo>
                <a:lnTo>
                  <a:pt x="132605" y="193332"/>
                </a:lnTo>
                <a:lnTo>
                  <a:pt x="254051" y="193332"/>
                </a:lnTo>
                <a:lnTo>
                  <a:pt x="193328" y="132600"/>
                </a:lnTo>
                <a:lnTo>
                  <a:pt x="254050" y="71882"/>
                </a:lnTo>
                <a:lnTo>
                  <a:pt x="132605" y="71882"/>
                </a:lnTo>
                <a:lnTo>
                  <a:pt x="62953" y="2235"/>
                </a:lnTo>
                <a:lnTo>
                  <a:pt x="57373" y="0"/>
                </a:lnTo>
                <a:close/>
              </a:path>
              <a:path extrusionOk="0" h="265429" w="265430">
                <a:moveTo>
                  <a:pt x="254051" y="193332"/>
                </a:moveTo>
                <a:lnTo>
                  <a:pt x="132605" y="193332"/>
                </a:lnTo>
                <a:lnTo>
                  <a:pt x="202257" y="262978"/>
                </a:lnTo>
                <a:lnTo>
                  <a:pt x="207835" y="265214"/>
                </a:lnTo>
                <a:lnTo>
                  <a:pt x="218998" y="265214"/>
                </a:lnTo>
                <a:lnTo>
                  <a:pt x="224586" y="262978"/>
                </a:lnTo>
                <a:lnTo>
                  <a:pt x="262978" y="224586"/>
                </a:lnTo>
                <a:lnTo>
                  <a:pt x="265214" y="218998"/>
                </a:lnTo>
                <a:lnTo>
                  <a:pt x="265214" y="207835"/>
                </a:lnTo>
                <a:lnTo>
                  <a:pt x="262978" y="202260"/>
                </a:lnTo>
                <a:lnTo>
                  <a:pt x="254051" y="193332"/>
                </a:lnTo>
                <a:close/>
              </a:path>
              <a:path extrusionOk="0" h="265429" w="265430">
                <a:moveTo>
                  <a:pt x="218998" y="0"/>
                </a:moveTo>
                <a:lnTo>
                  <a:pt x="207835" y="0"/>
                </a:lnTo>
                <a:lnTo>
                  <a:pt x="202257" y="2235"/>
                </a:lnTo>
                <a:lnTo>
                  <a:pt x="132605" y="71882"/>
                </a:lnTo>
                <a:lnTo>
                  <a:pt x="254050" y="71882"/>
                </a:lnTo>
                <a:lnTo>
                  <a:pt x="262978" y="62953"/>
                </a:lnTo>
                <a:lnTo>
                  <a:pt x="265214" y="57378"/>
                </a:lnTo>
                <a:lnTo>
                  <a:pt x="265214" y="46215"/>
                </a:lnTo>
                <a:lnTo>
                  <a:pt x="262978" y="40627"/>
                </a:lnTo>
                <a:lnTo>
                  <a:pt x="224586" y="2235"/>
                </a:lnTo>
                <a:lnTo>
                  <a:pt x="218998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102"/>
          <p:cNvSpPr/>
          <p:nvPr/>
        </p:nvSpPr>
        <p:spPr>
          <a:xfrm>
            <a:off x="1066800" y="3810000"/>
            <a:ext cx="265430" cy="265430"/>
          </a:xfrm>
          <a:custGeom>
            <a:rect b="b" l="l" r="r" t="t"/>
            <a:pathLst>
              <a:path extrusionOk="0" h="265429" w="265430">
                <a:moveTo>
                  <a:pt x="57373" y="0"/>
                </a:moveTo>
                <a:lnTo>
                  <a:pt x="46211" y="0"/>
                </a:lnTo>
                <a:lnTo>
                  <a:pt x="40629" y="2235"/>
                </a:lnTo>
                <a:lnTo>
                  <a:pt x="2232" y="40627"/>
                </a:lnTo>
                <a:lnTo>
                  <a:pt x="0" y="46215"/>
                </a:lnTo>
                <a:lnTo>
                  <a:pt x="0" y="57378"/>
                </a:lnTo>
                <a:lnTo>
                  <a:pt x="2232" y="62953"/>
                </a:lnTo>
                <a:lnTo>
                  <a:pt x="71884" y="132600"/>
                </a:lnTo>
                <a:lnTo>
                  <a:pt x="2232" y="202260"/>
                </a:lnTo>
                <a:lnTo>
                  <a:pt x="0" y="207835"/>
                </a:lnTo>
                <a:lnTo>
                  <a:pt x="0" y="218998"/>
                </a:lnTo>
                <a:lnTo>
                  <a:pt x="2232" y="224586"/>
                </a:lnTo>
                <a:lnTo>
                  <a:pt x="40629" y="262978"/>
                </a:lnTo>
                <a:lnTo>
                  <a:pt x="46211" y="265214"/>
                </a:lnTo>
                <a:lnTo>
                  <a:pt x="57373" y="265214"/>
                </a:lnTo>
                <a:lnTo>
                  <a:pt x="62953" y="262978"/>
                </a:lnTo>
                <a:lnTo>
                  <a:pt x="132605" y="193332"/>
                </a:lnTo>
                <a:lnTo>
                  <a:pt x="254051" y="193332"/>
                </a:lnTo>
                <a:lnTo>
                  <a:pt x="193328" y="132600"/>
                </a:lnTo>
                <a:lnTo>
                  <a:pt x="254050" y="71882"/>
                </a:lnTo>
                <a:lnTo>
                  <a:pt x="132605" y="71882"/>
                </a:lnTo>
                <a:lnTo>
                  <a:pt x="62953" y="2235"/>
                </a:lnTo>
                <a:lnTo>
                  <a:pt x="57373" y="0"/>
                </a:lnTo>
                <a:close/>
              </a:path>
              <a:path extrusionOk="0" h="265429" w="265430">
                <a:moveTo>
                  <a:pt x="254051" y="193332"/>
                </a:moveTo>
                <a:lnTo>
                  <a:pt x="132605" y="193332"/>
                </a:lnTo>
                <a:lnTo>
                  <a:pt x="202257" y="262978"/>
                </a:lnTo>
                <a:lnTo>
                  <a:pt x="207835" y="265214"/>
                </a:lnTo>
                <a:lnTo>
                  <a:pt x="218998" y="265214"/>
                </a:lnTo>
                <a:lnTo>
                  <a:pt x="224586" y="262978"/>
                </a:lnTo>
                <a:lnTo>
                  <a:pt x="262978" y="224586"/>
                </a:lnTo>
                <a:lnTo>
                  <a:pt x="265214" y="218998"/>
                </a:lnTo>
                <a:lnTo>
                  <a:pt x="265214" y="207835"/>
                </a:lnTo>
                <a:lnTo>
                  <a:pt x="262978" y="202260"/>
                </a:lnTo>
                <a:lnTo>
                  <a:pt x="254051" y="193332"/>
                </a:lnTo>
                <a:close/>
              </a:path>
              <a:path extrusionOk="0" h="265429" w="265430">
                <a:moveTo>
                  <a:pt x="218998" y="0"/>
                </a:moveTo>
                <a:lnTo>
                  <a:pt x="207835" y="0"/>
                </a:lnTo>
                <a:lnTo>
                  <a:pt x="202257" y="2235"/>
                </a:lnTo>
                <a:lnTo>
                  <a:pt x="132605" y="71882"/>
                </a:lnTo>
                <a:lnTo>
                  <a:pt x="254050" y="71882"/>
                </a:lnTo>
                <a:lnTo>
                  <a:pt x="262978" y="62953"/>
                </a:lnTo>
                <a:lnTo>
                  <a:pt x="265214" y="57378"/>
                </a:lnTo>
                <a:lnTo>
                  <a:pt x="265214" y="46215"/>
                </a:lnTo>
                <a:lnTo>
                  <a:pt x="262978" y="40627"/>
                </a:lnTo>
                <a:lnTo>
                  <a:pt x="224586" y="2235"/>
                </a:lnTo>
                <a:lnTo>
                  <a:pt x="218998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102"/>
          <p:cNvSpPr/>
          <p:nvPr/>
        </p:nvSpPr>
        <p:spPr>
          <a:xfrm>
            <a:off x="1066800" y="4356100"/>
            <a:ext cx="265430" cy="252729"/>
          </a:xfrm>
          <a:custGeom>
            <a:rect b="b" l="l" r="r" t="t"/>
            <a:pathLst>
              <a:path extrusionOk="0" h="252729" w="265430">
                <a:moveTo>
                  <a:pt x="57373" y="0"/>
                </a:moveTo>
                <a:lnTo>
                  <a:pt x="46211" y="0"/>
                </a:lnTo>
                <a:lnTo>
                  <a:pt x="40629" y="2120"/>
                </a:lnTo>
                <a:lnTo>
                  <a:pt x="2232" y="38696"/>
                </a:lnTo>
                <a:lnTo>
                  <a:pt x="0" y="44005"/>
                </a:lnTo>
                <a:lnTo>
                  <a:pt x="0" y="54648"/>
                </a:lnTo>
                <a:lnTo>
                  <a:pt x="2232" y="59956"/>
                </a:lnTo>
                <a:lnTo>
                  <a:pt x="71884" y="126288"/>
                </a:lnTo>
                <a:lnTo>
                  <a:pt x="2232" y="192620"/>
                </a:lnTo>
                <a:lnTo>
                  <a:pt x="0" y="197942"/>
                </a:lnTo>
                <a:lnTo>
                  <a:pt x="0" y="208572"/>
                </a:lnTo>
                <a:lnTo>
                  <a:pt x="2232" y="213893"/>
                </a:lnTo>
                <a:lnTo>
                  <a:pt x="40629" y="250456"/>
                </a:lnTo>
                <a:lnTo>
                  <a:pt x="46211" y="252577"/>
                </a:lnTo>
                <a:lnTo>
                  <a:pt x="57373" y="252577"/>
                </a:lnTo>
                <a:lnTo>
                  <a:pt x="62953" y="250456"/>
                </a:lnTo>
                <a:lnTo>
                  <a:pt x="132605" y="184124"/>
                </a:lnTo>
                <a:lnTo>
                  <a:pt x="254057" y="184124"/>
                </a:lnTo>
                <a:lnTo>
                  <a:pt x="193328" y="126288"/>
                </a:lnTo>
                <a:lnTo>
                  <a:pt x="254044" y="68465"/>
                </a:lnTo>
                <a:lnTo>
                  <a:pt x="132605" y="68465"/>
                </a:lnTo>
                <a:lnTo>
                  <a:pt x="62953" y="2120"/>
                </a:lnTo>
                <a:lnTo>
                  <a:pt x="57373" y="0"/>
                </a:lnTo>
                <a:close/>
              </a:path>
              <a:path extrusionOk="0" h="252729" w="265430">
                <a:moveTo>
                  <a:pt x="254057" y="184124"/>
                </a:moveTo>
                <a:lnTo>
                  <a:pt x="132605" y="184124"/>
                </a:lnTo>
                <a:lnTo>
                  <a:pt x="202257" y="250456"/>
                </a:lnTo>
                <a:lnTo>
                  <a:pt x="207835" y="252577"/>
                </a:lnTo>
                <a:lnTo>
                  <a:pt x="218998" y="252577"/>
                </a:lnTo>
                <a:lnTo>
                  <a:pt x="224586" y="250456"/>
                </a:lnTo>
                <a:lnTo>
                  <a:pt x="262978" y="213893"/>
                </a:lnTo>
                <a:lnTo>
                  <a:pt x="265214" y="208572"/>
                </a:lnTo>
                <a:lnTo>
                  <a:pt x="265214" y="197942"/>
                </a:lnTo>
                <a:lnTo>
                  <a:pt x="262978" y="192620"/>
                </a:lnTo>
                <a:lnTo>
                  <a:pt x="254057" y="184124"/>
                </a:lnTo>
                <a:close/>
              </a:path>
              <a:path extrusionOk="0" h="252729" w="265430">
                <a:moveTo>
                  <a:pt x="218998" y="0"/>
                </a:moveTo>
                <a:lnTo>
                  <a:pt x="207835" y="0"/>
                </a:lnTo>
                <a:lnTo>
                  <a:pt x="202257" y="2120"/>
                </a:lnTo>
                <a:lnTo>
                  <a:pt x="132605" y="68465"/>
                </a:lnTo>
                <a:lnTo>
                  <a:pt x="254044" y="68465"/>
                </a:lnTo>
                <a:lnTo>
                  <a:pt x="262978" y="59956"/>
                </a:lnTo>
                <a:lnTo>
                  <a:pt x="265214" y="54648"/>
                </a:lnTo>
                <a:lnTo>
                  <a:pt x="265214" y="44005"/>
                </a:lnTo>
                <a:lnTo>
                  <a:pt x="262978" y="38696"/>
                </a:lnTo>
                <a:lnTo>
                  <a:pt x="224586" y="2120"/>
                </a:lnTo>
                <a:lnTo>
                  <a:pt x="218998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p102"/>
          <p:cNvSpPr/>
          <p:nvPr/>
        </p:nvSpPr>
        <p:spPr>
          <a:xfrm>
            <a:off x="1066800" y="4851400"/>
            <a:ext cx="265430" cy="265430"/>
          </a:xfrm>
          <a:custGeom>
            <a:rect b="b" l="l" r="r" t="t"/>
            <a:pathLst>
              <a:path extrusionOk="0" h="265429" w="265430">
                <a:moveTo>
                  <a:pt x="57373" y="0"/>
                </a:moveTo>
                <a:lnTo>
                  <a:pt x="46211" y="0"/>
                </a:lnTo>
                <a:lnTo>
                  <a:pt x="40629" y="2235"/>
                </a:lnTo>
                <a:lnTo>
                  <a:pt x="2232" y="40627"/>
                </a:lnTo>
                <a:lnTo>
                  <a:pt x="0" y="46215"/>
                </a:lnTo>
                <a:lnTo>
                  <a:pt x="0" y="57378"/>
                </a:lnTo>
                <a:lnTo>
                  <a:pt x="2232" y="62953"/>
                </a:lnTo>
                <a:lnTo>
                  <a:pt x="71884" y="132600"/>
                </a:lnTo>
                <a:lnTo>
                  <a:pt x="2232" y="202260"/>
                </a:lnTo>
                <a:lnTo>
                  <a:pt x="0" y="207835"/>
                </a:lnTo>
                <a:lnTo>
                  <a:pt x="0" y="218998"/>
                </a:lnTo>
                <a:lnTo>
                  <a:pt x="2232" y="224586"/>
                </a:lnTo>
                <a:lnTo>
                  <a:pt x="40629" y="262978"/>
                </a:lnTo>
                <a:lnTo>
                  <a:pt x="46211" y="265214"/>
                </a:lnTo>
                <a:lnTo>
                  <a:pt x="57373" y="265214"/>
                </a:lnTo>
                <a:lnTo>
                  <a:pt x="62953" y="262978"/>
                </a:lnTo>
                <a:lnTo>
                  <a:pt x="132605" y="193332"/>
                </a:lnTo>
                <a:lnTo>
                  <a:pt x="254051" y="193332"/>
                </a:lnTo>
                <a:lnTo>
                  <a:pt x="193328" y="132600"/>
                </a:lnTo>
                <a:lnTo>
                  <a:pt x="254050" y="71881"/>
                </a:lnTo>
                <a:lnTo>
                  <a:pt x="132605" y="71881"/>
                </a:lnTo>
                <a:lnTo>
                  <a:pt x="62953" y="2235"/>
                </a:lnTo>
                <a:lnTo>
                  <a:pt x="57373" y="0"/>
                </a:lnTo>
                <a:close/>
              </a:path>
              <a:path extrusionOk="0" h="265429" w="265430">
                <a:moveTo>
                  <a:pt x="254051" y="193332"/>
                </a:moveTo>
                <a:lnTo>
                  <a:pt x="132605" y="193332"/>
                </a:lnTo>
                <a:lnTo>
                  <a:pt x="202257" y="262978"/>
                </a:lnTo>
                <a:lnTo>
                  <a:pt x="207835" y="265214"/>
                </a:lnTo>
                <a:lnTo>
                  <a:pt x="218998" y="265214"/>
                </a:lnTo>
                <a:lnTo>
                  <a:pt x="224586" y="262978"/>
                </a:lnTo>
                <a:lnTo>
                  <a:pt x="262978" y="224586"/>
                </a:lnTo>
                <a:lnTo>
                  <a:pt x="265214" y="218998"/>
                </a:lnTo>
                <a:lnTo>
                  <a:pt x="265214" y="207835"/>
                </a:lnTo>
                <a:lnTo>
                  <a:pt x="262978" y="202260"/>
                </a:lnTo>
                <a:lnTo>
                  <a:pt x="254051" y="193332"/>
                </a:lnTo>
                <a:close/>
              </a:path>
              <a:path extrusionOk="0" h="265429" w="265430">
                <a:moveTo>
                  <a:pt x="218998" y="0"/>
                </a:moveTo>
                <a:lnTo>
                  <a:pt x="207835" y="0"/>
                </a:lnTo>
                <a:lnTo>
                  <a:pt x="202257" y="2235"/>
                </a:lnTo>
                <a:lnTo>
                  <a:pt x="132605" y="71881"/>
                </a:lnTo>
                <a:lnTo>
                  <a:pt x="254050" y="71881"/>
                </a:lnTo>
                <a:lnTo>
                  <a:pt x="262978" y="62953"/>
                </a:lnTo>
                <a:lnTo>
                  <a:pt x="265214" y="57378"/>
                </a:lnTo>
                <a:lnTo>
                  <a:pt x="265214" y="46215"/>
                </a:lnTo>
                <a:lnTo>
                  <a:pt x="262978" y="40627"/>
                </a:lnTo>
                <a:lnTo>
                  <a:pt x="224586" y="2235"/>
                </a:lnTo>
                <a:lnTo>
                  <a:pt x="218998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0" name="Google Shape;1360;p102"/>
          <p:cNvSpPr/>
          <p:nvPr/>
        </p:nvSpPr>
        <p:spPr>
          <a:xfrm>
            <a:off x="1066800" y="5397500"/>
            <a:ext cx="265430" cy="252729"/>
          </a:xfrm>
          <a:custGeom>
            <a:rect b="b" l="l" r="r" t="t"/>
            <a:pathLst>
              <a:path extrusionOk="0" h="252729" w="265430">
                <a:moveTo>
                  <a:pt x="57373" y="0"/>
                </a:moveTo>
                <a:lnTo>
                  <a:pt x="46211" y="0"/>
                </a:lnTo>
                <a:lnTo>
                  <a:pt x="40629" y="2120"/>
                </a:lnTo>
                <a:lnTo>
                  <a:pt x="2232" y="38696"/>
                </a:lnTo>
                <a:lnTo>
                  <a:pt x="0" y="44005"/>
                </a:lnTo>
                <a:lnTo>
                  <a:pt x="0" y="54635"/>
                </a:lnTo>
                <a:lnTo>
                  <a:pt x="2232" y="59956"/>
                </a:lnTo>
                <a:lnTo>
                  <a:pt x="71884" y="126288"/>
                </a:lnTo>
                <a:lnTo>
                  <a:pt x="2232" y="192620"/>
                </a:lnTo>
                <a:lnTo>
                  <a:pt x="0" y="197942"/>
                </a:lnTo>
                <a:lnTo>
                  <a:pt x="0" y="208572"/>
                </a:lnTo>
                <a:lnTo>
                  <a:pt x="2232" y="213880"/>
                </a:lnTo>
                <a:lnTo>
                  <a:pt x="40629" y="250456"/>
                </a:lnTo>
                <a:lnTo>
                  <a:pt x="46211" y="252577"/>
                </a:lnTo>
                <a:lnTo>
                  <a:pt x="57373" y="252577"/>
                </a:lnTo>
                <a:lnTo>
                  <a:pt x="62953" y="250456"/>
                </a:lnTo>
                <a:lnTo>
                  <a:pt x="132605" y="184124"/>
                </a:lnTo>
                <a:lnTo>
                  <a:pt x="254057" y="184124"/>
                </a:lnTo>
                <a:lnTo>
                  <a:pt x="193328" y="126288"/>
                </a:lnTo>
                <a:lnTo>
                  <a:pt x="254044" y="68465"/>
                </a:lnTo>
                <a:lnTo>
                  <a:pt x="132605" y="68465"/>
                </a:lnTo>
                <a:lnTo>
                  <a:pt x="62953" y="2120"/>
                </a:lnTo>
                <a:lnTo>
                  <a:pt x="57373" y="0"/>
                </a:lnTo>
                <a:close/>
              </a:path>
              <a:path extrusionOk="0" h="252729" w="265430">
                <a:moveTo>
                  <a:pt x="254057" y="184124"/>
                </a:moveTo>
                <a:lnTo>
                  <a:pt x="132605" y="184124"/>
                </a:lnTo>
                <a:lnTo>
                  <a:pt x="202257" y="250456"/>
                </a:lnTo>
                <a:lnTo>
                  <a:pt x="207835" y="252577"/>
                </a:lnTo>
                <a:lnTo>
                  <a:pt x="218998" y="252577"/>
                </a:lnTo>
                <a:lnTo>
                  <a:pt x="224586" y="250456"/>
                </a:lnTo>
                <a:lnTo>
                  <a:pt x="262978" y="213880"/>
                </a:lnTo>
                <a:lnTo>
                  <a:pt x="265214" y="208572"/>
                </a:lnTo>
                <a:lnTo>
                  <a:pt x="265214" y="197942"/>
                </a:lnTo>
                <a:lnTo>
                  <a:pt x="262978" y="192620"/>
                </a:lnTo>
                <a:lnTo>
                  <a:pt x="254057" y="184124"/>
                </a:lnTo>
                <a:close/>
              </a:path>
              <a:path extrusionOk="0" h="252729" w="265430">
                <a:moveTo>
                  <a:pt x="218998" y="0"/>
                </a:moveTo>
                <a:lnTo>
                  <a:pt x="207835" y="0"/>
                </a:lnTo>
                <a:lnTo>
                  <a:pt x="202257" y="2120"/>
                </a:lnTo>
                <a:lnTo>
                  <a:pt x="132605" y="68465"/>
                </a:lnTo>
                <a:lnTo>
                  <a:pt x="254044" y="68465"/>
                </a:lnTo>
                <a:lnTo>
                  <a:pt x="262978" y="59956"/>
                </a:lnTo>
                <a:lnTo>
                  <a:pt x="265214" y="54635"/>
                </a:lnTo>
                <a:lnTo>
                  <a:pt x="265214" y="44005"/>
                </a:lnTo>
                <a:lnTo>
                  <a:pt x="262978" y="38696"/>
                </a:lnTo>
                <a:lnTo>
                  <a:pt x="224586" y="2120"/>
                </a:lnTo>
                <a:lnTo>
                  <a:pt x="218998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102"/>
          <p:cNvSpPr/>
          <p:nvPr/>
        </p:nvSpPr>
        <p:spPr>
          <a:xfrm>
            <a:off x="965200" y="596900"/>
            <a:ext cx="342900" cy="342900"/>
          </a:xfrm>
          <a:custGeom>
            <a:rect b="b" l="l" r="r" t="t"/>
            <a:pathLst>
              <a:path extrusionOk="0" h="342900" w="342900">
                <a:moveTo>
                  <a:pt x="171450" y="0"/>
                </a:moveTo>
                <a:lnTo>
                  <a:pt x="125883" y="6126"/>
                </a:lnTo>
                <a:lnTo>
                  <a:pt x="84931" y="23415"/>
                </a:lnTo>
                <a:lnTo>
                  <a:pt x="50229" y="50230"/>
                </a:lnTo>
                <a:lnTo>
                  <a:pt x="23415" y="84931"/>
                </a:lnTo>
                <a:lnTo>
                  <a:pt x="6126" y="125884"/>
                </a:lnTo>
                <a:lnTo>
                  <a:pt x="0" y="171450"/>
                </a:lnTo>
                <a:lnTo>
                  <a:pt x="6126" y="217015"/>
                </a:lnTo>
                <a:lnTo>
                  <a:pt x="23415" y="257968"/>
                </a:lnTo>
                <a:lnTo>
                  <a:pt x="50229" y="292669"/>
                </a:lnTo>
                <a:lnTo>
                  <a:pt x="84931" y="319484"/>
                </a:lnTo>
                <a:lnTo>
                  <a:pt x="125883" y="336773"/>
                </a:lnTo>
                <a:lnTo>
                  <a:pt x="171450" y="342900"/>
                </a:lnTo>
                <a:lnTo>
                  <a:pt x="217016" y="336773"/>
                </a:lnTo>
                <a:lnTo>
                  <a:pt x="257969" y="319484"/>
                </a:lnTo>
                <a:lnTo>
                  <a:pt x="264645" y="314325"/>
                </a:lnTo>
                <a:lnTo>
                  <a:pt x="171450" y="314325"/>
                </a:lnTo>
                <a:lnTo>
                  <a:pt x="126329" y="307031"/>
                </a:lnTo>
                <a:lnTo>
                  <a:pt x="87114" y="286728"/>
                </a:lnTo>
                <a:lnTo>
                  <a:pt x="56171" y="255785"/>
                </a:lnTo>
                <a:lnTo>
                  <a:pt x="35868" y="216569"/>
                </a:lnTo>
                <a:lnTo>
                  <a:pt x="28575" y="171450"/>
                </a:lnTo>
                <a:lnTo>
                  <a:pt x="35868" y="126330"/>
                </a:lnTo>
                <a:lnTo>
                  <a:pt x="56171" y="87114"/>
                </a:lnTo>
                <a:lnTo>
                  <a:pt x="87114" y="56171"/>
                </a:lnTo>
                <a:lnTo>
                  <a:pt x="126329" y="35868"/>
                </a:lnTo>
                <a:lnTo>
                  <a:pt x="171450" y="28575"/>
                </a:lnTo>
                <a:lnTo>
                  <a:pt x="264645" y="28575"/>
                </a:lnTo>
                <a:lnTo>
                  <a:pt x="257969" y="23415"/>
                </a:lnTo>
                <a:lnTo>
                  <a:pt x="217016" y="6126"/>
                </a:lnTo>
                <a:lnTo>
                  <a:pt x="171450" y="0"/>
                </a:lnTo>
                <a:close/>
              </a:path>
              <a:path extrusionOk="0" h="342900" w="342900">
                <a:moveTo>
                  <a:pt x="264645" y="28575"/>
                </a:moveTo>
                <a:lnTo>
                  <a:pt x="171450" y="28575"/>
                </a:lnTo>
                <a:lnTo>
                  <a:pt x="216570" y="35868"/>
                </a:lnTo>
                <a:lnTo>
                  <a:pt x="255785" y="56171"/>
                </a:lnTo>
                <a:lnTo>
                  <a:pt x="286728" y="87114"/>
                </a:lnTo>
                <a:lnTo>
                  <a:pt x="307031" y="126330"/>
                </a:lnTo>
                <a:lnTo>
                  <a:pt x="314325" y="171450"/>
                </a:lnTo>
                <a:lnTo>
                  <a:pt x="307031" y="216569"/>
                </a:lnTo>
                <a:lnTo>
                  <a:pt x="286728" y="255785"/>
                </a:lnTo>
                <a:lnTo>
                  <a:pt x="255785" y="286728"/>
                </a:lnTo>
                <a:lnTo>
                  <a:pt x="216570" y="307031"/>
                </a:lnTo>
                <a:lnTo>
                  <a:pt x="171450" y="314325"/>
                </a:lnTo>
                <a:lnTo>
                  <a:pt x="264645" y="314325"/>
                </a:lnTo>
                <a:lnTo>
                  <a:pt x="292670" y="292669"/>
                </a:lnTo>
                <a:lnTo>
                  <a:pt x="319484" y="257968"/>
                </a:lnTo>
                <a:lnTo>
                  <a:pt x="336773" y="217015"/>
                </a:lnTo>
                <a:lnTo>
                  <a:pt x="342900" y="171450"/>
                </a:lnTo>
                <a:lnTo>
                  <a:pt x="336773" y="125884"/>
                </a:lnTo>
                <a:lnTo>
                  <a:pt x="319484" y="84931"/>
                </a:lnTo>
                <a:lnTo>
                  <a:pt x="292670" y="50230"/>
                </a:lnTo>
                <a:lnTo>
                  <a:pt x="264645" y="28575"/>
                </a:lnTo>
                <a:close/>
              </a:path>
              <a:path extrusionOk="0" h="342900" w="342900">
                <a:moveTo>
                  <a:pt x="171450" y="57150"/>
                </a:moveTo>
                <a:lnTo>
                  <a:pt x="126937" y="66124"/>
                </a:lnTo>
                <a:lnTo>
                  <a:pt x="90608" y="90606"/>
                </a:lnTo>
                <a:lnTo>
                  <a:pt x="66125" y="126935"/>
                </a:lnTo>
                <a:lnTo>
                  <a:pt x="57150" y="171450"/>
                </a:lnTo>
                <a:lnTo>
                  <a:pt x="66125" y="215964"/>
                </a:lnTo>
                <a:lnTo>
                  <a:pt x="90608" y="252293"/>
                </a:lnTo>
                <a:lnTo>
                  <a:pt x="126937" y="276775"/>
                </a:lnTo>
                <a:lnTo>
                  <a:pt x="171450" y="285750"/>
                </a:lnTo>
                <a:lnTo>
                  <a:pt x="215962" y="276775"/>
                </a:lnTo>
                <a:lnTo>
                  <a:pt x="245047" y="257175"/>
                </a:lnTo>
                <a:lnTo>
                  <a:pt x="171450" y="257175"/>
                </a:lnTo>
                <a:lnTo>
                  <a:pt x="138089" y="250436"/>
                </a:lnTo>
                <a:lnTo>
                  <a:pt x="110839" y="232062"/>
                </a:lnTo>
                <a:lnTo>
                  <a:pt x="92464" y="204813"/>
                </a:lnTo>
                <a:lnTo>
                  <a:pt x="85725" y="171450"/>
                </a:lnTo>
                <a:lnTo>
                  <a:pt x="92464" y="138086"/>
                </a:lnTo>
                <a:lnTo>
                  <a:pt x="110839" y="110837"/>
                </a:lnTo>
                <a:lnTo>
                  <a:pt x="138089" y="92463"/>
                </a:lnTo>
                <a:lnTo>
                  <a:pt x="171450" y="85725"/>
                </a:lnTo>
                <a:lnTo>
                  <a:pt x="245047" y="85725"/>
                </a:lnTo>
                <a:lnTo>
                  <a:pt x="215962" y="66124"/>
                </a:lnTo>
                <a:lnTo>
                  <a:pt x="171450" y="57150"/>
                </a:lnTo>
                <a:close/>
              </a:path>
              <a:path extrusionOk="0" h="342900" w="342900">
                <a:moveTo>
                  <a:pt x="245047" y="85725"/>
                </a:moveTo>
                <a:lnTo>
                  <a:pt x="171450" y="85725"/>
                </a:lnTo>
                <a:lnTo>
                  <a:pt x="204810" y="92463"/>
                </a:lnTo>
                <a:lnTo>
                  <a:pt x="232060" y="110837"/>
                </a:lnTo>
                <a:lnTo>
                  <a:pt x="250435" y="138086"/>
                </a:lnTo>
                <a:lnTo>
                  <a:pt x="257175" y="171450"/>
                </a:lnTo>
                <a:lnTo>
                  <a:pt x="250435" y="204813"/>
                </a:lnTo>
                <a:lnTo>
                  <a:pt x="232060" y="232062"/>
                </a:lnTo>
                <a:lnTo>
                  <a:pt x="204810" y="250436"/>
                </a:lnTo>
                <a:lnTo>
                  <a:pt x="171450" y="257175"/>
                </a:lnTo>
                <a:lnTo>
                  <a:pt x="245047" y="257175"/>
                </a:lnTo>
                <a:lnTo>
                  <a:pt x="252291" y="252293"/>
                </a:lnTo>
                <a:lnTo>
                  <a:pt x="276774" y="215964"/>
                </a:lnTo>
                <a:lnTo>
                  <a:pt x="285750" y="171450"/>
                </a:lnTo>
                <a:lnTo>
                  <a:pt x="276774" y="126935"/>
                </a:lnTo>
                <a:lnTo>
                  <a:pt x="252291" y="90606"/>
                </a:lnTo>
                <a:lnTo>
                  <a:pt x="245047" y="85725"/>
                </a:lnTo>
                <a:close/>
              </a:path>
              <a:path extrusionOk="0" h="342900" w="342900">
                <a:moveTo>
                  <a:pt x="171450" y="114300"/>
                </a:moveTo>
                <a:lnTo>
                  <a:pt x="149240" y="118804"/>
                </a:lnTo>
                <a:lnTo>
                  <a:pt x="131071" y="131073"/>
                </a:lnTo>
                <a:lnTo>
                  <a:pt x="118803" y="149243"/>
                </a:lnTo>
                <a:lnTo>
                  <a:pt x="114300" y="171450"/>
                </a:lnTo>
                <a:lnTo>
                  <a:pt x="118803" y="193661"/>
                </a:lnTo>
                <a:lnTo>
                  <a:pt x="131071" y="211831"/>
                </a:lnTo>
                <a:lnTo>
                  <a:pt x="149240" y="224097"/>
                </a:lnTo>
                <a:lnTo>
                  <a:pt x="171450" y="228600"/>
                </a:lnTo>
                <a:lnTo>
                  <a:pt x="193659" y="224097"/>
                </a:lnTo>
                <a:lnTo>
                  <a:pt x="211828" y="211831"/>
                </a:lnTo>
                <a:lnTo>
                  <a:pt x="224096" y="193661"/>
                </a:lnTo>
                <a:lnTo>
                  <a:pt x="228600" y="171450"/>
                </a:lnTo>
                <a:lnTo>
                  <a:pt x="224096" y="149243"/>
                </a:lnTo>
                <a:lnTo>
                  <a:pt x="211828" y="131073"/>
                </a:lnTo>
                <a:lnTo>
                  <a:pt x="193659" y="118804"/>
                </a:lnTo>
                <a:lnTo>
                  <a:pt x="171450" y="114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03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Google Shape;1367;p103"/>
          <p:cNvSpPr/>
          <p:nvPr/>
        </p:nvSpPr>
        <p:spPr>
          <a:xfrm>
            <a:off x="1731708" y="2043341"/>
            <a:ext cx="6793865" cy="923925"/>
          </a:xfrm>
          <a:custGeom>
            <a:rect b="b" l="l" r="r" t="t"/>
            <a:pathLst>
              <a:path extrusionOk="0" h="923925" w="6793865">
                <a:moveTo>
                  <a:pt x="0" y="0"/>
                </a:moveTo>
                <a:lnTo>
                  <a:pt x="6793445" y="0"/>
                </a:lnTo>
                <a:lnTo>
                  <a:pt x="6793445" y="923328"/>
                </a:lnTo>
                <a:lnTo>
                  <a:pt x="0" y="923328"/>
                </a:lnTo>
                <a:lnTo>
                  <a:pt x="0" y="0"/>
                </a:lnTo>
                <a:close/>
              </a:path>
            </a:pathLst>
          </a:cu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103"/>
          <p:cNvSpPr/>
          <p:nvPr/>
        </p:nvSpPr>
        <p:spPr>
          <a:xfrm>
            <a:off x="1922221" y="2966669"/>
            <a:ext cx="6412865" cy="923925"/>
          </a:xfrm>
          <a:custGeom>
            <a:rect b="b" l="l" r="r" t="t"/>
            <a:pathLst>
              <a:path extrusionOk="0" h="923925" w="6412865">
                <a:moveTo>
                  <a:pt x="0" y="0"/>
                </a:moveTo>
                <a:lnTo>
                  <a:pt x="6412420" y="0"/>
                </a:lnTo>
                <a:lnTo>
                  <a:pt x="6412420" y="923328"/>
                </a:lnTo>
                <a:lnTo>
                  <a:pt x="0" y="923328"/>
                </a:lnTo>
                <a:lnTo>
                  <a:pt x="0" y="0"/>
                </a:lnTo>
                <a:close/>
              </a:path>
            </a:pathLst>
          </a:cu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103"/>
          <p:cNvSpPr/>
          <p:nvPr/>
        </p:nvSpPr>
        <p:spPr>
          <a:xfrm>
            <a:off x="1406690" y="3889997"/>
            <a:ext cx="7443470" cy="923925"/>
          </a:xfrm>
          <a:custGeom>
            <a:rect b="b" l="l" r="r" t="t"/>
            <a:pathLst>
              <a:path extrusionOk="0" h="923925" w="7443470">
                <a:moveTo>
                  <a:pt x="0" y="0"/>
                </a:moveTo>
                <a:lnTo>
                  <a:pt x="7443470" y="0"/>
                </a:lnTo>
                <a:lnTo>
                  <a:pt x="7443470" y="923328"/>
                </a:lnTo>
                <a:lnTo>
                  <a:pt x="0" y="923328"/>
                </a:lnTo>
                <a:lnTo>
                  <a:pt x="0" y="0"/>
                </a:lnTo>
                <a:close/>
              </a:path>
            </a:pathLst>
          </a:cu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103"/>
          <p:cNvSpPr/>
          <p:nvPr/>
        </p:nvSpPr>
        <p:spPr>
          <a:xfrm>
            <a:off x="2377795" y="4813325"/>
            <a:ext cx="5329555" cy="923925"/>
          </a:xfrm>
          <a:custGeom>
            <a:rect b="b" l="l" r="r" t="t"/>
            <a:pathLst>
              <a:path extrusionOk="0" h="923925" w="5329555">
                <a:moveTo>
                  <a:pt x="0" y="0"/>
                </a:moveTo>
                <a:lnTo>
                  <a:pt x="5329161" y="0"/>
                </a:lnTo>
                <a:lnTo>
                  <a:pt x="5329161" y="923340"/>
                </a:lnTo>
                <a:lnTo>
                  <a:pt x="0" y="923340"/>
                </a:lnTo>
                <a:lnTo>
                  <a:pt x="0" y="0"/>
                </a:lnTo>
                <a:close/>
              </a:path>
            </a:pathLst>
          </a:cu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103"/>
          <p:cNvSpPr txBox="1"/>
          <p:nvPr>
            <p:ph idx="1" type="body"/>
          </p:nvPr>
        </p:nvSpPr>
        <p:spPr>
          <a:xfrm>
            <a:off x="1357629" y="1970088"/>
            <a:ext cx="7343140" cy="374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6500">
            <a:spAutoFit/>
          </a:bodyPr>
          <a:lstStyle/>
          <a:p>
            <a:pPr indent="-8254" lvl="0" marL="52069" marR="15875" rtl="0" algn="ctr">
              <a:lnSpc>
                <a:spcPct val="1196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Los objetivos deben  relacionarse con la  adopción de usuarios;  no son internos.</a:t>
            </a:r>
            <a:endParaRPr/>
          </a:p>
        </p:txBody>
      </p:sp>
      <p:sp>
        <p:nvSpPr>
          <p:cNvPr id="1372" name="Google Shape;1372;p103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103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4" name="Google Shape;1374;p103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Google Shape;1375;p103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103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103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103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103"/>
          <p:cNvSpPr txBox="1"/>
          <p:nvPr>
            <p:ph type="title"/>
          </p:nvPr>
        </p:nvSpPr>
        <p:spPr>
          <a:xfrm>
            <a:off x="1473200" y="542329"/>
            <a:ext cx="134937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>
                <a:latin typeface="Trebuchet MS"/>
                <a:ea typeface="Trebuchet MS"/>
                <a:cs typeface="Trebuchet MS"/>
                <a:sym typeface="Trebuchet MS"/>
              </a:rPr>
              <a:t>Objetivos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0" name="Google Shape;1380;p103"/>
          <p:cNvSpPr/>
          <p:nvPr/>
        </p:nvSpPr>
        <p:spPr>
          <a:xfrm>
            <a:off x="965200" y="596900"/>
            <a:ext cx="342900" cy="342900"/>
          </a:xfrm>
          <a:custGeom>
            <a:rect b="b" l="l" r="r" t="t"/>
            <a:pathLst>
              <a:path extrusionOk="0" h="342900" w="342900">
                <a:moveTo>
                  <a:pt x="171450" y="0"/>
                </a:moveTo>
                <a:lnTo>
                  <a:pt x="125883" y="6126"/>
                </a:lnTo>
                <a:lnTo>
                  <a:pt x="84931" y="23415"/>
                </a:lnTo>
                <a:lnTo>
                  <a:pt x="50229" y="50230"/>
                </a:lnTo>
                <a:lnTo>
                  <a:pt x="23415" y="84931"/>
                </a:lnTo>
                <a:lnTo>
                  <a:pt x="6126" y="125884"/>
                </a:lnTo>
                <a:lnTo>
                  <a:pt x="0" y="171450"/>
                </a:lnTo>
                <a:lnTo>
                  <a:pt x="6126" y="217015"/>
                </a:lnTo>
                <a:lnTo>
                  <a:pt x="23415" y="257968"/>
                </a:lnTo>
                <a:lnTo>
                  <a:pt x="50229" y="292669"/>
                </a:lnTo>
                <a:lnTo>
                  <a:pt x="84931" y="319484"/>
                </a:lnTo>
                <a:lnTo>
                  <a:pt x="125883" y="336773"/>
                </a:lnTo>
                <a:lnTo>
                  <a:pt x="171450" y="342900"/>
                </a:lnTo>
                <a:lnTo>
                  <a:pt x="217016" y="336773"/>
                </a:lnTo>
                <a:lnTo>
                  <a:pt x="257969" y="319484"/>
                </a:lnTo>
                <a:lnTo>
                  <a:pt x="264645" y="314325"/>
                </a:lnTo>
                <a:lnTo>
                  <a:pt x="171450" y="314325"/>
                </a:lnTo>
                <a:lnTo>
                  <a:pt x="126329" y="307031"/>
                </a:lnTo>
                <a:lnTo>
                  <a:pt x="87114" y="286728"/>
                </a:lnTo>
                <a:lnTo>
                  <a:pt x="56171" y="255785"/>
                </a:lnTo>
                <a:lnTo>
                  <a:pt x="35868" y="216569"/>
                </a:lnTo>
                <a:lnTo>
                  <a:pt x="28575" y="171450"/>
                </a:lnTo>
                <a:lnTo>
                  <a:pt x="35868" y="126330"/>
                </a:lnTo>
                <a:lnTo>
                  <a:pt x="56171" y="87114"/>
                </a:lnTo>
                <a:lnTo>
                  <a:pt x="87114" y="56171"/>
                </a:lnTo>
                <a:lnTo>
                  <a:pt x="126329" y="35868"/>
                </a:lnTo>
                <a:lnTo>
                  <a:pt x="171450" y="28575"/>
                </a:lnTo>
                <a:lnTo>
                  <a:pt x="264645" y="28575"/>
                </a:lnTo>
                <a:lnTo>
                  <a:pt x="257969" y="23415"/>
                </a:lnTo>
                <a:lnTo>
                  <a:pt x="217016" y="6126"/>
                </a:lnTo>
                <a:lnTo>
                  <a:pt x="171450" y="0"/>
                </a:lnTo>
                <a:close/>
              </a:path>
              <a:path extrusionOk="0" h="342900" w="342900">
                <a:moveTo>
                  <a:pt x="264645" y="28575"/>
                </a:moveTo>
                <a:lnTo>
                  <a:pt x="171450" y="28575"/>
                </a:lnTo>
                <a:lnTo>
                  <a:pt x="216570" y="35868"/>
                </a:lnTo>
                <a:lnTo>
                  <a:pt x="255785" y="56171"/>
                </a:lnTo>
                <a:lnTo>
                  <a:pt x="286728" y="87114"/>
                </a:lnTo>
                <a:lnTo>
                  <a:pt x="307031" y="126330"/>
                </a:lnTo>
                <a:lnTo>
                  <a:pt x="314325" y="171450"/>
                </a:lnTo>
                <a:lnTo>
                  <a:pt x="307031" y="216569"/>
                </a:lnTo>
                <a:lnTo>
                  <a:pt x="286728" y="255785"/>
                </a:lnTo>
                <a:lnTo>
                  <a:pt x="255785" y="286728"/>
                </a:lnTo>
                <a:lnTo>
                  <a:pt x="216570" y="307031"/>
                </a:lnTo>
                <a:lnTo>
                  <a:pt x="171450" y="314325"/>
                </a:lnTo>
                <a:lnTo>
                  <a:pt x="264645" y="314325"/>
                </a:lnTo>
                <a:lnTo>
                  <a:pt x="292670" y="292669"/>
                </a:lnTo>
                <a:lnTo>
                  <a:pt x="319484" y="257968"/>
                </a:lnTo>
                <a:lnTo>
                  <a:pt x="336773" y="217015"/>
                </a:lnTo>
                <a:lnTo>
                  <a:pt x="342900" y="171450"/>
                </a:lnTo>
                <a:lnTo>
                  <a:pt x="336773" y="125884"/>
                </a:lnTo>
                <a:lnTo>
                  <a:pt x="319484" y="84931"/>
                </a:lnTo>
                <a:lnTo>
                  <a:pt x="292670" y="50230"/>
                </a:lnTo>
                <a:lnTo>
                  <a:pt x="264645" y="28575"/>
                </a:lnTo>
                <a:close/>
              </a:path>
              <a:path extrusionOk="0" h="342900" w="342900">
                <a:moveTo>
                  <a:pt x="171450" y="57150"/>
                </a:moveTo>
                <a:lnTo>
                  <a:pt x="126937" y="66124"/>
                </a:lnTo>
                <a:lnTo>
                  <a:pt x="90608" y="90606"/>
                </a:lnTo>
                <a:lnTo>
                  <a:pt x="66125" y="126935"/>
                </a:lnTo>
                <a:lnTo>
                  <a:pt x="57150" y="171450"/>
                </a:lnTo>
                <a:lnTo>
                  <a:pt x="66125" y="215964"/>
                </a:lnTo>
                <a:lnTo>
                  <a:pt x="90608" y="252293"/>
                </a:lnTo>
                <a:lnTo>
                  <a:pt x="126937" y="276775"/>
                </a:lnTo>
                <a:lnTo>
                  <a:pt x="171450" y="285750"/>
                </a:lnTo>
                <a:lnTo>
                  <a:pt x="215962" y="276775"/>
                </a:lnTo>
                <a:lnTo>
                  <a:pt x="245047" y="257175"/>
                </a:lnTo>
                <a:lnTo>
                  <a:pt x="171450" y="257175"/>
                </a:lnTo>
                <a:lnTo>
                  <a:pt x="138089" y="250436"/>
                </a:lnTo>
                <a:lnTo>
                  <a:pt x="110839" y="232062"/>
                </a:lnTo>
                <a:lnTo>
                  <a:pt x="92464" y="204813"/>
                </a:lnTo>
                <a:lnTo>
                  <a:pt x="85725" y="171450"/>
                </a:lnTo>
                <a:lnTo>
                  <a:pt x="92464" y="138086"/>
                </a:lnTo>
                <a:lnTo>
                  <a:pt x="110839" y="110837"/>
                </a:lnTo>
                <a:lnTo>
                  <a:pt x="138089" y="92463"/>
                </a:lnTo>
                <a:lnTo>
                  <a:pt x="171450" y="85725"/>
                </a:lnTo>
                <a:lnTo>
                  <a:pt x="245047" y="85725"/>
                </a:lnTo>
                <a:lnTo>
                  <a:pt x="215962" y="66124"/>
                </a:lnTo>
                <a:lnTo>
                  <a:pt x="171450" y="57150"/>
                </a:lnTo>
                <a:close/>
              </a:path>
              <a:path extrusionOk="0" h="342900" w="342900">
                <a:moveTo>
                  <a:pt x="245047" y="85725"/>
                </a:moveTo>
                <a:lnTo>
                  <a:pt x="171450" y="85725"/>
                </a:lnTo>
                <a:lnTo>
                  <a:pt x="204810" y="92463"/>
                </a:lnTo>
                <a:lnTo>
                  <a:pt x="232060" y="110837"/>
                </a:lnTo>
                <a:lnTo>
                  <a:pt x="250435" y="138086"/>
                </a:lnTo>
                <a:lnTo>
                  <a:pt x="257175" y="171450"/>
                </a:lnTo>
                <a:lnTo>
                  <a:pt x="250435" y="204813"/>
                </a:lnTo>
                <a:lnTo>
                  <a:pt x="232060" y="232062"/>
                </a:lnTo>
                <a:lnTo>
                  <a:pt x="204810" y="250436"/>
                </a:lnTo>
                <a:lnTo>
                  <a:pt x="171450" y="257175"/>
                </a:lnTo>
                <a:lnTo>
                  <a:pt x="245047" y="257175"/>
                </a:lnTo>
                <a:lnTo>
                  <a:pt x="252291" y="252293"/>
                </a:lnTo>
                <a:lnTo>
                  <a:pt x="276774" y="215964"/>
                </a:lnTo>
                <a:lnTo>
                  <a:pt x="285750" y="171450"/>
                </a:lnTo>
                <a:lnTo>
                  <a:pt x="276774" y="126935"/>
                </a:lnTo>
                <a:lnTo>
                  <a:pt x="252291" y="90606"/>
                </a:lnTo>
                <a:lnTo>
                  <a:pt x="245047" y="85725"/>
                </a:lnTo>
                <a:close/>
              </a:path>
              <a:path extrusionOk="0" h="342900" w="342900">
                <a:moveTo>
                  <a:pt x="171450" y="114300"/>
                </a:moveTo>
                <a:lnTo>
                  <a:pt x="149240" y="118804"/>
                </a:lnTo>
                <a:lnTo>
                  <a:pt x="131071" y="131073"/>
                </a:lnTo>
                <a:lnTo>
                  <a:pt x="118803" y="149243"/>
                </a:lnTo>
                <a:lnTo>
                  <a:pt x="114300" y="171450"/>
                </a:lnTo>
                <a:lnTo>
                  <a:pt x="118803" y="193661"/>
                </a:lnTo>
                <a:lnTo>
                  <a:pt x="131071" y="211831"/>
                </a:lnTo>
                <a:lnTo>
                  <a:pt x="149240" y="224097"/>
                </a:lnTo>
                <a:lnTo>
                  <a:pt x="171450" y="228600"/>
                </a:lnTo>
                <a:lnTo>
                  <a:pt x="193659" y="224097"/>
                </a:lnTo>
                <a:lnTo>
                  <a:pt x="211828" y="211831"/>
                </a:lnTo>
                <a:lnTo>
                  <a:pt x="224096" y="193661"/>
                </a:lnTo>
                <a:lnTo>
                  <a:pt x="228600" y="171450"/>
                </a:lnTo>
                <a:lnTo>
                  <a:pt x="224096" y="149243"/>
                </a:lnTo>
                <a:lnTo>
                  <a:pt x="211828" y="131073"/>
                </a:lnTo>
                <a:lnTo>
                  <a:pt x="193659" y="118804"/>
                </a:lnTo>
                <a:lnTo>
                  <a:pt x="171450" y="114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04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104"/>
          <p:cNvSpPr txBox="1"/>
          <p:nvPr>
            <p:ph type="title"/>
          </p:nvPr>
        </p:nvSpPr>
        <p:spPr>
          <a:xfrm>
            <a:off x="1689100" y="687420"/>
            <a:ext cx="6708140" cy="3960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-12700" lvl="0" marL="12700" marR="5080" rtl="0" algn="ctr">
              <a:lnSpc>
                <a:spcPct val="97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50">
                <a:solidFill>
                  <a:schemeClr val="dk1"/>
                </a:solidFill>
              </a:rPr>
              <a:t>Scope Canvas</a:t>
            </a:r>
            <a:br>
              <a:rPr lang="en-US" sz="8650">
                <a:solidFill>
                  <a:schemeClr val="dk1"/>
                </a:solidFill>
              </a:rPr>
            </a:br>
            <a:br>
              <a:rPr lang="en-US" sz="8650">
                <a:solidFill>
                  <a:schemeClr val="dk1"/>
                </a:solidFill>
              </a:rPr>
            </a:br>
            <a:r>
              <a:rPr lang="en-US" sz="8650">
                <a:solidFill>
                  <a:schemeClr val="dk1"/>
                </a:solidFill>
              </a:rPr>
              <a:t>“Motivadores”</a:t>
            </a:r>
            <a:endParaRPr sz="8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05"/>
          <p:cNvSpPr/>
          <p:nvPr/>
        </p:nvSpPr>
        <p:spPr>
          <a:xfrm>
            <a:off x="114300" y="0"/>
            <a:ext cx="7543800" cy="10058400"/>
          </a:xfrm>
          <a:custGeom>
            <a:rect b="b" l="l" r="r" t="t"/>
            <a:pathLst>
              <a:path extrusionOk="0" h="10058400" w="7543800">
                <a:moveTo>
                  <a:pt x="7543800" y="0"/>
                </a:moveTo>
                <a:lnTo>
                  <a:pt x="7543800" y="10058400"/>
                </a:lnTo>
                <a:lnTo>
                  <a:pt x="0" y="10058400"/>
                </a:lnTo>
                <a:lnTo>
                  <a:pt x="0" y="0"/>
                </a:lnTo>
                <a:lnTo>
                  <a:pt x="754380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105"/>
          <p:cNvSpPr/>
          <p:nvPr/>
        </p:nvSpPr>
        <p:spPr>
          <a:xfrm>
            <a:off x="1991093" y="611642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57"/>
                </a:lnTo>
                <a:lnTo>
                  <a:pt x="0" y="166955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105"/>
          <p:cNvSpPr/>
          <p:nvPr/>
        </p:nvSpPr>
        <p:spPr>
          <a:xfrm>
            <a:off x="1991093" y="2403030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105"/>
          <p:cNvSpPr/>
          <p:nvPr/>
        </p:nvSpPr>
        <p:spPr>
          <a:xfrm>
            <a:off x="1991093" y="4194416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105"/>
          <p:cNvSpPr/>
          <p:nvPr/>
        </p:nvSpPr>
        <p:spPr>
          <a:xfrm>
            <a:off x="1991093" y="5985802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105"/>
          <p:cNvSpPr/>
          <p:nvPr/>
        </p:nvSpPr>
        <p:spPr>
          <a:xfrm>
            <a:off x="1991093" y="7777188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7" name="Google Shape;1397;p105"/>
          <p:cNvSpPr/>
          <p:nvPr/>
        </p:nvSpPr>
        <p:spPr>
          <a:xfrm>
            <a:off x="717627" y="611642"/>
            <a:ext cx="1158240" cy="4360545"/>
          </a:xfrm>
          <a:custGeom>
            <a:rect b="b" l="l" r="r" t="t"/>
            <a:pathLst>
              <a:path extrusionOk="0" h="4360545" w="1158239">
                <a:moveTo>
                  <a:pt x="1157667" y="0"/>
                </a:moveTo>
                <a:lnTo>
                  <a:pt x="1157667" y="4360179"/>
                </a:lnTo>
                <a:lnTo>
                  <a:pt x="0" y="4360179"/>
                </a:lnTo>
                <a:lnTo>
                  <a:pt x="0" y="0"/>
                </a:lnTo>
                <a:lnTo>
                  <a:pt x="11576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Google Shape;1398;p105"/>
          <p:cNvSpPr/>
          <p:nvPr/>
        </p:nvSpPr>
        <p:spPr>
          <a:xfrm>
            <a:off x="717627" y="5095036"/>
            <a:ext cx="1158240" cy="4352290"/>
          </a:xfrm>
          <a:custGeom>
            <a:rect b="b" l="l" r="r" t="t"/>
            <a:pathLst>
              <a:path extrusionOk="0" h="4352290" w="1158239">
                <a:moveTo>
                  <a:pt x="1157667" y="0"/>
                </a:moveTo>
                <a:lnTo>
                  <a:pt x="1157667" y="4351718"/>
                </a:lnTo>
                <a:lnTo>
                  <a:pt x="0" y="4351718"/>
                </a:lnTo>
                <a:lnTo>
                  <a:pt x="0" y="0"/>
                </a:lnTo>
                <a:lnTo>
                  <a:pt x="11576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105"/>
          <p:cNvSpPr/>
          <p:nvPr/>
        </p:nvSpPr>
        <p:spPr>
          <a:xfrm>
            <a:off x="6248171" y="610248"/>
            <a:ext cx="0" cy="4363085"/>
          </a:xfrm>
          <a:custGeom>
            <a:rect b="b" l="l" r="r" t="t"/>
            <a:pathLst>
              <a:path extrusionOk="0" h="4363085" w="120000">
                <a:moveTo>
                  <a:pt x="0" y="0"/>
                </a:moveTo>
                <a:lnTo>
                  <a:pt x="0" y="4362965"/>
                </a:lnTo>
              </a:path>
            </a:pathLst>
          </a:custGeom>
          <a:noFill/>
          <a:ln cap="flat" cmpd="sng" w="98225">
            <a:solidFill>
              <a:srgbClr val="FF62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105"/>
          <p:cNvSpPr/>
          <p:nvPr/>
        </p:nvSpPr>
        <p:spPr>
          <a:xfrm>
            <a:off x="6248171" y="5093652"/>
            <a:ext cx="0" cy="4354830"/>
          </a:xfrm>
          <a:custGeom>
            <a:rect b="b" l="l" r="r" t="t"/>
            <a:pathLst>
              <a:path extrusionOk="0" h="4354830" w="120000">
                <a:moveTo>
                  <a:pt x="0" y="0"/>
                </a:moveTo>
                <a:lnTo>
                  <a:pt x="0" y="4354498"/>
                </a:lnTo>
              </a:path>
            </a:pathLst>
          </a:custGeom>
          <a:noFill/>
          <a:ln cap="flat" cmpd="sng" w="98225">
            <a:solidFill>
              <a:srgbClr val="00C6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105"/>
          <p:cNvSpPr txBox="1"/>
          <p:nvPr/>
        </p:nvSpPr>
        <p:spPr>
          <a:xfrm rot="5400000">
            <a:off x="6143335" y="3015932"/>
            <a:ext cx="1290320" cy="44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Usuarios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2" name="Google Shape;1402;p105"/>
          <p:cNvSpPr txBox="1"/>
          <p:nvPr/>
        </p:nvSpPr>
        <p:spPr>
          <a:xfrm rot="5400000">
            <a:off x="6176990" y="6601777"/>
            <a:ext cx="1223010" cy="44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Negocio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3" name="Google Shape;1403;p105"/>
          <p:cNvSpPr txBox="1"/>
          <p:nvPr/>
        </p:nvSpPr>
        <p:spPr>
          <a:xfrm>
            <a:off x="1991093" y="1221184"/>
            <a:ext cx="4135120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Necesidades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4" name="Google Shape;1404;p105"/>
          <p:cNvSpPr txBox="1"/>
          <p:nvPr/>
        </p:nvSpPr>
        <p:spPr>
          <a:xfrm>
            <a:off x="1991093" y="2986484"/>
            <a:ext cx="4135120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Motivadores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5" name="Google Shape;1405;p105"/>
          <p:cNvSpPr txBox="1"/>
          <p:nvPr>
            <p:ph type="title"/>
          </p:nvPr>
        </p:nvSpPr>
        <p:spPr>
          <a:xfrm>
            <a:off x="1991093" y="4717058"/>
            <a:ext cx="4135120" cy="567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4089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0">
                <a:solidFill>
                  <a:srgbClr val="3C3C3C"/>
                </a:solidFill>
              </a:rPr>
              <a:t>Propósito</a:t>
            </a:r>
            <a:endParaRPr sz="3550"/>
          </a:p>
        </p:txBody>
      </p:sp>
      <p:sp>
        <p:nvSpPr>
          <p:cNvPr id="1406" name="Google Shape;1406;p105"/>
          <p:cNvSpPr txBox="1"/>
          <p:nvPr/>
        </p:nvSpPr>
        <p:spPr>
          <a:xfrm>
            <a:off x="1991093" y="6566693"/>
            <a:ext cx="4135120" cy="49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Impacto</a:t>
            </a:r>
            <a:endParaRPr sz="3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7" name="Google Shape;1407;p105"/>
          <p:cNvSpPr txBox="1"/>
          <p:nvPr/>
        </p:nvSpPr>
        <p:spPr>
          <a:xfrm>
            <a:off x="1991093" y="8344693"/>
            <a:ext cx="4135120" cy="49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Objetivos</a:t>
            </a:r>
            <a:endParaRPr sz="3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8" name="Google Shape;1408;p105"/>
          <p:cNvSpPr txBox="1"/>
          <p:nvPr/>
        </p:nvSpPr>
        <p:spPr>
          <a:xfrm rot="5400000">
            <a:off x="669527" y="1956435"/>
            <a:ext cx="1245235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68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Acciones</a:t>
            </a:r>
            <a:endParaRPr sz="2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9" name="Google Shape;1409;p105"/>
          <p:cNvSpPr txBox="1"/>
          <p:nvPr/>
        </p:nvSpPr>
        <p:spPr>
          <a:xfrm rot="5400000">
            <a:off x="702155" y="7643406"/>
            <a:ext cx="1143635" cy="39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7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Métricas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0" name="Google Shape;1410;p105"/>
          <p:cNvSpPr/>
          <p:nvPr/>
        </p:nvSpPr>
        <p:spPr>
          <a:xfrm>
            <a:off x="5219700" y="1155700"/>
            <a:ext cx="584200" cy="571500"/>
          </a:xfrm>
          <a:custGeom>
            <a:rect b="b" l="l" r="r" t="t"/>
            <a:pathLst>
              <a:path extrusionOk="0" h="571500" w="584200">
                <a:moveTo>
                  <a:pt x="578841" y="81204"/>
                </a:moveTo>
                <a:lnTo>
                  <a:pt x="575589" y="65455"/>
                </a:lnTo>
                <a:lnTo>
                  <a:pt x="552110" y="31393"/>
                </a:lnTo>
                <a:lnTo>
                  <a:pt x="517291" y="8423"/>
                </a:lnTo>
                <a:lnTo>
                  <a:pt x="474662" y="0"/>
                </a:lnTo>
                <a:lnTo>
                  <a:pt x="109537" y="0"/>
                </a:lnTo>
                <a:lnTo>
                  <a:pt x="66908" y="8423"/>
                </a:lnTo>
                <a:lnTo>
                  <a:pt x="32089" y="31393"/>
                </a:lnTo>
                <a:lnTo>
                  <a:pt x="8610" y="65455"/>
                </a:lnTo>
                <a:lnTo>
                  <a:pt x="0" y="107156"/>
                </a:lnTo>
                <a:lnTo>
                  <a:pt x="0" y="464350"/>
                </a:lnTo>
                <a:lnTo>
                  <a:pt x="8610" y="506048"/>
                </a:lnTo>
                <a:lnTo>
                  <a:pt x="32089" y="540108"/>
                </a:lnTo>
                <a:lnTo>
                  <a:pt x="66908" y="563076"/>
                </a:lnTo>
                <a:lnTo>
                  <a:pt x="109537" y="571499"/>
                </a:lnTo>
                <a:lnTo>
                  <a:pt x="131689" y="571499"/>
                </a:lnTo>
                <a:lnTo>
                  <a:pt x="131689" y="238124"/>
                </a:lnTo>
                <a:lnTo>
                  <a:pt x="133473" y="229231"/>
                </a:lnTo>
                <a:lnTo>
                  <a:pt x="138823" y="221386"/>
                </a:lnTo>
                <a:lnTo>
                  <a:pt x="274980" y="88181"/>
                </a:lnTo>
                <a:lnTo>
                  <a:pt x="283005" y="82948"/>
                </a:lnTo>
                <a:lnTo>
                  <a:pt x="292100" y="81204"/>
                </a:lnTo>
                <a:lnTo>
                  <a:pt x="578841" y="81204"/>
                </a:lnTo>
                <a:close/>
              </a:path>
              <a:path extrusionOk="0" h="571500" w="584200">
                <a:moveTo>
                  <a:pt x="578842" y="490296"/>
                </a:moveTo>
                <a:lnTo>
                  <a:pt x="389469" y="490296"/>
                </a:lnTo>
                <a:lnTo>
                  <a:pt x="380376" y="488553"/>
                </a:lnTo>
                <a:lnTo>
                  <a:pt x="372351" y="483323"/>
                </a:lnTo>
                <a:lnTo>
                  <a:pt x="138823" y="254863"/>
                </a:lnTo>
                <a:lnTo>
                  <a:pt x="133473" y="247018"/>
                </a:lnTo>
                <a:lnTo>
                  <a:pt x="131689" y="238124"/>
                </a:lnTo>
                <a:lnTo>
                  <a:pt x="131689" y="571499"/>
                </a:lnTo>
                <a:lnTo>
                  <a:pt x="474662" y="571499"/>
                </a:lnTo>
                <a:lnTo>
                  <a:pt x="517291" y="563076"/>
                </a:lnTo>
                <a:lnTo>
                  <a:pt x="552110" y="540108"/>
                </a:lnTo>
                <a:lnTo>
                  <a:pt x="575589" y="506048"/>
                </a:lnTo>
                <a:lnTo>
                  <a:pt x="578842" y="490296"/>
                </a:lnTo>
                <a:close/>
              </a:path>
              <a:path extrusionOk="0" h="571500" w="584200">
                <a:moveTo>
                  <a:pt x="355139" y="323611"/>
                </a:moveTo>
                <a:lnTo>
                  <a:pt x="355139" y="142874"/>
                </a:lnTo>
                <a:lnTo>
                  <a:pt x="353356" y="151768"/>
                </a:lnTo>
                <a:lnTo>
                  <a:pt x="348005" y="159613"/>
                </a:lnTo>
                <a:lnTo>
                  <a:pt x="267754" y="238124"/>
                </a:lnTo>
                <a:lnTo>
                  <a:pt x="355139" y="323611"/>
                </a:lnTo>
                <a:close/>
              </a:path>
              <a:path extrusionOk="0" h="571500" w="584200">
                <a:moveTo>
                  <a:pt x="584200" y="464350"/>
                </a:moveTo>
                <a:lnTo>
                  <a:pt x="584200" y="107156"/>
                </a:lnTo>
                <a:lnTo>
                  <a:pt x="578842" y="81208"/>
                </a:lnTo>
                <a:lnTo>
                  <a:pt x="292100" y="81204"/>
                </a:lnTo>
                <a:lnTo>
                  <a:pt x="301194" y="82948"/>
                </a:lnTo>
                <a:lnTo>
                  <a:pt x="309219" y="88181"/>
                </a:lnTo>
                <a:lnTo>
                  <a:pt x="348005" y="126136"/>
                </a:lnTo>
                <a:lnTo>
                  <a:pt x="353356" y="133981"/>
                </a:lnTo>
                <a:lnTo>
                  <a:pt x="355139" y="142874"/>
                </a:lnTo>
                <a:lnTo>
                  <a:pt x="355139" y="323611"/>
                </a:lnTo>
                <a:lnTo>
                  <a:pt x="445376" y="411886"/>
                </a:lnTo>
                <a:lnTo>
                  <a:pt x="450726" y="419731"/>
                </a:lnTo>
                <a:lnTo>
                  <a:pt x="452510" y="428624"/>
                </a:lnTo>
                <a:lnTo>
                  <a:pt x="452510" y="490296"/>
                </a:lnTo>
                <a:lnTo>
                  <a:pt x="578842" y="490296"/>
                </a:lnTo>
                <a:lnTo>
                  <a:pt x="584200" y="464350"/>
                </a:lnTo>
                <a:close/>
              </a:path>
              <a:path extrusionOk="0" h="571500" w="584200">
                <a:moveTo>
                  <a:pt x="452510" y="490296"/>
                </a:moveTo>
                <a:lnTo>
                  <a:pt x="452510" y="428624"/>
                </a:lnTo>
                <a:lnTo>
                  <a:pt x="450726" y="437518"/>
                </a:lnTo>
                <a:lnTo>
                  <a:pt x="445376" y="445363"/>
                </a:lnTo>
                <a:lnTo>
                  <a:pt x="406577" y="483323"/>
                </a:lnTo>
                <a:lnTo>
                  <a:pt x="398559" y="488553"/>
                </a:lnTo>
                <a:lnTo>
                  <a:pt x="389469" y="490296"/>
                </a:lnTo>
                <a:lnTo>
                  <a:pt x="452510" y="49029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105"/>
          <p:cNvSpPr/>
          <p:nvPr/>
        </p:nvSpPr>
        <p:spPr>
          <a:xfrm>
            <a:off x="5308600" y="2908300"/>
            <a:ext cx="571500" cy="656590"/>
          </a:xfrm>
          <a:custGeom>
            <a:rect b="b" l="l" r="r" t="t"/>
            <a:pathLst>
              <a:path extrusionOk="0" h="656589" w="571500">
                <a:moveTo>
                  <a:pt x="435432" y="259778"/>
                </a:moveTo>
                <a:lnTo>
                  <a:pt x="435432" y="201675"/>
                </a:lnTo>
                <a:lnTo>
                  <a:pt x="381000" y="201675"/>
                </a:lnTo>
                <a:lnTo>
                  <a:pt x="381000" y="5981"/>
                </a:lnTo>
                <a:lnTo>
                  <a:pt x="375043" y="0"/>
                </a:lnTo>
                <a:lnTo>
                  <a:pt x="223672" y="0"/>
                </a:lnTo>
                <a:lnTo>
                  <a:pt x="217716" y="5981"/>
                </a:lnTo>
                <a:lnTo>
                  <a:pt x="217716" y="54686"/>
                </a:lnTo>
                <a:lnTo>
                  <a:pt x="40817" y="54686"/>
                </a:lnTo>
                <a:lnTo>
                  <a:pt x="24935" y="57911"/>
                </a:lnTo>
                <a:lnTo>
                  <a:pt x="11960" y="66705"/>
                </a:lnTo>
                <a:lnTo>
                  <a:pt x="3209" y="79744"/>
                </a:lnTo>
                <a:lnTo>
                  <a:pt x="0" y="95707"/>
                </a:lnTo>
                <a:lnTo>
                  <a:pt x="0" y="560590"/>
                </a:lnTo>
                <a:lnTo>
                  <a:pt x="3209" y="576553"/>
                </a:lnTo>
                <a:lnTo>
                  <a:pt x="11960" y="589592"/>
                </a:lnTo>
                <a:lnTo>
                  <a:pt x="24935" y="598386"/>
                </a:lnTo>
                <a:lnTo>
                  <a:pt x="40817" y="601611"/>
                </a:lnTo>
                <a:lnTo>
                  <a:pt x="54432" y="601611"/>
                </a:lnTo>
                <a:lnTo>
                  <a:pt x="54432" y="287134"/>
                </a:lnTo>
                <a:lnTo>
                  <a:pt x="55793" y="276548"/>
                </a:lnTo>
                <a:lnTo>
                  <a:pt x="59905" y="267846"/>
                </a:lnTo>
                <a:lnTo>
                  <a:pt x="66808" y="261949"/>
                </a:lnTo>
                <a:lnTo>
                  <a:pt x="76542" y="259778"/>
                </a:lnTo>
                <a:lnTo>
                  <a:pt x="435432" y="259778"/>
                </a:lnTo>
                <a:close/>
              </a:path>
              <a:path extrusionOk="0" h="656589" w="571500">
                <a:moveTo>
                  <a:pt x="435432" y="454621"/>
                </a:moveTo>
                <a:lnTo>
                  <a:pt x="435432" y="396519"/>
                </a:lnTo>
                <a:lnTo>
                  <a:pt x="76542" y="396519"/>
                </a:lnTo>
                <a:lnTo>
                  <a:pt x="66808" y="394348"/>
                </a:lnTo>
                <a:lnTo>
                  <a:pt x="59905" y="388451"/>
                </a:lnTo>
                <a:lnTo>
                  <a:pt x="55793" y="379749"/>
                </a:lnTo>
                <a:lnTo>
                  <a:pt x="54432" y="369163"/>
                </a:lnTo>
                <a:lnTo>
                  <a:pt x="54432" y="601611"/>
                </a:lnTo>
                <a:lnTo>
                  <a:pt x="217716" y="601611"/>
                </a:lnTo>
                <a:lnTo>
                  <a:pt x="217716" y="650316"/>
                </a:lnTo>
                <a:lnTo>
                  <a:pt x="223672" y="656297"/>
                </a:lnTo>
                <a:lnTo>
                  <a:pt x="375043" y="656297"/>
                </a:lnTo>
                <a:lnTo>
                  <a:pt x="381000" y="650316"/>
                </a:lnTo>
                <a:lnTo>
                  <a:pt x="381000" y="454621"/>
                </a:lnTo>
                <a:lnTo>
                  <a:pt x="435432" y="454621"/>
                </a:lnTo>
                <a:close/>
              </a:path>
              <a:path extrusionOk="0" h="656589" w="571500">
                <a:moveTo>
                  <a:pt x="561543" y="160654"/>
                </a:moveTo>
                <a:lnTo>
                  <a:pt x="543648" y="133953"/>
                </a:lnTo>
                <a:lnTo>
                  <a:pt x="513378" y="113472"/>
                </a:lnTo>
                <a:lnTo>
                  <a:pt x="476250" y="105968"/>
                </a:lnTo>
                <a:lnTo>
                  <a:pt x="439121" y="113472"/>
                </a:lnTo>
                <a:lnTo>
                  <a:pt x="408851" y="133953"/>
                </a:lnTo>
                <a:lnTo>
                  <a:pt x="388467" y="164368"/>
                </a:lnTo>
                <a:lnTo>
                  <a:pt x="381000" y="201675"/>
                </a:lnTo>
                <a:lnTo>
                  <a:pt x="435432" y="201675"/>
                </a:lnTo>
                <a:lnTo>
                  <a:pt x="438639" y="185713"/>
                </a:lnTo>
                <a:lnTo>
                  <a:pt x="447387" y="172673"/>
                </a:lnTo>
                <a:lnTo>
                  <a:pt x="460362" y="163880"/>
                </a:lnTo>
                <a:lnTo>
                  <a:pt x="476250" y="160654"/>
                </a:lnTo>
                <a:lnTo>
                  <a:pt x="561543" y="160654"/>
                </a:lnTo>
                <a:close/>
              </a:path>
              <a:path extrusionOk="0" h="656589" w="571500">
                <a:moveTo>
                  <a:pt x="435432" y="396519"/>
                </a:moveTo>
                <a:lnTo>
                  <a:pt x="435432" y="259778"/>
                </a:lnTo>
                <a:lnTo>
                  <a:pt x="381000" y="259778"/>
                </a:lnTo>
                <a:lnTo>
                  <a:pt x="381000" y="396519"/>
                </a:lnTo>
                <a:lnTo>
                  <a:pt x="435432" y="396519"/>
                </a:lnTo>
                <a:close/>
              </a:path>
              <a:path extrusionOk="0" h="656589" w="571500">
                <a:moveTo>
                  <a:pt x="561543" y="495642"/>
                </a:moveTo>
                <a:lnTo>
                  <a:pt x="476250" y="495642"/>
                </a:lnTo>
                <a:lnTo>
                  <a:pt x="460362" y="492417"/>
                </a:lnTo>
                <a:lnTo>
                  <a:pt x="447387" y="483623"/>
                </a:lnTo>
                <a:lnTo>
                  <a:pt x="438639" y="470584"/>
                </a:lnTo>
                <a:lnTo>
                  <a:pt x="435432" y="454621"/>
                </a:lnTo>
                <a:lnTo>
                  <a:pt x="381000" y="454621"/>
                </a:lnTo>
                <a:lnTo>
                  <a:pt x="388467" y="491928"/>
                </a:lnTo>
                <a:lnTo>
                  <a:pt x="408851" y="522344"/>
                </a:lnTo>
                <a:lnTo>
                  <a:pt x="439121" y="542825"/>
                </a:lnTo>
                <a:lnTo>
                  <a:pt x="476250" y="550329"/>
                </a:lnTo>
                <a:lnTo>
                  <a:pt x="513378" y="542825"/>
                </a:lnTo>
                <a:lnTo>
                  <a:pt x="543648" y="522344"/>
                </a:lnTo>
                <a:lnTo>
                  <a:pt x="561543" y="495642"/>
                </a:lnTo>
                <a:close/>
              </a:path>
              <a:path extrusionOk="0" h="656589" w="571500">
                <a:moveTo>
                  <a:pt x="517067" y="284987"/>
                </a:moveTo>
                <a:lnTo>
                  <a:pt x="517067" y="201675"/>
                </a:lnTo>
                <a:lnTo>
                  <a:pt x="515786" y="211750"/>
                </a:lnTo>
                <a:lnTo>
                  <a:pt x="512552" y="220100"/>
                </a:lnTo>
                <a:lnTo>
                  <a:pt x="508280" y="226607"/>
                </a:lnTo>
                <a:lnTo>
                  <a:pt x="503885" y="231152"/>
                </a:lnTo>
                <a:lnTo>
                  <a:pt x="435432" y="284987"/>
                </a:lnTo>
                <a:lnTo>
                  <a:pt x="517067" y="284987"/>
                </a:lnTo>
                <a:close/>
              </a:path>
              <a:path extrusionOk="0" h="656589" w="571500">
                <a:moveTo>
                  <a:pt x="523963" y="284987"/>
                </a:moveTo>
                <a:lnTo>
                  <a:pt x="435432" y="284987"/>
                </a:lnTo>
                <a:lnTo>
                  <a:pt x="435432" y="371728"/>
                </a:lnTo>
                <a:lnTo>
                  <a:pt x="468591" y="371728"/>
                </a:lnTo>
                <a:lnTo>
                  <a:pt x="468591" y="328142"/>
                </a:lnTo>
                <a:lnTo>
                  <a:pt x="523963" y="284987"/>
                </a:lnTo>
                <a:close/>
              </a:path>
              <a:path extrusionOk="0" h="656589" w="571500">
                <a:moveTo>
                  <a:pt x="571500" y="454621"/>
                </a:moveTo>
                <a:lnTo>
                  <a:pt x="562944" y="414245"/>
                </a:lnTo>
                <a:lnTo>
                  <a:pt x="538759" y="382841"/>
                </a:lnTo>
                <a:lnTo>
                  <a:pt x="524504" y="371728"/>
                </a:lnTo>
                <a:lnTo>
                  <a:pt x="435432" y="371728"/>
                </a:lnTo>
                <a:lnTo>
                  <a:pt x="503885" y="425145"/>
                </a:lnTo>
                <a:lnTo>
                  <a:pt x="508280" y="429690"/>
                </a:lnTo>
                <a:lnTo>
                  <a:pt x="512552" y="436197"/>
                </a:lnTo>
                <a:lnTo>
                  <a:pt x="515786" y="444547"/>
                </a:lnTo>
                <a:lnTo>
                  <a:pt x="517067" y="454621"/>
                </a:lnTo>
                <a:lnTo>
                  <a:pt x="517067" y="495642"/>
                </a:lnTo>
                <a:lnTo>
                  <a:pt x="561543" y="495642"/>
                </a:lnTo>
                <a:lnTo>
                  <a:pt x="564032" y="491928"/>
                </a:lnTo>
                <a:lnTo>
                  <a:pt x="571500" y="454621"/>
                </a:lnTo>
                <a:close/>
              </a:path>
              <a:path extrusionOk="0" h="656589" w="571500">
                <a:moveTo>
                  <a:pt x="524504" y="371728"/>
                </a:moveTo>
                <a:lnTo>
                  <a:pt x="468591" y="328142"/>
                </a:lnTo>
                <a:lnTo>
                  <a:pt x="468591" y="371728"/>
                </a:lnTo>
                <a:lnTo>
                  <a:pt x="524504" y="371728"/>
                </a:lnTo>
                <a:close/>
              </a:path>
              <a:path extrusionOk="0" h="656589" w="571500">
                <a:moveTo>
                  <a:pt x="571500" y="201675"/>
                </a:moveTo>
                <a:lnTo>
                  <a:pt x="564032" y="164368"/>
                </a:lnTo>
                <a:lnTo>
                  <a:pt x="561543" y="160654"/>
                </a:lnTo>
                <a:lnTo>
                  <a:pt x="476250" y="160654"/>
                </a:lnTo>
                <a:lnTo>
                  <a:pt x="492137" y="163880"/>
                </a:lnTo>
                <a:lnTo>
                  <a:pt x="505112" y="172673"/>
                </a:lnTo>
                <a:lnTo>
                  <a:pt x="513860" y="185713"/>
                </a:lnTo>
                <a:lnTo>
                  <a:pt x="517067" y="201675"/>
                </a:lnTo>
                <a:lnTo>
                  <a:pt x="517067" y="284987"/>
                </a:lnTo>
                <a:lnTo>
                  <a:pt x="523963" y="284987"/>
                </a:lnTo>
                <a:lnTo>
                  <a:pt x="538759" y="273456"/>
                </a:lnTo>
                <a:lnTo>
                  <a:pt x="552667" y="259236"/>
                </a:lnTo>
                <a:lnTo>
                  <a:pt x="562944" y="242052"/>
                </a:lnTo>
                <a:lnTo>
                  <a:pt x="569315" y="222625"/>
                </a:lnTo>
                <a:lnTo>
                  <a:pt x="571500" y="201675"/>
                </a:lnTo>
                <a:close/>
              </a:path>
              <a:path extrusionOk="0" h="656589" w="571500">
                <a:moveTo>
                  <a:pt x="517067" y="495642"/>
                </a:moveTo>
                <a:lnTo>
                  <a:pt x="517067" y="454621"/>
                </a:lnTo>
                <a:lnTo>
                  <a:pt x="513860" y="470584"/>
                </a:lnTo>
                <a:lnTo>
                  <a:pt x="505112" y="483623"/>
                </a:lnTo>
                <a:lnTo>
                  <a:pt x="492137" y="492417"/>
                </a:lnTo>
                <a:lnTo>
                  <a:pt x="476250" y="495642"/>
                </a:lnTo>
                <a:lnTo>
                  <a:pt x="517067" y="495642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105"/>
          <p:cNvSpPr/>
          <p:nvPr/>
        </p:nvSpPr>
        <p:spPr>
          <a:xfrm>
            <a:off x="5219700" y="4673600"/>
            <a:ext cx="584200" cy="673100"/>
          </a:xfrm>
          <a:custGeom>
            <a:rect b="b" l="l" r="r" t="t"/>
            <a:pathLst>
              <a:path extrusionOk="0" h="673100" w="584200">
                <a:moveTo>
                  <a:pt x="584200" y="179539"/>
                </a:moveTo>
                <a:lnTo>
                  <a:pt x="578753" y="127245"/>
                </a:lnTo>
                <a:lnTo>
                  <a:pt x="562816" y="83078"/>
                </a:lnTo>
                <a:lnTo>
                  <a:pt x="536989" y="47655"/>
                </a:lnTo>
                <a:lnTo>
                  <a:pt x="501875" y="21590"/>
                </a:lnTo>
                <a:lnTo>
                  <a:pt x="458077" y="5500"/>
                </a:lnTo>
                <a:lnTo>
                  <a:pt x="406196" y="0"/>
                </a:lnTo>
                <a:lnTo>
                  <a:pt x="341429" y="12965"/>
                </a:lnTo>
                <a:lnTo>
                  <a:pt x="287772" y="41694"/>
                </a:lnTo>
                <a:lnTo>
                  <a:pt x="250720" y="70991"/>
                </a:lnTo>
                <a:lnTo>
                  <a:pt x="235813" y="85636"/>
                </a:lnTo>
                <a:lnTo>
                  <a:pt x="6845" y="320027"/>
                </a:lnTo>
                <a:lnTo>
                  <a:pt x="2286" y="324535"/>
                </a:lnTo>
                <a:lnTo>
                  <a:pt x="0" y="330542"/>
                </a:lnTo>
                <a:lnTo>
                  <a:pt x="0" y="342557"/>
                </a:lnTo>
                <a:lnTo>
                  <a:pt x="2286" y="348564"/>
                </a:lnTo>
                <a:lnTo>
                  <a:pt x="6845" y="353072"/>
                </a:lnTo>
                <a:lnTo>
                  <a:pt x="235051" y="587082"/>
                </a:lnTo>
                <a:lnTo>
                  <a:pt x="250398" y="601948"/>
                </a:lnTo>
                <a:lnTo>
                  <a:pt x="287677" y="631358"/>
                </a:lnTo>
                <a:lnTo>
                  <a:pt x="341441" y="660137"/>
                </a:lnTo>
                <a:lnTo>
                  <a:pt x="406196" y="673100"/>
                </a:lnTo>
                <a:lnTo>
                  <a:pt x="458077" y="667599"/>
                </a:lnTo>
                <a:lnTo>
                  <a:pt x="501875" y="651509"/>
                </a:lnTo>
                <a:lnTo>
                  <a:pt x="502043" y="651384"/>
                </a:lnTo>
                <a:lnTo>
                  <a:pt x="502043" y="336550"/>
                </a:lnTo>
                <a:lnTo>
                  <a:pt x="527396" y="308745"/>
                </a:lnTo>
                <a:lnTo>
                  <a:pt x="554247" y="271570"/>
                </a:lnTo>
                <a:lnTo>
                  <a:pt x="575535" y="227632"/>
                </a:lnTo>
                <a:lnTo>
                  <a:pt x="584200" y="179539"/>
                </a:lnTo>
                <a:close/>
              </a:path>
              <a:path extrusionOk="0" h="673100" w="584200">
                <a:moveTo>
                  <a:pt x="584200" y="493560"/>
                </a:moveTo>
                <a:lnTo>
                  <a:pt x="575535" y="445467"/>
                </a:lnTo>
                <a:lnTo>
                  <a:pt x="554247" y="401529"/>
                </a:lnTo>
                <a:lnTo>
                  <a:pt x="527396" y="364354"/>
                </a:lnTo>
                <a:lnTo>
                  <a:pt x="502043" y="336550"/>
                </a:lnTo>
                <a:lnTo>
                  <a:pt x="502043" y="651384"/>
                </a:lnTo>
                <a:lnTo>
                  <a:pt x="536989" y="625444"/>
                </a:lnTo>
                <a:lnTo>
                  <a:pt x="562816" y="590021"/>
                </a:lnTo>
                <a:lnTo>
                  <a:pt x="578753" y="545854"/>
                </a:lnTo>
                <a:lnTo>
                  <a:pt x="584200" y="4935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05"/>
          <p:cNvSpPr/>
          <p:nvPr/>
        </p:nvSpPr>
        <p:spPr>
          <a:xfrm>
            <a:off x="5308600" y="6553635"/>
            <a:ext cx="571500" cy="544830"/>
          </a:xfrm>
          <a:custGeom>
            <a:rect b="b" l="l" r="r" t="t"/>
            <a:pathLst>
              <a:path extrusionOk="0" h="544829" w="571500">
                <a:moveTo>
                  <a:pt x="279212" y="139175"/>
                </a:moveTo>
                <a:lnTo>
                  <a:pt x="80365" y="12302"/>
                </a:lnTo>
                <a:lnTo>
                  <a:pt x="49131" y="0"/>
                </a:lnTo>
                <a:lnTo>
                  <a:pt x="23580" y="4258"/>
                </a:lnTo>
                <a:lnTo>
                  <a:pt x="6331" y="23673"/>
                </a:lnTo>
                <a:lnTo>
                  <a:pt x="0" y="56841"/>
                </a:lnTo>
                <a:lnTo>
                  <a:pt x="0" y="487967"/>
                </a:lnTo>
                <a:lnTo>
                  <a:pt x="6331" y="521135"/>
                </a:lnTo>
                <a:lnTo>
                  <a:pt x="23580" y="540550"/>
                </a:lnTo>
                <a:lnTo>
                  <a:pt x="49131" y="544808"/>
                </a:lnTo>
                <a:lnTo>
                  <a:pt x="80365" y="532506"/>
                </a:lnTo>
                <a:lnTo>
                  <a:pt x="190500" y="462236"/>
                </a:lnTo>
                <a:lnTo>
                  <a:pt x="190500" y="139175"/>
                </a:lnTo>
                <a:lnTo>
                  <a:pt x="279212" y="139175"/>
                </a:lnTo>
                <a:close/>
              </a:path>
              <a:path extrusionOk="0" h="544829" w="571500">
                <a:moveTo>
                  <a:pt x="571500" y="344254"/>
                </a:moveTo>
                <a:lnTo>
                  <a:pt x="571500" y="200554"/>
                </a:lnTo>
                <a:lnTo>
                  <a:pt x="375412" y="200554"/>
                </a:lnTo>
                <a:lnTo>
                  <a:pt x="279212" y="139175"/>
                </a:lnTo>
                <a:lnTo>
                  <a:pt x="190500" y="139175"/>
                </a:lnTo>
                <a:lnTo>
                  <a:pt x="350113" y="240965"/>
                </a:lnTo>
                <a:lnTo>
                  <a:pt x="361645" y="248458"/>
                </a:lnTo>
                <a:lnTo>
                  <a:pt x="523875" y="248458"/>
                </a:lnTo>
                <a:lnTo>
                  <a:pt x="523875" y="344254"/>
                </a:lnTo>
                <a:lnTo>
                  <a:pt x="571500" y="344254"/>
                </a:lnTo>
                <a:close/>
              </a:path>
              <a:path extrusionOk="0" h="544829" w="571500">
                <a:moveTo>
                  <a:pt x="523875" y="344254"/>
                </a:moveTo>
                <a:lnTo>
                  <a:pt x="523875" y="296350"/>
                </a:lnTo>
                <a:lnTo>
                  <a:pt x="361645" y="296350"/>
                </a:lnTo>
                <a:lnTo>
                  <a:pt x="350113" y="303843"/>
                </a:lnTo>
                <a:lnTo>
                  <a:pt x="190500" y="405633"/>
                </a:lnTo>
                <a:lnTo>
                  <a:pt x="279212" y="405633"/>
                </a:lnTo>
                <a:lnTo>
                  <a:pt x="375412" y="344254"/>
                </a:lnTo>
                <a:lnTo>
                  <a:pt x="523875" y="344254"/>
                </a:lnTo>
                <a:close/>
              </a:path>
              <a:path extrusionOk="0" h="544829" w="571500">
                <a:moveTo>
                  <a:pt x="279212" y="405633"/>
                </a:moveTo>
                <a:lnTo>
                  <a:pt x="190500" y="405633"/>
                </a:lnTo>
                <a:lnTo>
                  <a:pt x="190500" y="462236"/>
                </a:lnTo>
                <a:lnTo>
                  <a:pt x="279212" y="405633"/>
                </a:lnTo>
                <a:close/>
              </a:path>
              <a:path extrusionOk="0" h="544829" w="571500">
                <a:moveTo>
                  <a:pt x="571500" y="200554"/>
                </a:moveTo>
                <a:lnTo>
                  <a:pt x="571500" y="176602"/>
                </a:lnTo>
                <a:lnTo>
                  <a:pt x="569609" y="167330"/>
                </a:lnTo>
                <a:lnTo>
                  <a:pt x="564475" y="159711"/>
                </a:lnTo>
                <a:lnTo>
                  <a:pt x="556899" y="154549"/>
                </a:lnTo>
                <a:lnTo>
                  <a:pt x="547687" y="152649"/>
                </a:lnTo>
                <a:lnTo>
                  <a:pt x="538475" y="154549"/>
                </a:lnTo>
                <a:lnTo>
                  <a:pt x="530899" y="159711"/>
                </a:lnTo>
                <a:lnTo>
                  <a:pt x="525765" y="167330"/>
                </a:lnTo>
                <a:lnTo>
                  <a:pt x="523875" y="176602"/>
                </a:lnTo>
                <a:lnTo>
                  <a:pt x="523875" y="200554"/>
                </a:lnTo>
                <a:lnTo>
                  <a:pt x="571500" y="200554"/>
                </a:lnTo>
                <a:close/>
              </a:path>
              <a:path extrusionOk="0" h="544829" w="571500">
                <a:moveTo>
                  <a:pt x="571500" y="368206"/>
                </a:moveTo>
                <a:lnTo>
                  <a:pt x="571500" y="344254"/>
                </a:lnTo>
                <a:lnTo>
                  <a:pt x="523875" y="344254"/>
                </a:lnTo>
                <a:lnTo>
                  <a:pt x="523875" y="368206"/>
                </a:lnTo>
                <a:lnTo>
                  <a:pt x="525765" y="377478"/>
                </a:lnTo>
                <a:lnTo>
                  <a:pt x="530899" y="385097"/>
                </a:lnTo>
                <a:lnTo>
                  <a:pt x="538475" y="390259"/>
                </a:lnTo>
                <a:lnTo>
                  <a:pt x="547687" y="392159"/>
                </a:lnTo>
                <a:lnTo>
                  <a:pt x="556899" y="390259"/>
                </a:lnTo>
                <a:lnTo>
                  <a:pt x="564475" y="385097"/>
                </a:lnTo>
                <a:lnTo>
                  <a:pt x="569609" y="377478"/>
                </a:lnTo>
                <a:lnTo>
                  <a:pt x="571500" y="36820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105"/>
          <p:cNvSpPr/>
          <p:nvPr/>
        </p:nvSpPr>
        <p:spPr>
          <a:xfrm>
            <a:off x="5219700" y="8331200"/>
            <a:ext cx="584200" cy="571500"/>
          </a:xfrm>
          <a:custGeom>
            <a:rect b="b" l="l" r="r" t="t"/>
            <a:pathLst>
              <a:path extrusionOk="0" h="571500" w="584200">
                <a:moveTo>
                  <a:pt x="452195" y="47625"/>
                </a:moveTo>
                <a:lnTo>
                  <a:pt x="426311" y="31905"/>
                </a:lnTo>
                <a:lnTo>
                  <a:pt x="384404" y="14573"/>
                </a:lnTo>
                <a:lnTo>
                  <a:pt x="339466" y="3741"/>
                </a:lnTo>
                <a:lnTo>
                  <a:pt x="292100" y="0"/>
                </a:lnTo>
                <a:lnTo>
                  <a:pt x="244733" y="3741"/>
                </a:lnTo>
                <a:lnTo>
                  <a:pt x="199795" y="14573"/>
                </a:lnTo>
                <a:lnTo>
                  <a:pt x="157888" y="31905"/>
                </a:lnTo>
                <a:lnTo>
                  <a:pt x="119614" y="55149"/>
                </a:lnTo>
                <a:lnTo>
                  <a:pt x="85575" y="83715"/>
                </a:lnTo>
                <a:lnTo>
                  <a:pt x="56374" y="117013"/>
                </a:lnTo>
                <a:lnTo>
                  <a:pt x="32614" y="154456"/>
                </a:lnTo>
                <a:lnTo>
                  <a:pt x="14896" y="195452"/>
                </a:lnTo>
                <a:lnTo>
                  <a:pt x="3824" y="239413"/>
                </a:lnTo>
                <a:lnTo>
                  <a:pt x="0" y="285750"/>
                </a:lnTo>
                <a:lnTo>
                  <a:pt x="3824" y="332086"/>
                </a:lnTo>
                <a:lnTo>
                  <a:pt x="14896" y="376047"/>
                </a:lnTo>
                <a:lnTo>
                  <a:pt x="32614" y="417043"/>
                </a:lnTo>
                <a:lnTo>
                  <a:pt x="48679" y="442358"/>
                </a:lnTo>
                <a:lnTo>
                  <a:pt x="48679" y="285750"/>
                </a:lnTo>
                <a:lnTo>
                  <a:pt x="53631" y="237808"/>
                </a:lnTo>
                <a:lnTo>
                  <a:pt x="67832" y="193132"/>
                </a:lnTo>
                <a:lnTo>
                  <a:pt x="90297" y="152686"/>
                </a:lnTo>
                <a:lnTo>
                  <a:pt x="120040" y="117433"/>
                </a:lnTo>
                <a:lnTo>
                  <a:pt x="156077" y="88337"/>
                </a:lnTo>
                <a:lnTo>
                  <a:pt x="197422" y="66361"/>
                </a:lnTo>
                <a:lnTo>
                  <a:pt x="243091" y="52469"/>
                </a:lnTo>
                <a:lnTo>
                  <a:pt x="292100" y="47625"/>
                </a:lnTo>
                <a:lnTo>
                  <a:pt x="452195" y="47625"/>
                </a:lnTo>
                <a:close/>
              </a:path>
              <a:path extrusionOk="0" h="571500" w="584200">
                <a:moveTo>
                  <a:pt x="452195" y="523875"/>
                </a:moveTo>
                <a:lnTo>
                  <a:pt x="292100" y="523875"/>
                </a:lnTo>
                <a:lnTo>
                  <a:pt x="243091" y="519030"/>
                </a:lnTo>
                <a:lnTo>
                  <a:pt x="197422" y="505138"/>
                </a:lnTo>
                <a:lnTo>
                  <a:pt x="156077" y="483162"/>
                </a:lnTo>
                <a:lnTo>
                  <a:pt x="120040" y="454066"/>
                </a:lnTo>
                <a:lnTo>
                  <a:pt x="90297" y="418813"/>
                </a:lnTo>
                <a:lnTo>
                  <a:pt x="67832" y="378367"/>
                </a:lnTo>
                <a:lnTo>
                  <a:pt x="53631" y="333691"/>
                </a:lnTo>
                <a:lnTo>
                  <a:pt x="48679" y="285750"/>
                </a:lnTo>
                <a:lnTo>
                  <a:pt x="48679" y="442358"/>
                </a:lnTo>
                <a:lnTo>
                  <a:pt x="85575" y="487784"/>
                </a:lnTo>
                <a:lnTo>
                  <a:pt x="119614" y="516350"/>
                </a:lnTo>
                <a:lnTo>
                  <a:pt x="157888" y="539594"/>
                </a:lnTo>
                <a:lnTo>
                  <a:pt x="199795" y="556926"/>
                </a:lnTo>
                <a:lnTo>
                  <a:pt x="244733" y="567758"/>
                </a:lnTo>
                <a:lnTo>
                  <a:pt x="292100" y="571500"/>
                </a:lnTo>
                <a:lnTo>
                  <a:pt x="339466" y="567758"/>
                </a:lnTo>
                <a:lnTo>
                  <a:pt x="384404" y="556926"/>
                </a:lnTo>
                <a:lnTo>
                  <a:pt x="426311" y="539594"/>
                </a:lnTo>
                <a:lnTo>
                  <a:pt x="452195" y="523875"/>
                </a:lnTo>
                <a:close/>
              </a:path>
              <a:path extrusionOk="0" h="571500" w="584200">
                <a:moveTo>
                  <a:pt x="419859" y="142875"/>
                </a:moveTo>
                <a:lnTo>
                  <a:pt x="413929" y="137073"/>
                </a:lnTo>
                <a:lnTo>
                  <a:pt x="377774" y="114597"/>
                </a:lnTo>
                <a:lnTo>
                  <a:pt x="336776" y="100276"/>
                </a:lnTo>
                <a:lnTo>
                  <a:pt x="292100" y="95250"/>
                </a:lnTo>
                <a:lnTo>
                  <a:pt x="247423" y="100276"/>
                </a:lnTo>
                <a:lnTo>
                  <a:pt x="206425" y="114597"/>
                </a:lnTo>
                <a:lnTo>
                  <a:pt x="170270" y="137073"/>
                </a:lnTo>
                <a:lnTo>
                  <a:pt x="140123" y="166566"/>
                </a:lnTo>
                <a:lnTo>
                  <a:pt x="117148" y="201935"/>
                </a:lnTo>
                <a:lnTo>
                  <a:pt x="102509" y="242043"/>
                </a:lnTo>
                <a:lnTo>
                  <a:pt x="97370" y="285750"/>
                </a:lnTo>
                <a:lnTo>
                  <a:pt x="102509" y="329456"/>
                </a:lnTo>
                <a:lnTo>
                  <a:pt x="117148" y="369564"/>
                </a:lnTo>
                <a:lnTo>
                  <a:pt x="140123" y="404933"/>
                </a:lnTo>
                <a:lnTo>
                  <a:pt x="146050" y="410731"/>
                </a:lnTo>
                <a:lnTo>
                  <a:pt x="146050" y="285750"/>
                </a:lnTo>
                <a:lnTo>
                  <a:pt x="153498" y="240601"/>
                </a:lnTo>
                <a:lnTo>
                  <a:pt x="174237" y="201381"/>
                </a:lnTo>
                <a:lnTo>
                  <a:pt x="205857" y="170449"/>
                </a:lnTo>
                <a:lnTo>
                  <a:pt x="245947" y="150161"/>
                </a:lnTo>
                <a:lnTo>
                  <a:pt x="292100" y="142875"/>
                </a:lnTo>
                <a:lnTo>
                  <a:pt x="419859" y="142875"/>
                </a:lnTo>
                <a:close/>
              </a:path>
              <a:path extrusionOk="0" h="571500" w="584200">
                <a:moveTo>
                  <a:pt x="419859" y="428625"/>
                </a:moveTo>
                <a:lnTo>
                  <a:pt x="292100" y="428625"/>
                </a:lnTo>
                <a:lnTo>
                  <a:pt x="245947" y="421338"/>
                </a:lnTo>
                <a:lnTo>
                  <a:pt x="205857" y="401050"/>
                </a:lnTo>
                <a:lnTo>
                  <a:pt x="174237" y="370118"/>
                </a:lnTo>
                <a:lnTo>
                  <a:pt x="153498" y="330898"/>
                </a:lnTo>
                <a:lnTo>
                  <a:pt x="146050" y="285750"/>
                </a:lnTo>
                <a:lnTo>
                  <a:pt x="146050" y="410731"/>
                </a:lnTo>
                <a:lnTo>
                  <a:pt x="170270" y="434426"/>
                </a:lnTo>
                <a:lnTo>
                  <a:pt x="206425" y="456902"/>
                </a:lnTo>
                <a:lnTo>
                  <a:pt x="247423" y="471223"/>
                </a:lnTo>
                <a:lnTo>
                  <a:pt x="292100" y="476250"/>
                </a:lnTo>
                <a:lnTo>
                  <a:pt x="336776" y="471223"/>
                </a:lnTo>
                <a:lnTo>
                  <a:pt x="377774" y="456902"/>
                </a:lnTo>
                <a:lnTo>
                  <a:pt x="413929" y="434426"/>
                </a:lnTo>
                <a:lnTo>
                  <a:pt x="419859" y="428625"/>
                </a:lnTo>
                <a:close/>
              </a:path>
              <a:path extrusionOk="0" h="571500" w="584200">
                <a:moveTo>
                  <a:pt x="389470" y="285750"/>
                </a:moveTo>
                <a:lnTo>
                  <a:pt x="381798" y="248734"/>
                </a:lnTo>
                <a:lnTo>
                  <a:pt x="360897" y="218451"/>
                </a:lnTo>
                <a:lnTo>
                  <a:pt x="329940" y="198005"/>
                </a:lnTo>
                <a:lnTo>
                  <a:pt x="292100" y="190500"/>
                </a:lnTo>
                <a:lnTo>
                  <a:pt x="254259" y="198005"/>
                </a:lnTo>
                <a:lnTo>
                  <a:pt x="223302" y="218451"/>
                </a:lnTo>
                <a:lnTo>
                  <a:pt x="202401" y="248734"/>
                </a:lnTo>
                <a:lnTo>
                  <a:pt x="194729" y="285750"/>
                </a:lnTo>
                <a:lnTo>
                  <a:pt x="202401" y="322765"/>
                </a:lnTo>
                <a:lnTo>
                  <a:pt x="223302" y="353048"/>
                </a:lnTo>
                <a:lnTo>
                  <a:pt x="254259" y="373494"/>
                </a:lnTo>
                <a:lnTo>
                  <a:pt x="292100" y="381000"/>
                </a:lnTo>
                <a:lnTo>
                  <a:pt x="329940" y="373494"/>
                </a:lnTo>
                <a:lnTo>
                  <a:pt x="360897" y="353048"/>
                </a:lnTo>
                <a:lnTo>
                  <a:pt x="381798" y="322765"/>
                </a:lnTo>
                <a:lnTo>
                  <a:pt x="389470" y="285750"/>
                </a:lnTo>
                <a:close/>
              </a:path>
              <a:path extrusionOk="0" h="571500" w="584200">
                <a:moveTo>
                  <a:pt x="584200" y="285750"/>
                </a:moveTo>
                <a:lnTo>
                  <a:pt x="580375" y="239413"/>
                </a:lnTo>
                <a:lnTo>
                  <a:pt x="569303" y="195452"/>
                </a:lnTo>
                <a:lnTo>
                  <a:pt x="551585" y="154456"/>
                </a:lnTo>
                <a:lnTo>
                  <a:pt x="527825" y="117013"/>
                </a:lnTo>
                <a:lnTo>
                  <a:pt x="498624" y="83715"/>
                </a:lnTo>
                <a:lnTo>
                  <a:pt x="464585" y="55149"/>
                </a:lnTo>
                <a:lnTo>
                  <a:pt x="452195" y="47625"/>
                </a:lnTo>
                <a:lnTo>
                  <a:pt x="292100" y="47625"/>
                </a:lnTo>
                <a:lnTo>
                  <a:pt x="341108" y="52469"/>
                </a:lnTo>
                <a:lnTo>
                  <a:pt x="386777" y="66361"/>
                </a:lnTo>
                <a:lnTo>
                  <a:pt x="428122" y="88337"/>
                </a:lnTo>
                <a:lnTo>
                  <a:pt x="464159" y="117433"/>
                </a:lnTo>
                <a:lnTo>
                  <a:pt x="493902" y="152686"/>
                </a:lnTo>
                <a:lnTo>
                  <a:pt x="516367" y="193132"/>
                </a:lnTo>
                <a:lnTo>
                  <a:pt x="530568" y="237808"/>
                </a:lnTo>
                <a:lnTo>
                  <a:pt x="535520" y="285750"/>
                </a:lnTo>
                <a:lnTo>
                  <a:pt x="535520" y="442358"/>
                </a:lnTo>
                <a:lnTo>
                  <a:pt x="551585" y="417043"/>
                </a:lnTo>
                <a:lnTo>
                  <a:pt x="569303" y="376047"/>
                </a:lnTo>
                <a:lnTo>
                  <a:pt x="580375" y="332086"/>
                </a:lnTo>
                <a:lnTo>
                  <a:pt x="584200" y="285750"/>
                </a:lnTo>
                <a:close/>
              </a:path>
              <a:path extrusionOk="0" h="571500" w="584200">
                <a:moveTo>
                  <a:pt x="486829" y="285750"/>
                </a:moveTo>
                <a:lnTo>
                  <a:pt x="481690" y="242043"/>
                </a:lnTo>
                <a:lnTo>
                  <a:pt x="467051" y="201935"/>
                </a:lnTo>
                <a:lnTo>
                  <a:pt x="444076" y="166566"/>
                </a:lnTo>
                <a:lnTo>
                  <a:pt x="419859" y="142875"/>
                </a:lnTo>
                <a:lnTo>
                  <a:pt x="292100" y="142875"/>
                </a:lnTo>
                <a:lnTo>
                  <a:pt x="338252" y="150161"/>
                </a:lnTo>
                <a:lnTo>
                  <a:pt x="378342" y="170449"/>
                </a:lnTo>
                <a:lnTo>
                  <a:pt x="409962" y="201381"/>
                </a:lnTo>
                <a:lnTo>
                  <a:pt x="430701" y="240601"/>
                </a:lnTo>
                <a:lnTo>
                  <a:pt x="438150" y="285750"/>
                </a:lnTo>
                <a:lnTo>
                  <a:pt x="438150" y="410731"/>
                </a:lnTo>
                <a:lnTo>
                  <a:pt x="444076" y="404933"/>
                </a:lnTo>
                <a:lnTo>
                  <a:pt x="467051" y="369564"/>
                </a:lnTo>
                <a:lnTo>
                  <a:pt x="481690" y="329456"/>
                </a:lnTo>
                <a:lnTo>
                  <a:pt x="486829" y="285750"/>
                </a:lnTo>
                <a:close/>
              </a:path>
              <a:path extrusionOk="0" h="571500" w="584200">
                <a:moveTo>
                  <a:pt x="438150" y="410731"/>
                </a:moveTo>
                <a:lnTo>
                  <a:pt x="438150" y="285750"/>
                </a:lnTo>
                <a:lnTo>
                  <a:pt x="430701" y="330898"/>
                </a:lnTo>
                <a:lnTo>
                  <a:pt x="409962" y="370118"/>
                </a:lnTo>
                <a:lnTo>
                  <a:pt x="378342" y="401050"/>
                </a:lnTo>
                <a:lnTo>
                  <a:pt x="338252" y="421338"/>
                </a:lnTo>
                <a:lnTo>
                  <a:pt x="292100" y="428625"/>
                </a:lnTo>
                <a:lnTo>
                  <a:pt x="419859" y="428625"/>
                </a:lnTo>
                <a:lnTo>
                  <a:pt x="438150" y="410731"/>
                </a:lnTo>
                <a:close/>
              </a:path>
              <a:path extrusionOk="0" h="571500" w="584200">
                <a:moveTo>
                  <a:pt x="535520" y="442358"/>
                </a:moveTo>
                <a:lnTo>
                  <a:pt x="535520" y="285750"/>
                </a:lnTo>
                <a:lnTo>
                  <a:pt x="530568" y="333691"/>
                </a:lnTo>
                <a:lnTo>
                  <a:pt x="516367" y="378367"/>
                </a:lnTo>
                <a:lnTo>
                  <a:pt x="493902" y="418813"/>
                </a:lnTo>
                <a:lnTo>
                  <a:pt x="464159" y="454066"/>
                </a:lnTo>
                <a:lnTo>
                  <a:pt x="428122" y="483162"/>
                </a:lnTo>
                <a:lnTo>
                  <a:pt x="386777" y="505138"/>
                </a:lnTo>
                <a:lnTo>
                  <a:pt x="341108" y="519030"/>
                </a:lnTo>
                <a:lnTo>
                  <a:pt x="292100" y="523875"/>
                </a:lnTo>
                <a:lnTo>
                  <a:pt x="452195" y="523875"/>
                </a:lnTo>
                <a:lnTo>
                  <a:pt x="464585" y="516350"/>
                </a:lnTo>
                <a:lnTo>
                  <a:pt x="498624" y="487784"/>
                </a:lnTo>
                <a:lnTo>
                  <a:pt x="527825" y="454486"/>
                </a:lnTo>
                <a:lnTo>
                  <a:pt x="535520" y="442358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105"/>
          <p:cNvSpPr/>
          <p:nvPr/>
        </p:nvSpPr>
        <p:spPr>
          <a:xfrm>
            <a:off x="1006085" y="990600"/>
            <a:ext cx="543560" cy="292100"/>
          </a:xfrm>
          <a:custGeom>
            <a:rect b="b" l="l" r="r" t="t"/>
            <a:pathLst>
              <a:path extrusionOk="0" h="292100" w="543560">
                <a:moveTo>
                  <a:pt x="405202" y="281647"/>
                </a:moveTo>
                <a:lnTo>
                  <a:pt x="405202" y="276111"/>
                </a:lnTo>
                <a:lnTo>
                  <a:pt x="374166" y="150925"/>
                </a:lnTo>
                <a:lnTo>
                  <a:pt x="280475" y="150925"/>
                </a:lnTo>
                <a:lnTo>
                  <a:pt x="9795" y="85072"/>
                </a:lnTo>
                <a:lnTo>
                  <a:pt x="2938" y="89310"/>
                </a:lnTo>
                <a:lnTo>
                  <a:pt x="654" y="96483"/>
                </a:lnTo>
                <a:lnTo>
                  <a:pt x="0" y="99743"/>
                </a:lnTo>
                <a:lnTo>
                  <a:pt x="0" y="106914"/>
                </a:lnTo>
                <a:lnTo>
                  <a:pt x="3265" y="112130"/>
                </a:lnTo>
                <a:lnTo>
                  <a:pt x="8163" y="114739"/>
                </a:lnTo>
                <a:lnTo>
                  <a:pt x="388767" y="292100"/>
                </a:lnTo>
                <a:lnTo>
                  <a:pt x="396388" y="292087"/>
                </a:lnTo>
                <a:lnTo>
                  <a:pt x="400300" y="288505"/>
                </a:lnTo>
                <a:lnTo>
                  <a:pt x="403246" y="285572"/>
                </a:lnTo>
                <a:lnTo>
                  <a:pt x="405202" y="281647"/>
                </a:lnTo>
                <a:close/>
              </a:path>
              <a:path extrusionOk="0" h="292100" w="543560">
                <a:moveTo>
                  <a:pt x="543314" y="144405"/>
                </a:moveTo>
                <a:lnTo>
                  <a:pt x="543314" y="73336"/>
                </a:lnTo>
                <a:lnTo>
                  <a:pt x="539073" y="67468"/>
                </a:lnTo>
                <a:lnTo>
                  <a:pt x="532862" y="65838"/>
                </a:lnTo>
                <a:lnTo>
                  <a:pt x="263494" y="311"/>
                </a:lnTo>
                <a:lnTo>
                  <a:pt x="262040" y="0"/>
                </a:lnTo>
                <a:lnTo>
                  <a:pt x="256420" y="0"/>
                </a:lnTo>
                <a:lnTo>
                  <a:pt x="254026" y="637"/>
                </a:lnTo>
                <a:lnTo>
                  <a:pt x="250761" y="4549"/>
                </a:lnTo>
                <a:lnTo>
                  <a:pt x="248475" y="7157"/>
                </a:lnTo>
                <a:lnTo>
                  <a:pt x="247168" y="11069"/>
                </a:lnTo>
                <a:lnTo>
                  <a:pt x="247168" y="17263"/>
                </a:lnTo>
                <a:lnTo>
                  <a:pt x="280475" y="150925"/>
                </a:lnTo>
                <a:lnTo>
                  <a:pt x="372550" y="150925"/>
                </a:lnTo>
                <a:lnTo>
                  <a:pt x="372550" y="144405"/>
                </a:lnTo>
                <a:lnTo>
                  <a:pt x="543314" y="144405"/>
                </a:lnTo>
                <a:close/>
              </a:path>
              <a:path extrusionOk="0" h="292100" w="543560">
                <a:moveTo>
                  <a:pt x="543314" y="195262"/>
                </a:moveTo>
                <a:lnTo>
                  <a:pt x="543314" y="144405"/>
                </a:lnTo>
                <a:lnTo>
                  <a:pt x="372550" y="144405"/>
                </a:lnTo>
                <a:lnTo>
                  <a:pt x="523718" y="200151"/>
                </a:lnTo>
                <a:lnTo>
                  <a:pt x="525687" y="201129"/>
                </a:lnTo>
                <a:lnTo>
                  <a:pt x="527643" y="201782"/>
                </a:lnTo>
                <a:lnTo>
                  <a:pt x="537117" y="201782"/>
                </a:lnTo>
                <a:lnTo>
                  <a:pt x="543314" y="195262"/>
                </a:lnTo>
                <a:close/>
              </a:path>
              <a:path extrusionOk="0" h="292100" w="543560">
                <a:moveTo>
                  <a:pt x="374166" y="150925"/>
                </a:moveTo>
                <a:lnTo>
                  <a:pt x="372550" y="144405"/>
                </a:lnTo>
                <a:lnTo>
                  <a:pt x="372550" y="150925"/>
                </a:lnTo>
                <a:lnTo>
                  <a:pt x="374166" y="150925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105"/>
          <p:cNvSpPr/>
          <p:nvPr/>
        </p:nvSpPr>
        <p:spPr>
          <a:xfrm>
            <a:off x="1029058" y="8610777"/>
            <a:ext cx="557530" cy="609600"/>
          </a:xfrm>
          <a:custGeom>
            <a:rect b="b" l="l" r="r" t="t"/>
            <a:pathLst>
              <a:path extrusionOk="0" h="609600" w="557530">
                <a:moveTo>
                  <a:pt x="233680" y="449580"/>
                </a:moveTo>
                <a:lnTo>
                  <a:pt x="222250" y="430530"/>
                </a:lnTo>
                <a:lnTo>
                  <a:pt x="219709" y="425450"/>
                </a:lnTo>
                <a:lnTo>
                  <a:pt x="67309" y="425450"/>
                </a:lnTo>
                <a:lnTo>
                  <a:pt x="59690" y="421640"/>
                </a:lnTo>
                <a:lnTo>
                  <a:pt x="45719" y="415290"/>
                </a:lnTo>
                <a:lnTo>
                  <a:pt x="31750" y="410210"/>
                </a:lnTo>
                <a:lnTo>
                  <a:pt x="24130" y="408940"/>
                </a:lnTo>
                <a:lnTo>
                  <a:pt x="22859" y="408940"/>
                </a:lnTo>
                <a:lnTo>
                  <a:pt x="21590" y="410210"/>
                </a:lnTo>
                <a:lnTo>
                  <a:pt x="10159" y="430530"/>
                </a:lnTo>
                <a:lnTo>
                  <a:pt x="2540" y="443230"/>
                </a:lnTo>
                <a:lnTo>
                  <a:pt x="0" y="449580"/>
                </a:lnTo>
                <a:lnTo>
                  <a:pt x="3809" y="455930"/>
                </a:lnTo>
                <a:lnTo>
                  <a:pt x="15240" y="466090"/>
                </a:lnTo>
                <a:lnTo>
                  <a:pt x="27940" y="474980"/>
                </a:lnTo>
                <a:lnTo>
                  <a:pt x="35559" y="481330"/>
                </a:lnTo>
                <a:lnTo>
                  <a:pt x="35559" y="569262"/>
                </a:lnTo>
                <a:lnTo>
                  <a:pt x="59690" y="560070"/>
                </a:lnTo>
                <a:lnTo>
                  <a:pt x="67309" y="556260"/>
                </a:lnTo>
                <a:lnTo>
                  <a:pt x="76200" y="556260"/>
                </a:lnTo>
                <a:lnTo>
                  <a:pt x="76200" y="490220"/>
                </a:lnTo>
                <a:lnTo>
                  <a:pt x="78740" y="474980"/>
                </a:lnTo>
                <a:lnTo>
                  <a:pt x="87630" y="461010"/>
                </a:lnTo>
                <a:lnTo>
                  <a:pt x="100330" y="452120"/>
                </a:lnTo>
                <a:lnTo>
                  <a:pt x="116840" y="44958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35559" y="569262"/>
                </a:moveTo>
                <a:lnTo>
                  <a:pt x="35559" y="500380"/>
                </a:lnTo>
                <a:lnTo>
                  <a:pt x="27940" y="505460"/>
                </a:lnTo>
                <a:lnTo>
                  <a:pt x="15240" y="515620"/>
                </a:lnTo>
                <a:lnTo>
                  <a:pt x="3809" y="524510"/>
                </a:lnTo>
                <a:lnTo>
                  <a:pt x="0" y="530860"/>
                </a:lnTo>
                <a:lnTo>
                  <a:pt x="2540" y="537210"/>
                </a:lnTo>
                <a:lnTo>
                  <a:pt x="10159" y="549910"/>
                </a:lnTo>
                <a:lnTo>
                  <a:pt x="21590" y="570230"/>
                </a:lnTo>
                <a:lnTo>
                  <a:pt x="22859" y="571500"/>
                </a:lnTo>
                <a:lnTo>
                  <a:pt x="24130" y="571500"/>
                </a:lnTo>
                <a:lnTo>
                  <a:pt x="33019" y="570230"/>
                </a:lnTo>
                <a:lnTo>
                  <a:pt x="35559" y="569262"/>
                </a:lnTo>
                <a:close/>
              </a:path>
              <a:path extrusionOk="0" h="609600" w="557530">
                <a:moveTo>
                  <a:pt x="165100" y="425450"/>
                </a:moveTo>
                <a:lnTo>
                  <a:pt x="160019" y="421640"/>
                </a:lnTo>
                <a:lnTo>
                  <a:pt x="153669" y="417830"/>
                </a:lnTo>
                <a:lnTo>
                  <a:pt x="148590" y="415290"/>
                </a:lnTo>
                <a:lnTo>
                  <a:pt x="147319" y="405130"/>
                </a:lnTo>
                <a:lnTo>
                  <a:pt x="144780" y="388620"/>
                </a:lnTo>
                <a:lnTo>
                  <a:pt x="142240" y="374650"/>
                </a:lnTo>
                <a:lnTo>
                  <a:pt x="138430" y="368300"/>
                </a:lnTo>
                <a:lnTo>
                  <a:pt x="93980" y="368300"/>
                </a:lnTo>
                <a:lnTo>
                  <a:pt x="90169" y="374650"/>
                </a:lnTo>
                <a:lnTo>
                  <a:pt x="87630" y="388620"/>
                </a:lnTo>
                <a:lnTo>
                  <a:pt x="85090" y="405130"/>
                </a:lnTo>
                <a:lnTo>
                  <a:pt x="83819" y="415290"/>
                </a:lnTo>
                <a:lnTo>
                  <a:pt x="78740" y="417830"/>
                </a:lnTo>
                <a:lnTo>
                  <a:pt x="72390" y="421640"/>
                </a:lnTo>
                <a:lnTo>
                  <a:pt x="67309" y="425450"/>
                </a:lnTo>
                <a:lnTo>
                  <a:pt x="165100" y="425450"/>
                </a:lnTo>
                <a:close/>
              </a:path>
              <a:path extrusionOk="0" h="609600" w="557530">
                <a:moveTo>
                  <a:pt x="165100" y="556260"/>
                </a:moveTo>
                <a:lnTo>
                  <a:pt x="67309" y="556260"/>
                </a:lnTo>
                <a:lnTo>
                  <a:pt x="72390" y="560070"/>
                </a:lnTo>
                <a:lnTo>
                  <a:pt x="78740" y="562610"/>
                </a:lnTo>
                <a:lnTo>
                  <a:pt x="83819" y="565150"/>
                </a:lnTo>
                <a:lnTo>
                  <a:pt x="85090" y="575310"/>
                </a:lnTo>
                <a:lnTo>
                  <a:pt x="87630" y="591820"/>
                </a:lnTo>
                <a:lnTo>
                  <a:pt x="90169" y="605790"/>
                </a:lnTo>
                <a:lnTo>
                  <a:pt x="92709" y="609422"/>
                </a:lnTo>
                <a:lnTo>
                  <a:pt x="139700" y="609422"/>
                </a:lnTo>
                <a:lnTo>
                  <a:pt x="142240" y="605790"/>
                </a:lnTo>
                <a:lnTo>
                  <a:pt x="144780" y="591820"/>
                </a:lnTo>
                <a:lnTo>
                  <a:pt x="147319" y="575310"/>
                </a:lnTo>
                <a:lnTo>
                  <a:pt x="148590" y="565150"/>
                </a:lnTo>
                <a:lnTo>
                  <a:pt x="160019" y="560070"/>
                </a:lnTo>
                <a:lnTo>
                  <a:pt x="165100" y="556260"/>
                </a:lnTo>
                <a:close/>
              </a:path>
              <a:path extrusionOk="0" h="609600" w="557530">
                <a:moveTo>
                  <a:pt x="142240" y="275590"/>
                </a:moveTo>
                <a:lnTo>
                  <a:pt x="142240" y="134620"/>
                </a:lnTo>
                <a:lnTo>
                  <a:pt x="139700" y="139700"/>
                </a:lnTo>
                <a:lnTo>
                  <a:pt x="134619" y="152400"/>
                </a:lnTo>
                <a:lnTo>
                  <a:pt x="132080" y="157480"/>
                </a:lnTo>
                <a:lnTo>
                  <a:pt x="83819" y="165100"/>
                </a:lnTo>
                <a:lnTo>
                  <a:pt x="78740" y="166370"/>
                </a:lnTo>
                <a:lnTo>
                  <a:pt x="76200" y="170180"/>
                </a:lnTo>
                <a:lnTo>
                  <a:pt x="76200" y="238760"/>
                </a:lnTo>
                <a:lnTo>
                  <a:pt x="78740" y="242570"/>
                </a:lnTo>
                <a:lnTo>
                  <a:pt x="83819" y="243840"/>
                </a:lnTo>
                <a:lnTo>
                  <a:pt x="107950" y="248920"/>
                </a:lnTo>
                <a:lnTo>
                  <a:pt x="132080" y="251460"/>
                </a:lnTo>
                <a:lnTo>
                  <a:pt x="137159" y="264160"/>
                </a:lnTo>
                <a:lnTo>
                  <a:pt x="139700" y="269240"/>
                </a:lnTo>
                <a:lnTo>
                  <a:pt x="142240" y="27559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116840" y="530860"/>
                </a:lnTo>
                <a:lnTo>
                  <a:pt x="100330" y="528320"/>
                </a:lnTo>
                <a:lnTo>
                  <a:pt x="87630" y="519430"/>
                </a:lnTo>
                <a:lnTo>
                  <a:pt x="78740" y="506730"/>
                </a:lnTo>
                <a:lnTo>
                  <a:pt x="76200" y="490220"/>
                </a:lnTo>
                <a:lnTo>
                  <a:pt x="76200" y="556260"/>
                </a:lnTo>
                <a:lnTo>
                  <a:pt x="218440" y="5562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92710"/>
                </a:moveTo>
                <a:lnTo>
                  <a:pt x="445769" y="90170"/>
                </a:lnTo>
                <a:lnTo>
                  <a:pt x="439419" y="78740"/>
                </a:lnTo>
                <a:lnTo>
                  <a:pt x="429259" y="67310"/>
                </a:lnTo>
                <a:lnTo>
                  <a:pt x="207009" y="67310"/>
                </a:lnTo>
                <a:lnTo>
                  <a:pt x="198119" y="60960"/>
                </a:lnTo>
                <a:lnTo>
                  <a:pt x="189230" y="53340"/>
                </a:lnTo>
                <a:lnTo>
                  <a:pt x="180340" y="46990"/>
                </a:lnTo>
                <a:lnTo>
                  <a:pt x="171450" y="39370"/>
                </a:lnTo>
                <a:lnTo>
                  <a:pt x="167640" y="36830"/>
                </a:lnTo>
                <a:lnTo>
                  <a:pt x="165100" y="36830"/>
                </a:lnTo>
                <a:lnTo>
                  <a:pt x="153669" y="43180"/>
                </a:lnTo>
                <a:lnTo>
                  <a:pt x="138430" y="57150"/>
                </a:lnTo>
                <a:lnTo>
                  <a:pt x="124459" y="72390"/>
                </a:lnTo>
                <a:lnTo>
                  <a:pt x="114300" y="83820"/>
                </a:lnTo>
                <a:lnTo>
                  <a:pt x="113030" y="85090"/>
                </a:lnTo>
                <a:lnTo>
                  <a:pt x="111759" y="87630"/>
                </a:lnTo>
                <a:lnTo>
                  <a:pt x="111759" y="95250"/>
                </a:lnTo>
                <a:lnTo>
                  <a:pt x="114300" y="96520"/>
                </a:lnTo>
                <a:lnTo>
                  <a:pt x="142240" y="134620"/>
                </a:lnTo>
                <a:lnTo>
                  <a:pt x="142240" y="355600"/>
                </a:lnTo>
                <a:lnTo>
                  <a:pt x="147319" y="360680"/>
                </a:lnTo>
                <a:lnTo>
                  <a:pt x="158750" y="370840"/>
                </a:lnTo>
                <a:lnTo>
                  <a:pt x="160019" y="372110"/>
                </a:lnTo>
                <a:lnTo>
                  <a:pt x="168909" y="372110"/>
                </a:lnTo>
                <a:lnTo>
                  <a:pt x="171450" y="370840"/>
                </a:lnTo>
                <a:lnTo>
                  <a:pt x="198119" y="347980"/>
                </a:lnTo>
                <a:lnTo>
                  <a:pt x="198119" y="204470"/>
                </a:lnTo>
                <a:lnTo>
                  <a:pt x="204469" y="172720"/>
                </a:lnTo>
                <a:lnTo>
                  <a:pt x="220980" y="147320"/>
                </a:lnTo>
                <a:lnTo>
                  <a:pt x="247650" y="129540"/>
                </a:lnTo>
                <a:lnTo>
                  <a:pt x="278130" y="123190"/>
                </a:lnTo>
                <a:lnTo>
                  <a:pt x="422909" y="123190"/>
                </a:lnTo>
                <a:lnTo>
                  <a:pt x="443230" y="96520"/>
                </a:lnTo>
                <a:lnTo>
                  <a:pt x="444500" y="95250"/>
                </a:lnTo>
                <a:lnTo>
                  <a:pt x="445769" y="92710"/>
                </a:lnTo>
                <a:close/>
              </a:path>
              <a:path extrusionOk="0" h="609600" w="557530">
                <a:moveTo>
                  <a:pt x="142240" y="355600"/>
                </a:moveTo>
                <a:lnTo>
                  <a:pt x="142240" y="275590"/>
                </a:lnTo>
                <a:lnTo>
                  <a:pt x="114300" y="312420"/>
                </a:lnTo>
                <a:lnTo>
                  <a:pt x="113030" y="313690"/>
                </a:lnTo>
                <a:lnTo>
                  <a:pt x="111759" y="316230"/>
                </a:lnTo>
                <a:lnTo>
                  <a:pt x="111759" y="318770"/>
                </a:lnTo>
                <a:lnTo>
                  <a:pt x="118109" y="330200"/>
                </a:lnTo>
                <a:lnTo>
                  <a:pt x="132080" y="345440"/>
                </a:lnTo>
                <a:lnTo>
                  <a:pt x="142240" y="355600"/>
                </a:lnTo>
                <a:close/>
              </a:path>
              <a:path extrusionOk="0" h="609600" w="557530">
                <a:moveTo>
                  <a:pt x="233680" y="449580"/>
                </a:moveTo>
                <a:lnTo>
                  <a:pt x="116840" y="449580"/>
                </a:lnTo>
                <a:lnTo>
                  <a:pt x="132080" y="452120"/>
                </a:lnTo>
                <a:lnTo>
                  <a:pt x="144780" y="461010"/>
                </a:lnTo>
                <a:lnTo>
                  <a:pt x="153669" y="474980"/>
                </a:lnTo>
                <a:lnTo>
                  <a:pt x="157480" y="490220"/>
                </a:lnTo>
                <a:lnTo>
                  <a:pt x="157480" y="530860"/>
                </a:lnTo>
                <a:lnTo>
                  <a:pt x="196850" y="530860"/>
                </a:lnTo>
                <a:lnTo>
                  <a:pt x="196850" y="481330"/>
                </a:lnTo>
                <a:lnTo>
                  <a:pt x="204469" y="474980"/>
                </a:lnTo>
                <a:lnTo>
                  <a:pt x="217169" y="466090"/>
                </a:lnTo>
                <a:lnTo>
                  <a:pt x="228600" y="45593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157480" y="530860"/>
                </a:moveTo>
                <a:lnTo>
                  <a:pt x="157480" y="490220"/>
                </a:lnTo>
                <a:lnTo>
                  <a:pt x="153669" y="506730"/>
                </a:lnTo>
                <a:lnTo>
                  <a:pt x="144780" y="519430"/>
                </a:lnTo>
                <a:lnTo>
                  <a:pt x="132080" y="528320"/>
                </a:lnTo>
                <a:lnTo>
                  <a:pt x="116840" y="530860"/>
                </a:lnTo>
                <a:lnTo>
                  <a:pt x="157480" y="530860"/>
                </a:lnTo>
                <a:close/>
              </a:path>
              <a:path extrusionOk="0" h="609600" w="557530">
                <a:moveTo>
                  <a:pt x="219709" y="425450"/>
                </a:moveTo>
                <a:lnTo>
                  <a:pt x="214630" y="417830"/>
                </a:lnTo>
                <a:lnTo>
                  <a:pt x="210819" y="410210"/>
                </a:lnTo>
                <a:lnTo>
                  <a:pt x="210819" y="408940"/>
                </a:lnTo>
                <a:lnTo>
                  <a:pt x="208280" y="408940"/>
                </a:lnTo>
                <a:lnTo>
                  <a:pt x="200659" y="410210"/>
                </a:lnTo>
                <a:lnTo>
                  <a:pt x="186690" y="415290"/>
                </a:lnTo>
                <a:lnTo>
                  <a:pt x="173990" y="421640"/>
                </a:lnTo>
                <a:lnTo>
                  <a:pt x="165100" y="425450"/>
                </a:lnTo>
                <a:lnTo>
                  <a:pt x="219709" y="425450"/>
                </a:lnTo>
                <a:close/>
              </a:path>
              <a:path extrusionOk="0" h="609600" w="557530">
                <a:moveTo>
                  <a:pt x="218440" y="556260"/>
                </a:moveTo>
                <a:lnTo>
                  <a:pt x="165100" y="556260"/>
                </a:lnTo>
                <a:lnTo>
                  <a:pt x="173990" y="560070"/>
                </a:lnTo>
                <a:lnTo>
                  <a:pt x="200659" y="570230"/>
                </a:lnTo>
                <a:lnTo>
                  <a:pt x="208280" y="571500"/>
                </a:lnTo>
                <a:lnTo>
                  <a:pt x="210819" y="571500"/>
                </a:lnTo>
                <a:lnTo>
                  <a:pt x="210819" y="570230"/>
                </a:lnTo>
                <a:lnTo>
                  <a:pt x="215900" y="562610"/>
                </a:lnTo>
                <a:lnTo>
                  <a:pt x="218440" y="556260"/>
                </a:lnTo>
                <a:close/>
              </a:path>
              <a:path extrusionOk="0" h="609600" w="557530">
                <a:moveTo>
                  <a:pt x="198119" y="494030"/>
                </a:moveTo>
                <a:lnTo>
                  <a:pt x="198119" y="487680"/>
                </a:lnTo>
                <a:lnTo>
                  <a:pt x="196850" y="481330"/>
                </a:lnTo>
                <a:lnTo>
                  <a:pt x="196850" y="500380"/>
                </a:lnTo>
                <a:lnTo>
                  <a:pt x="198119" y="49403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223519" y="520700"/>
                </a:lnTo>
                <a:lnTo>
                  <a:pt x="215900" y="514350"/>
                </a:lnTo>
                <a:lnTo>
                  <a:pt x="205740" y="506730"/>
                </a:lnTo>
                <a:lnTo>
                  <a:pt x="196850" y="500380"/>
                </a:lnTo>
                <a:lnTo>
                  <a:pt x="196850" y="5308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321310"/>
                </a:moveTo>
                <a:lnTo>
                  <a:pt x="445769" y="314960"/>
                </a:lnTo>
                <a:lnTo>
                  <a:pt x="443230" y="312420"/>
                </a:lnTo>
                <a:lnTo>
                  <a:pt x="422909" y="285750"/>
                </a:lnTo>
                <a:lnTo>
                  <a:pt x="278130" y="285750"/>
                </a:lnTo>
                <a:lnTo>
                  <a:pt x="247650" y="279400"/>
                </a:lnTo>
                <a:lnTo>
                  <a:pt x="220980" y="261620"/>
                </a:lnTo>
                <a:lnTo>
                  <a:pt x="204469" y="236220"/>
                </a:lnTo>
                <a:lnTo>
                  <a:pt x="198119" y="204470"/>
                </a:lnTo>
                <a:lnTo>
                  <a:pt x="198119" y="347980"/>
                </a:lnTo>
                <a:lnTo>
                  <a:pt x="208280" y="341630"/>
                </a:lnTo>
                <a:lnTo>
                  <a:pt x="427990" y="341630"/>
                </a:lnTo>
                <a:lnTo>
                  <a:pt x="433069" y="336550"/>
                </a:lnTo>
                <a:lnTo>
                  <a:pt x="443230" y="325120"/>
                </a:lnTo>
                <a:lnTo>
                  <a:pt x="444500" y="323850"/>
                </a:lnTo>
                <a:lnTo>
                  <a:pt x="445769" y="321310"/>
                </a:lnTo>
                <a:close/>
              </a:path>
              <a:path extrusionOk="0" h="609600" w="557530">
                <a:moveTo>
                  <a:pt x="349250" y="67310"/>
                </a:moveTo>
                <a:lnTo>
                  <a:pt x="325119" y="57150"/>
                </a:lnTo>
                <a:lnTo>
                  <a:pt x="317500" y="3810"/>
                </a:lnTo>
                <a:lnTo>
                  <a:pt x="312419" y="0"/>
                </a:lnTo>
                <a:lnTo>
                  <a:pt x="245109" y="0"/>
                </a:lnTo>
                <a:lnTo>
                  <a:pt x="241300" y="3810"/>
                </a:lnTo>
                <a:lnTo>
                  <a:pt x="241300" y="7620"/>
                </a:lnTo>
                <a:lnTo>
                  <a:pt x="233680" y="57150"/>
                </a:lnTo>
                <a:lnTo>
                  <a:pt x="226059" y="58420"/>
                </a:lnTo>
                <a:lnTo>
                  <a:pt x="219709" y="60960"/>
                </a:lnTo>
                <a:lnTo>
                  <a:pt x="213359" y="64770"/>
                </a:lnTo>
                <a:lnTo>
                  <a:pt x="207009" y="67310"/>
                </a:lnTo>
                <a:lnTo>
                  <a:pt x="349250" y="67310"/>
                </a:lnTo>
                <a:close/>
              </a:path>
              <a:path extrusionOk="0" h="609600" w="557530">
                <a:moveTo>
                  <a:pt x="350519" y="341630"/>
                </a:moveTo>
                <a:lnTo>
                  <a:pt x="208280" y="341630"/>
                </a:lnTo>
                <a:lnTo>
                  <a:pt x="213359" y="344170"/>
                </a:lnTo>
                <a:lnTo>
                  <a:pt x="219709" y="347980"/>
                </a:lnTo>
                <a:lnTo>
                  <a:pt x="226059" y="349250"/>
                </a:lnTo>
                <a:lnTo>
                  <a:pt x="232409" y="351790"/>
                </a:lnTo>
                <a:lnTo>
                  <a:pt x="240030" y="405130"/>
                </a:lnTo>
                <a:lnTo>
                  <a:pt x="245109" y="408940"/>
                </a:lnTo>
                <a:lnTo>
                  <a:pt x="312419" y="408940"/>
                </a:lnTo>
                <a:lnTo>
                  <a:pt x="316230" y="405130"/>
                </a:lnTo>
                <a:lnTo>
                  <a:pt x="317500" y="401320"/>
                </a:lnTo>
                <a:lnTo>
                  <a:pt x="323850" y="353060"/>
                </a:lnTo>
                <a:lnTo>
                  <a:pt x="337819" y="347980"/>
                </a:lnTo>
                <a:lnTo>
                  <a:pt x="344169" y="344170"/>
                </a:lnTo>
                <a:lnTo>
                  <a:pt x="350519" y="341630"/>
                </a:lnTo>
                <a:close/>
              </a:path>
              <a:path extrusionOk="0" h="609600" w="557530">
                <a:moveTo>
                  <a:pt x="422909" y="123190"/>
                </a:moveTo>
                <a:lnTo>
                  <a:pt x="278130" y="123190"/>
                </a:lnTo>
                <a:lnTo>
                  <a:pt x="309880" y="129540"/>
                </a:lnTo>
                <a:lnTo>
                  <a:pt x="336550" y="147320"/>
                </a:lnTo>
                <a:lnTo>
                  <a:pt x="353059" y="172720"/>
                </a:lnTo>
                <a:lnTo>
                  <a:pt x="359409" y="204470"/>
                </a:lnTo>
                <a:lnTo>
                  <a:pt x="359409" y="285750"/>
                </a:lnTo>
                <a:lnTo>
                  <a:pt x="415290" y="285750"/>
                </a:lnTo>
                <a:lnTo>
                  <a:pt x="415290" y="133350"/>
                </a:lnTo>
                <a:lnTo>
                  <a:pt x="422909" y="123190"/>
                </a:lnTo>
                <a:close/>
              </a:path>
              <a:path extrusionOk="0" h="609600" w="557530">
                <a:moveTo>
                  <a:pt x="359409" y="285750"/>
                </a:moveTo>
                <a:lnTo>
                  <a:pt x="359409" y="204470"/>
                </a:lnTo>
                <a:lnTo>
                  <a:pt x="353059" y="236220"/>
                </a:lnTo>
                <a:lnTo>
                  <a:pt x="336550" y="261620"/>
                </a:lnTo>
                <a:lnTo>
                  <a:pt x="309880" y="279400"/>
                </a:lnTo>
                <a:lnTo>
                  <a:pt x="278130" y="285750"/>
                </a:lnTo>
                <a:lnTo>
                  <a:pt x="3594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554990" y="443230"/>
                </a:lnTo>
                <a:lnTo>
                  <a:pt x="547369" y="430530"/>
                </a:lnTo>
                <a:lnTo>
                  <a:pt x="544830" y="425450"/>
                </a:lnTo>
                <a:lnTo>
                  <a:pt x="392430" y="425450"/>
                </a:lnTo>
                <a:lnTo>
                  <a:pt x="383540" y="421640"/>
                </a:lnTo>
                <a:lnTo>
                  <a:pt x="370840" y="415290"/>
                </a:lnTo>
                <a:lnTo>
                  <a:pt x="356869" y="410210"/>
                </a:lnTo>
                <a:lnTo>
                  <a:pt x="349250" y="408940"/>
                </a:lnTo>
                <a:lnTo>
                  <a:pt x="346709" y="408940"/>
                </a:lnTo>
                <a:lnTo>
                  <a:pt x="346709" y="410210"/>
                </a:lnTo>
                <a:lnTo>
                  <a:pt x="334009" y="430530"/>
                </a:lnTo>
                <a:lnTo>
                  <a:pt x="327659" y="443230"/>
                </a:lnTo>
                <a:lnTo>
                  <a:pt x="323850" y="449580"/>
                </a:lnTo>
                <a:lnTo>
                  <a:pt x="328930" y="455930"/>
                </a:lnTo>
                <a:lnTo>
                  <a:pt x="340359" y="466090"/>
                </a:lnTo>
                <a:lnTo>
                  <a:pt x="353059" y="474980"/>
                </a:lnTo>
                <a:lnTo>
                  <a:pt x="360680" y="481330"/>
                </a:lnTo>
                <a:lnTo>
                  <a:pt x="360680" y="568778"/>
                </a:lnTo>
                <a:lnTo>
                  <a:pt x="383540" y="560070"/>
                </a:lnTo>
                <a:lnTo>
                  <a:pt x="392430" y="556260"/>
                </a:lnTo>
                <a:lnTo>
                  <a:pt x="400050" y="556260"/>
                </a:lnTo>
                <a:lnTo>
                  <a:pt x="400050" y="490220"/>
                </a:lnTo>
                <a:lnTo>
                  <a:pt x="403859" y="474980"/>
                </a:lnTo>
                <a:lnTo>
                  <a:pt x="412750" y="461010"/>
                </a:lnTo>
                <a:lnTo>
                  <a:pt x="425450" y="452120"/>
                </a:lnTo>
                <a:lnTo>
                  <a:pt x="440690" y="44958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360680" y="568778"/>
                </a:moveTo>
                <a:lnTo>
                  <a:pt x="360680" y="500380"/>
                </a:lnTo>
                <a:lnTo>
                  <a:pt x="353059" y="505460"/>
                </a:lnTo>
                <a:lnTo>
                  <a:pt x="340359" y="515620"/>
                </a:lnTo>
                <a:lnTo>
                  <a:pt x="328930" y="524510"/>
                </a:lnTo>
                <a:lnTo>
                  <a:pt x="323850" y="530860"/>
                </a:lnTo>
                <a:lnTo>
                  <a:pt x="327659" y="537210"/>
                </a:lnTo>
                <a:lnTo>
                  <a:pt x="334009" y="549910"/>
                </a:lnTo>
                <a:lnTo>
                  <a:pt x="346709" y="570230"/>
                </a:lnTo>
                <a:lnTo>
                  <a:pt x="346709" y="571500"/>
                </a:lnTo>
                <a:lnTo>
                  <a:pt x="349250" y="571500"/>
                </a:lnTo>
                <a:lnTo>
                  <a:pt x="356869" y="570230"/>
                </a:lnTo>
                <a:lnTo>
                  <a:pt x="360680" y="568778"/>
                </a:lnTo>
                <a:close/>
              </a:path>
              <a:path extrusionOk="0" h="609600" w="557530">
                <a:moveTo>
                  <a:pt x="429259" y="67310"/>
                </a:moveTo>
                <a:lnTo>
                  <a:pt x="410209" y="48260"/>
                </a:lnTo>
                <a:lnTo>
                  <a:pt x="398780" y="38100"/>
                </a:lnTo>
                <a:lnTo>
                  <a:pt x="397509" y="36830"/>
                </a:lnTo>
                <a:lnTo>
                  <a:pt x="388619" y="36830"/>
                </a:lnTo>
                <a:lnTo>
                  <a:pt x="386080" y="38100"/>
                </a:lnTo>
                <a:lnTo>
                  <a:pt x="359409" y="60960"/>
                </a:lnTo>
                <a:lnTo>
                  <a:pt x="349250" y="67310"/>
                </a:lnTo>
                <a:lnTo>
                  <a:pt x="429259" y="67310"/>
                </a:lnTo>
                <a:close/>
              </a:path>
              <a:path extrusionOk="0" h="609600" w="557530">
                <a:moveTo>
                  <a:pt x="427990" y="341630"/>
                </a:moveTo>
                <a:lnTo>
                  <a:pt x="350519" y="341630"/>
                </a:lnTo>
                <a:lnTo>
                  <a:pt x="359409" y="347980"/>
                </a:lnTo>
                <a:lnTo>
                  <a:pt x="368300" y="355600"/>
                </a:lnTo>
                <a:lnTo>
                  <a:pt x="377190" y="361950"/>
                </a:lnTo>
                <a:lnTo>
                  <a:pt x="386080" y="369570"/>
                </a:lnTo>
                <a:lnTo>
                  <a:pt x="389890" y="372110"/>
                </a:lnTo>
                <a:lnTo>
                  <a:pt x="392430" y="372110"/>
                </a:lnTo>
                <a:lnTo>
                  <a:pt x="402590" y="365760"/>
                </a:lnTo>
                <a:lnTo>
                  <a:pt x="417830" y="351790"/>
                </a:lnTo>
                <a:lnTo>
                  <a:pt x="427990" y="341630"/>
                </a:lnTo>
                <a:close/>
              </a:path>
              <a:path extrusionOk="0" h="609600" w="557530">
                <a:moveTo>
                  <a:pt x="360680" y="500380"/>
                </a:moveTo>
                <a:lnTo>
                  <a:pt x="360680" y="481330"/>
                </a:lnTo>
                <a:lnTo>
                  <a:pt x="359409" y="487680"/>
                </a:lnTo>
                <a:lnTo>
                  <a:pt x="359409" y="494030"/>
                </a:lnTo>
                <a:lnTo>
                  <a:pt x="360680" y="500380"/>
                </a:lnTo>
                <a:close/>
              </a:path>
              <a:path extrusionOk="0" h="609600" w="557530">
                <a:moveTo>
                  <a:pt x="490219" y="425450"/>
                </a:moveTo>
                <a:lnTo>
                  <a:pt x="485140" y="421640"/>
                </a:lnTo>
                <a:lnTo>
                  <a:pt x="478790" y="417830"/>
                </a:lnTo>
                <a:lnTo>
                  <a:pt x="473709" y="415290"/>
                </a:lnTo>
                <a:lnTo>
                  <a:pt x="472440" y="405130"/>
                </a:lnTo>
                <a:lnTo>
                  <a:pt x="469900" y="388620"/>
                </a:lnTo>
                <a:lnTo>
                  <a:pt x="467359" y="374650"/>
                </a:lnTo>
                <a:lnTo>
                  <a:pt x="463550" y="368300"/>
                </a:lnTo>
                <a:lnTo>
                  <a:pt x="419100" y="368300"/>
                </a:lnTo>
                <a:lnTo>
                  <a:pt x="415290" y="374650"/>
                </a:lnTo>
                <a:lnTo>
                  <a:pt x="412750" y="388620"/>
                </a:lnTo>
                <a:lnTo>
                  <a:pt x="410209" y="405130"/>
                </a:lnTo>
                <a:lnTo>
                  <a:pt x="408940" y="415290"/>
                </a:lnTo>
                <a:lnTo>
                  <a:pt x="402590" y="417830"/>
                </a:lnTo>
                <a:lnTo>
                  <a:pt x="392430" y="425450"/>
                </a:lnTo>
                <a:lnTo>
                  <a:pt x="490219" y="425450"/>
                </a:lnTo>
                <a:close/>
              </a:path>
              <a:path extrusionOk="0" h="609600" w="557530">
                <a:moveTo>
                  <a:pt x="490219" y="556260"/>
                </a:moveTo>
                <a:lnTo>
                  <a:pt x="392430" y="556260"/>
                </a:lnTo>
                <a:lnTo>
                  <a:pt x="397509" y="560070"/>
                </a:lnTo>
                <a:lnTo>
                  <a:pt x="402590" y="562610"/>
                </a:lnTo>
                <a:lnTo>
                  <a:pt x="408940" y="565150"/>
                </a:lnTo>
                <a:lnTo>
                  <a:pt x="410209" y="575310"/>
                </a:lnTo>
                <a:lnTo>
                  <a:pt x="412750" y="591820"/>
                </a:lnTo>
                <a:lnTo>
                  <a:pt x="415290" y="605790"/>
                </a:lnTo>
                <a:lnTo>
                  <a:pt x="417830" y="609422"/>
                </a:lnTo>
                <a:lnTo>
                  <a:pt x="464819" y="609422"/>
                </a:lnTo>
                <a:lnTo>
                  <a:pt x="467359" y="605790"/>
                </a:lnTo>
                <a:lnTo>
                  <a:pt x="469900" y="591820"/>
                </a:lnTo>
                <a:lnTo>
                  <a:pt x="472440" y="575310"/>
                </a:lnTo>
                <a:lnTo>
                  <a:pt x="473709" y="565150"/>
                </a:lnTo>
                <a:lnTo>
                  <a:pt x="485140" y="560070"/>
                </a:lnTo>
                <a:lnTo>
                  <a:pt x="490219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440690" y="530860"/>
                </a:lnTo>
                <a:lnTo>
                  <a:pt x="425450" y="528320"/>
                </a:lnTo>
                <a:lnTo>
                  <a:pt x="412750" y="519430"/>
                </a:lnTo>
                <a:lnTo>
                  <a:pt x="403859" y="506730"/>
                </a:lnTo>
                <a:lnTo>
                  <a:pt x="400050" y="490220"/>
                </a:lnTo>
                <a:lnTo>
                  <a:pt x="400050" y="556260"/>
                </a:lnTo>
                <a:lnTo>
                  <a:pt x="543560" y="556260"/>
                </a:lnTo>
                <a:lnTo>
                  <a:pt x="554990" y="537210"/>
                </a:lnTo>
                <a:lnTo>
                  <a:pt x="557530" y="530860"/>
                </a:lnTo>
                <a:close/>
              </a:path>
              <a:path extrusionOk="0" h="609600" w="557530">
                <a:moveTo>
                  <a:pt x="481330" y="238760"/>
                </a:moveTo>
                <a:lnTo>
                  <a:pt x="481330" y="170180"/>
                </a:lnTo>
                <a:lnTo>
                  <a:pt x="478790" y="166370"/>
                </a:lnTo>
                <a:lnTo>
                  <a:pt x="473709" y="165100"/>
                </a:lnTo>
                <a:lnTo>
                  <a:pt x="462280" y="162560"/>
                </a:lnTo>
                <a:lnTo>
                  <a:pt x="449580" y="161290"/>
                </a:lnTo>
                <a:lnTo>
                  <a:pt x="436880" y="158750"/>
                </a:lnTo>
                <a:lnTo>
                  <a:pt x="425450" y="157480"/>
                </a:lnTo>
                <a:lnTo>
                  <a:pt x="422909" y="151130"/>
                </a:lnTo>
                <a:lnTo>
                  <a:pt x="420369" y="146050"/>
                </a:lnTo>
                <a:lnTo>
                  <a:pt x="415290" y="133350"/>
                </a:lnTo>
                <a:lnTo>
                  <a:pt x="415290" y="275590"/>
                </a:lnTo>
                <a:lnTo>
                  <a:pt x="420369" y="262890"/>
                </a:lnTo>
                <a:lnTo>
                  <a:pt x="422909" y="257810"/>
                </a:lnTo>
                <a:lnTo>
                  <a:pt x="425450" y="251460"/>
                </a:lnTo>
                <a:lnTo>
                  <a:pt x="473709" y="243840"/>
                </a:lnTo>
                <a:lnTo>
                  <a:pt x="478790" y="242570"/>
                </a:lnTo>
                <a:lnTo>
                  <a:pt x="481330" y="238760"/>
                </a:lnTo>
                <a:close/>
              </a:path>
              <a:path extrusionOk="0" h="609600" w="557530">
                <a:moveTo>
                  <a:pt x="422909" y="285750"/>
                </a:moveTo>
                <a:lnTo>
                  <a:pt x="415290" y="275590"/>
                </a:lnTo>
                <a:lnTo>
                  <a:pt x="415290" y="285750"/>
                </a:lnTo>
                <a:lnTo>
                  <a:pt x="4229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440690" y="449580"/>
                </a:lnTo>
                <a:lnTo>
                  <a:pt x="457200" y="452120"/>
                </a:lnTo>
                <a:lnTo>
                  <a:pt x="469900" y="461010"/>
                </a:lnTo>
                <a:lnTo>
                  <a:pt x="478790" y="474980"/>
                </a:lnTo>
                <a:lnTo>
                  <a:pt x="481330" y="490220"/>
                </a:lnTo>
                <a:lnTo>
                  <a:pt x="481330" y="530860"/>
                </a:lnTo>
                <a:lnTo>
                  <a:pt x="521969" y="530860"/>
                </a:lnTo>
                <a:lnTo>
                  <a:pt x="521969" y="481330"/>
                </a:lnTo>
                <a:lnTo>
                  <a:pt x="529590" y="474980"/>
                </a:lnTo>
                <a:lnTo>
                  <a:pt x="541019" y="466090"/>
                </a:lnTo>
                <a:lnTo>
                  <a:pt x="552450" y="45593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481330" y="530860"/>
                </a:moveTo>
                <a:lnTo>
                  <a:pt x="481330" y="490220"/>
                </a:lnTo>
                <a:lnTo>
                  <a:pt x="478790" y="506730"/>
                </a:lnTo>
                <a:lnTo>
                  <a:pt x="469900" y="519430"/>
                </a:lnTo>
                <a:lnTo>
                  <a:pt x="457200" y="528320"/>
                </a:lnTo>
                <a:lnTo>
                  <a:pt x="440690" y="530860"/>
                </a:lnTo>
                <a:lnTo>
                  <a:pt x="481330" y="530860"/>
                </a:lnTo>
                <a:close/>
              </a:path>
              <a:path extrusionOk="0" h="609600" w="557530">
                <a:moveTo>
                  <a:pt x="544830" y="425450"/>
                </a:moveTo>
                <a:lnTo>
                  <a:pt x="539750" y="417830"/>
                </a:lnTo>
                <a:lnTo>
                  <a:pt x="535940" y="410210"/>
                </a:lnTo>
                <a:lnTo>
                  <a:pt x="534669" y="408940"/>
                </a:lnTo>
                <a:lnTo>
                  <a:pt x="533400" y="408940"/>
                </a:lnTo>
                <a:lnTo>
                  <a:pt x="525780" y="410210"/>
                </a:lnTo>
                <a:lnTo>
                  <a:pt x="511809" y="415290"/>
                </a:lnTo>
                <a:lnTo>
                  <a:pt x="497840" y="421640"/>
                </a:lnTo>
                <a:lnTo>
                  <a:pt x="490219" y="425450"/>
                </a:lnTo>
                <a:lnTo>
                  <a:pt x="544830" y="425450"/>
                </a:lnTo>
                <a:close/>
              </a:path>
              <a:path extrusionOk="0" h="609600" w="557530">
                <a:moveTo>
                  <a:pt x="543560" y="556260"/>
                </a:moveTo>
                <a:lnTo>
                  <a:pt x="490219" y="556260"/>
                </a:lnTo>
                <a:lnTo>
                  <a:pt x="497840" y="560070"/>
                </a:lnTo>
                <a:lnTo>
                  <a:pt x="524510" y="570230"/>
                </a:lnTo>
                <a:lnTo>
                  <a:pt x="533400" y="571500"/>
                </a:lnTo>
                <a:lnTo>
                  <a:pt x="534669" y="571500"/>
                </a:lnTo>
                <a:lnTo>
                  <a:pt x="535940" y="570230"/>
                </a:lnTo>
                <a:lnTo>
                  <a:pt x="539750" y="562610"/>
                </a:lnTo>
                <a:lnTo>
                  <a:pt x="543560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557530" y="529590"/>
                </a:lnTo>
                <a:lnTo>
                  <a:pt x="548640" y="520700"/>
                </a:lnTo>
                <a:lnTo>
                  <a:pt x="539750" y="514350"/>
                </a:lnTo>
                <a:lnTo>
                  <a:pt x="530860" y="506730"/>
                </a:lnTo>
                <a:lnTo>
                  <a:pt x="521969" y="500380"/>
                </a:lnTo>
                <a:lnTo>
                  <a:pt x="521969" y="530860"/>
                </a:lnTo>
                <a:lnTo>
                  <a:pt x="557530" y="5308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106"/>
          <p:cNvSpPr txBox="1"/>
          <p:nvPr/>
        </p:nvSpPr>
        <p:spPr>
          <a:xfrm>
            <a:off x="6581168" y="2603500"/>
            <a:ext cx="414655" cy="4817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Usu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67500"/>
              </a:lnSpc>
              <a:spcBef>
                <a:spcPts val="2175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ar ios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6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Ne gocio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2" name="Google Shape;1422;p106"/>
          <p:cNvSpPr txBox="1"/>
          <p:nvPr/>
        </p:nvSpPr>
        <p:spPr>
          <a:xfrm>
            <a:off x="2400300" y="1259438"/>
            <a:ext cx="1875155" cy="414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Necesidades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3" name="Google Shape;1423;p106"/>
          <p:cNvSpPr txBox="1"/>
          <p:nvPr>
            <p:ph type="title"/>
          </p:nvPr>
        </p:nvSpPr>
        <p:spPr>
          <a:xfrm>
            <a:off x="2387600" y="2986484"/>
            <a:ext cx="1835150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FF6251"/>
                </a:solidFill>
              </a:rPr>
              <a:t>Motivadores</a:t>
            </a:r>
            <a:endParaRPr sz="2750"/>
          </a:p>
        </p:txBody>
      </p:sp>
      <p:sp>
        <p:nvSpPr>
          <p:cNvPr id="1424" name="Google Shape;1424;p106"/>
          <p:cNvSpPr txBox="1"/>
          <p:nvPr/>
        </p:nvSpPr>
        <p:spPr>
          <a:xfrm>
            <a:off x="2400300" y="4762410"/>
            <a:ext cx="1785620" cy="408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9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50">
                <a:solidFill>
                  <a:srgbClr val="3C3C3C"/>
                </a:solidFill>
                <a:latin typeface="Trebuchet MS"/>
                <a:ea typeface="Trebuchet MS"/>
                <a:cs typeface="Trebuchet MS"/>
                <a:sym typeface="Trebuchet MS"/>
              </a:rPr>
              <a:t>Propósito</a:t>
            </a:r>
            <a:endParaRPr sz="3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290830" rtl="0" algn="l">
              <a:lnSpc>
                <a:spcPct val="3763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Impacto  Objetivos</a:t>
            </a:r>
            <a:endParaRPr sz="3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5" name="Google Shape;1425;p106"/>
          <p:cNvSpPr txBox="1"/>
          <p:nvPr/>
        </p:nvSpPr>
        <p:spPr>
          <a:xfrm>
            <a:off x="1089505" y="1549400"/>
            <a:ext cx="392430" cy="6850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065" marR="0" rtl="0" algn="l">
              <a:lnSpc>
                <a:spcPct val="149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Ac</a:t>
            </a:r>
            <a:endParaRPr sz="2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065" marR="0" rtl="0" algn="just">
              <a:lnSpc>
                <a:spcPct val="39400"/>
              </a:lnSpc>
              <a:spcBef>
                <a:spcPts val="172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c  io</a:t>
            </a:r>
            <a:endParaRPr sz="2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065" marR="0" rtl="0" algn="l">
              <a:lnSpc>
                <a:spcPct val="730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nes</a:t>
            </a:r>
            <a:endParaRPr sz="2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15875" rtl="0" algn="just">
              <a:lnSpc>
                <a:spcPct val="10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Mé tric as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6" name="Google Shape;1426;p106"/>
          <p:cNvSpPr/>
          <p:nvPr/>
        </p:nvSpPr>
        <p:spPr>
          <a:xfrm>
            <a:off x="5219700" y="1155700"/>
            <a:ext cx="584200" cy="571500"/>
          </a:xfrm>
          <a:custGeom>
            <a:rect b="b" l="l" r="r" t="t"/>
            <a:pathLst>
              <a:path extrusionOk="0" h="571500" w="584200">
                <a:moveTo>
                  <a:pt x="578841" y="81204"/>
                </a:moveTo>
                <a:lnTo>
                  <a:pt x="575589" y="65455"/>
                </a:lnTo>
                <a:lnTo>
                  <a:pt x="552110" y="31393"/>
                </a:lnTo>
                <a:lnTo>
                  <a:pt x="517291" y="8423"/>
                </a:lnTo>
                <a:lnTo>
                  <a:pt x="474662" y="0"/>
                </a:lnTo>
                <a:lnTo>
                  <a:pt x="109537" y="0"/>
                </a:lnTo>
                <a:lnTo>
                  <a:pt x="66908" y="8423"/>
                </a:lnTo>
                <a:lnTo>
                  <a:pt x="32089" y="31393"/>
                </a:lnTo>
                <a:lnTo>
                  <a:pt x="8610" y="65455"/>
                </a:lnTo>
                <a:lnTo>
                  <a:pt x="0" y="107156"/>
                </a:lnTo>
                <a:lnTo>
                  <a:pt x="0" y="464350"/>
                </a:lnTo>
                <a:lnTo>
                  <a:pt x="8610" y="506048"/>
                </a:lnTo>
                <a:lnTo>
                  <a:pt x="32089" y="540108"/>
                </a:lnTo>
                <a:lnTo>
                  <a:pt x="66908" y="563076"/>
                </a:lnTo>
                <a:lnTo>
                  <a:pt x="109537" y="571499"/>
                </a:lnTo>
                <a:lnTo>
                  <a:pt x="131689" y="571499"/>
                </a:lnTo>
                <a:lnTo>
                  <a:pt x="131689" y="238124"/>
                </a:lnTo>
                <a:lnTo>
                  <a:pt x="133473" y="229231"/>
                </a:lnTo>
                <a:lnTo>
                  <a:pt x="138823" y="221386"/>
                </a:lnTo>
                <a:lnTo>
                  <a:pt x="274980" y="88181"/>
                </a:lnTo>
                <a:lnTo>
                  <a:pt x="283005" y="82948"/>
                </a:lnTo>
                <a:lnTo>
                  <a:pt x="292100" y="81204"/>
                </a:lnTo>
                <a:lnTo>
                  <a:pt x="578841" y="81204"/>
                </a:lnTo>
                <a:close/>
              </a:path>
              <a:path extrusionOk="0" h="571500" w="584200">
                <a:moveTo>
                  <a:pt x="578842" y="490296"/>
                </a:moveTo>
                <a:lnTo>
                  <a:pt x="389469" y="490296"/>
                </a:lnTo>
                <a:lnTo>
                  <a:pt x="380376" y="488553"/>
                </a:lnTo>
                <a:lnTo>
                  <a:pt x="372351" y="483323"/>
                </a:lnTo>
                <a:lnTo>
                  <a:pt x="138823" y="254863"/>
                </a:lnTo>
                <a:lnTo>
                  <a:pt x="133473" y="247018"/>
                </a:lnTo>
                <a:lnTo>
                  <a:pt x="131689" y="238124"/>
                </a:lnTo>
                <a:lnTo>
                  <a:pt x="131689" y="571499"/>
                </a:lnTo>
                <a:lnTo>
                  <a:pt x="474662" y="571499"/>
                </a:lnTo>
                <a:lnTo>
                  <a:pt x="517291" y="563076"/>
                </a:lnTo>
                <a:lnTo>
                  <a:pt x="552110" y="540108"/>
                </a:lnTo>
                <a:lnTo>
                  <a:pt x="575589" y="506048"/>
                </a:lnTo>
                <a:lnTo>
                  <a:pt x="578842" y="490296"/>
                </a:lnTo>
                <a:close/>
              </a:path>
              <a:path extrusionOk="0" h="571500" w="584200">
                <a:moveTo>
                  <a:pt x="355139" y="323611"/>
                </a:moveTo>
                <a:lnTo>
                  <a:pt x="355139" y="142874"/>
                </a:lnTo>
                <a:lnTo>
                  <a:pt x="353356" y="151768"/>
                </a:lnTo>
                <a:lnTo>
                  <a:pt x="348005" y="159613"/>
                </a:lnTo>
                <a:lnTo>
                  <a:pt x="267754" y="238124"/>
                </a:lnTo>
                <a:lnTo>
                  <a:pt x="355139" y="323611"/>
                </a:lnTo>
                <a:close/>
              </a:path>
              <a:path extrusionOk="0" h="571500" w="584200">
                <a:moveTo>
                  <a:pt x="584200" y="464350"/>
                </a:moveTo>
                <a:lnTo>
                  <a:pt x="584200" y="107156"/>
                </a:lnTo>
                <a:lnTo>
                  <a:pt x="578842" y="81208"/>
                </a:lnTo>
                <a:lnTo>
                  <a:pt x="292100" y="81204"/>
                </a:lnTo>
                <a:lnTo>
                  <a:pt x="301194" y="82948"/>
                </a:lnTo>
                <a:lnTo>
                  <a:pt x="309219" y="88181"/>
                </a:lnTo>
                <a:lnTo>
                  <a:pt x="348005" y="126136"/>
                </a:lnTo>
                <a:lnTo>
                  <a:pt x="353356" y="133981"/>
                </a:lnTo>
                <a:lnTo>
                  <a:pt x="355139" y="142874"/>
                </a:lnTo>
                <a:lnTo>
                  <a:pt x="355139" y="323611"/>
                </a:lnTo>
                <a:lnTo>
                  <a:pt x="445376" y="411886"/>
                </a:lnTo>
                <a:lnTo>
                  <a:pt x="450726" y="419731"/>
                </a:lnTo>
                <a:lnTo>
                  <a:pt x="452510" y="428624"/>
                </a:lnTo>
                <a:lnTo>
                  <a:pt x="452510" y="490296"/>
                </a:lnTo>
                <a:lnTo>
                  <a:pt x="578842" y="490296"/>
                </a:lnTo>
                <a:lnTo>
                  <a:pt x="584200" y="464350"/>
                </a:lnTo>
                <a:close/>
              </a:path>
              <a:path extrusionOk="0" h="571500" w="584200">
                <a:moveTo>
                  <a:pt x="452510" y="490296"/>
                </a:moveTo>
                <a:lnTo>
                  <a:pt x="452510" y="428624"/>
                </a:lnTo>
                <a:lnTo>
                  <a:pt x="450726" y="437518"/>
                </a:lnTo>
                <a:lnTo>
                  <a:pt x="445376" y="445363"/>
                </a:lnTo>
                <a:lnTo>
                  <a:pt x="406577" y="483323"/>
                </a:lnTo>
                <a:lnTo>
                  <a:pt x="398559" y="488553"/>
                </a:lnTo>
                <a:lnTo>
                  <a:pt x="389469" y="490296"/>
                </a:lnTo>
                <a:lnTo>
                  <a:pt x="452510" y="49029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106"/>
          <p:cNvSpPr/>
          <p:nvPr/>
        </p:nvSpPr>
        <p:spPr>
          <a:xfrm>
            <a:off x="5308600" y="2908300"/>
            <a:ext cx="571500" cy="656590"/>
          </a:xfrm>
          <a:custGeom>
            <a:rect b="b" l="l" r="r" t="t"/>
            <a:pathLst>
              <a:path extrusionOk="0" h="656589" w="571500">
                <a:moveTo>
                  <a:pt x="435432" y="259778"/>
                </a:moveTo>
                <a:lnTo>
                  <a:pt x="435432" y="201675"/>
                </a:lnTo>
                <a:lnTo>
                  <a:pt x="381000" y="201675"/>
                </a:lnTo>
                <a:lnTo>
                  <a:pt x="381000" y="5981"/>
                </a:lnTo>
                <a:lnTo>
                  <a:pt x="375043" y="0"/>
                </a:lnTo>
                <a:lnTo>
                  <a:pt x="223672" y="0"/>
                </a:lnTo>
                <a:lnTo>
                  <a:pt x="217716" y="5981"/>
                </a:lnTo>
                <a:lnTo>
                  <a:pt x="217716" y="54686"/>
                </a:lnTo>
                <a:lnTo>
                  <a:pt x="40817" y="54686"/>
                </a:lnTo>
                <a:lnTo>
                  <a:pt x="24935" y="57911"/>
                </a:lnTo>
                <a:lnTo>
                  <a:pt x="11960" y="66705"/>
                </a:lnTo>
                <a:lnTo>
                  <a:pt x="3209" y="79744"/>
                </a:lnTo>
                <a:lnTo>
                  <a:pt x="0" y="95707"/>
                </a:lnTo>
                <a:lnTo>
                  <a:pt x="0" y="560590"/>
                </a:lnTo>
                <a:lnTo>
                  <a:pt x="3209" y="576553"/>
                </a:lnTo>
                <a:lnTo>
                  <a:pt x="11960" y="589592"/>
                </a:lnTo>
                <a:lnTo>
                  <a:pt x="24935" y="598386"/>
                </a:lnTo>
                <a:lnTo>
                  <a:pt x="40817" y="601611"/>
                </a:lnTo>
                <a:lnTo>
                  <a:pt x="54432" y="601611"/>
                </a:lnTo>
                <a:lnTo>
                  <a:pt x="54432" y="287134"/>
                </a:lnTo>
                <a:lnTo>
                  <a:pt x="55793" y="276548"/>
                </a:lnTo>
                <a:lnTo>
                  <a:pt x="59905" y="267846"/>
                </a:lnTo>
                <a:lnTo>
                  <a:pt x="66808" y="261949"/>
                </a:lnTo>
                <a:lnTo>
                  <a:pt x="76542" y="259778"/>
                </a:lnTo>
                <a:lnTo>
                  <a:pt x="435432" y="259778"/>
                </a:lnTo>
                <a:close/>
              </a:path>
              <a:path extrusionOk="0" h="656589" w="571500">
                <a:moveTo>
                  <a:pt x="435432" y="454621"/>
                </a:moveTo>
                <a:lnTo>
                  <a:pt x="435432" y="396519"/>
                </a:lnTo>
                <a:lnTo>
                  <a:pt x="76542" y="396519"/>
                </a:lnTo>
                <a:lnTo>
                  <a:pt x="66808" y="394348"/>
                </a:lnTo>
                <a:lnTo>
                  <a:pt x="59905" y="388451"/>
                </a:lnTo>
                <a:lnTo>
                  <a:pt x="55793" y="379749"/>
                </a:lnTo>
                <a:lnTo>
                  <a:pt x="54432" y="369163"/>
                </a:lnTo>
                <a:lnTo>
                  <a:pt x="54432" y="601611"/>
                </a:lnTo>
                <a:lnTo>
                  <a:pt x="217716" y="601611"/>
                </a:lnTo>
                <a:lnTo>
                  <a:pt x="217716" y="650316"/>
                </a:lnTo>
                <a:lnTo>
                  <a:pt x="223672" y="656297"/>
                </a:lnTo>
                <a:lnTo>
                  <a:pt x="375043" y="656297"/>
                </a:lnTo>
                <a:lnTo>
                  <a:pt x="381000" y="650316"/>
                </a:lnTo>
                <a:lnTo>
                  <a:pt x="381000" y="454621"/>
                </a:lnTo>
                <a:lnTo>
                  <a:pt x="435432" y="454621"/>
                </a:lnTo>
                <a:close/>
              </a:path>
              <a:path extrusionOk="0" h="656589" w="571500">
                <a:moveTo>
                  <a:pt x="561543" y="160654"/>
                </a:moveTo>
                <a:lnTo>
                  <a:pt x="543648" y="133953"/>
                </a:lnTo>
                <a:lnTo>
                  <a:pt x="513378" y="113472"/>
                </a:lnTo>
                <a:lnTo>
                  <a:pt x="476250" y="105968"/>
                </a:lnTo>
                <a:lnTo>
                  <a:pt x="439121" y="113472"/>
                </a:lnTo>
                <a:lnTo>
                  <a:pt x="408851" y="133953"/>
                </a:lnTo>
                <a:lnTo>
                  <a:pt x="388467" y="164368"/>
                </a:lnTo>
                <a:lnTo>
                  <a:pt x="381000" y="201675"/>
                </a:lnTo>
                <a:lnTo>
                  <a:pt x="435432" y="201675"/>
                </a:lnTo>
                <a:lnTo>
                  <a:pt x="438639" y="185713"/>
                </a:lnTo>
                <a:lnTo>
                  <a:pt x="447387" y="172673"/>
                </a:lnTo>
                <a:lnTo>
                  <a:pt x="460362" y="163880"/>
                </a:lnTo>
                <a:lnTo>
                  <a:pt x="476250" y="160654"/>
                </a:lnTo>
                <a:lnTo>
                  <a:pt x="561543" y="160654"/>
                </a:lnTo>
                <a:close/>
              </a:path>
              <a:path extrusionOk="0" h="656589" w="571500">
                <a:moveTo>
                  <a:pt x="435432" y="396519"/>
                </a:moveTo>
                <a:lnTo>
                  <a:pt x="435432" y="259778"/>
                </a:lnTo>
                <a:lnTo>
                  <a:pt x="381000" y="259778"/>
                </a:lnTo>
                <a:lnTo>
                  <a:pt x="381000" y="396519"/>
                </a:lnTo>
                <a:lnTo>
                  <a:pt x="435432" y="396519"/>
                </a:lnTo>
                <a:close/>
              </a:path>
              <a:path extrusionOk="0" h="656589" w="571500">
                <a:moveTo>
                  <a:pt x="561543" y="495642"/>
                </a:moveTo>
                <a:lnTo>
                  <a:pt x="476250" y="495642"/>
                </a:lnTo>
                <a:lnTo>
                  <a:pt x="460362" y="492417"/>
                </a:lnTo>
                <a:lnTo>
                  <a:pt x="447387" y="483623"/>
                </a:lnTo>
                <a:lnTo>
                  <a:pt x="438639" y="470584"/>
                </a:lnTo>
                <a:lnTo>
                  <a:pt x="435432" y="454621"/>
                </a:lnTo>
                <a:lnTo>
                  <a:pt x="381000" y="454621"/>
                </a:lnTo>
                <a:lnTo>
                  <a:pt x="388467" y="491928"/>
                </a:lnTo>
                <a:lnTo>
                  <a:pt x="408851" y="522344"/>
                </a:lnTo>
                <a:lnTo>
                  <a:pt x="439121" y="542825"/>
                </a:lnTo>
                <a:lnTo>
                  <a:pt x="476250" y="550329"/>
                </a:lnTo>
                <a:lnTo>
                  <a:pt x="513378" y="542825"/>
                </a:lnTo>
                <a:lnTo>
                  <a:pt x="543648" y="522344"/>
                </a:lnTo>
                <a:lnTo>
                  <a:pt x="561543" y="495642"/>
                </a:lnTo>
                <a:close/>
              </a:path>
              <a:path extrusionOk="0" h="656589" w="571500">
                <a:moveTo>
                  <a:pt x="517067" y="284987"/>
                </a:moveTo>
                <a:lnTo>
                  <a:pt x="517067" y="201675"/>
                </a:lnTo>
                <a:lnTo>
                  <a:pt x="515786" y="211750"/>
                </a:lnTo>
                <a:lnTo>
                  <a:pt x="512552" y="220100"/>
                </a:lnTo>
                <a:lnTo>
                  <a:pt x="508280" y="226607"/>
                </a:lnTo>
                <a:lnTo>
                  <a:pt x="503885" y="231152"/>
                </a:lnTo>
                <a:lnTo>
                  <a:pt x="435432" y="284987"/>
                </a:lnTo>
                <a:lnTo>
                  <a:pt x="517067" y="284987"/>
                </a:lnTo>
                <a:close/>
              </a:path>
              <a:path extrusionOk="0" h="656589" w="571500">
                <a:moveTo>
                  <a:pt x="523963" y="284987"/>
                </a:moveTo>
                <a:lnTo>
                  <a:pt x="435432" y="284987"/>
                </a:lnTo>
                <a:lnTo>
                  <a:pt x="435432" y="371728"/>
                </a:lnTo>
                <a:lnTo>
                  <a:pt x="468591" y="371728"/>
                </a:lnTo>
                <a:lnTo>
                  <a:pt x="468591" y="328142"/>
                </a:lnTo>
                <a:lnTo>
                  <a:pt x="523963" y="284987"/>
                </a:lnTo>
                <a:close/>
              </a:path>
              <a:path extrusionOk="0" h="656589" w="571500">
                <a:moveTo>
                  <a:pt x="571500" y="454621"/>
                </a:moveTo>
                <a:lnTo>
                  <a:pt x="562944" y="414245"/>
                </a:lnTo>
                <a:lnTo>
                  <a:pt x="538759" y="382841"/>
                </a:lnTo>
                <a:lnTo>
                  <a:pt x="524504" y="371728"/>
                </a:lnTo>
                <a:lnTo>
                  <a:pt x="435432" y="371728"/>
                </a:lnTo>
                <a:lnTo>
                  <a:pt x="503885" y="425145"/>
                </a:lnTo>
                <a:lnTo>
                  <a:pt x="508280" y="429690"/>
                </a:lnTo>
                <a:lnTo>
                  <a:pt x="512552" y="436197"/>
                </a:lnTo>
                <a:lnTo>
                  <a:pt x="515786" y="444547"/>
                </a:lnTo>
                <a:lnTo>
                  <a:pt x="517067" y="454621"/>
                </a:lnTo>
                <a:lnTo>
                  <a:pt x="517067" y="495642"/>
                </a:lnTo>
                <a:lnTo>
                  <a:pt x="561543" y="495642"/>
                </a:lnTo>
                <a:lnTo>
                  <a:pt x="564032" y="491928"/>
                </a:lnTo>
                <a:lnTo>
                  <a:pt x="571500" y="454621"/>
                </a:lnTo>
                <a:close/>
              </a:path>
              <a:path extrusionOk="0" h="656589" w="571500">
                <a:moveTo>
                  <a:pt x="524504" y="371728"/>
                </a:moveTo>
                <a:lnTo>
                  <a:pt x="468591" y="328142"/>
                </a:lnTo>
                <a:lnTo>
                  <a:pt x="468591" y="371728"/>
                </a:lnTo>
                <a:lnTo>
                  <a:pt x="524504" y="371728"/>
                </a:lnTo>
                <a:close/>
              </a:path>
              <a:path extrusionOk="0" h="656589" w="571500">
                <a:moveTo>
                  <a:pt x="571500" y="201675"/>
                </a:moveTo>
                <a:lnTo>
                  <a:pt x="564032" y="164368"/>
                </a:lnTo>
                <a:lnTo>
                  <a:pt x="561543" y="160654"/>
                </a:lnTo>
                <a:lnTo>
                  <a:pt x="476250" y="160654"/>
                </a:lnTo>
                <a:lnTo>
                  <a:pt x="492137" y="163880"/>
                </a:lnTo>
                <a:lnTo>
                  <a:pt x="505112" y="172673"/>
                </a:lnTo>
                <a:lnTo>
                  <a:pt x="513860" y="185713"/>
                </a:lnTo>
                <a:lnTo>
                  <a:pt x="517067" y="201675"/>
                </a:lnTo>
                <a:lnTo>
                  <a:pt x="517067" y="284987"/>
                </a:lnTo>
                <a:lnTo>
                  <a:pt x="523963" y="284987"/>
                </a:lnTo>
                <a:lnTo>
                  <a:pt x="538759" y="273456"/>
                </a:lnTo>
                <a:lnTo>
                  <a:pt x="552667" y="259236"/>
                </a:lnTo>
                <a:lnTo>
                  <a:pt x="562944" y="242052"/>
                </a:lnTo>
                <a:lnTo>
                  <a:pt x="569315" y="222625"/>
                </a:lnTo>
                <a:lnTo>
                  <a:pt x="571500" y="201675"/>
                </a:lnTo>
                <a:close/>
              </a:path>
              <a:path extrusionOk="0" h="656589" w="571500">
                <a:moveTo>
                  <a:pt x="517067" y="495642"/>
                </a:moveTo>
                <a:lnTo>
                  <a:pt x="517067" y="454621"/>
                </a:lnTo>
                <a:lnTo>
                  <a:pt x="513860" y="470584"/>
                </a:lnTo>
                <a:lnTo>
                  <a:pt x="505112" y="483623"/>
                </a:lnTo>
                <a:lnTo>
                  <a:pt x="492137" y="492417"/>
                </a:lnTo>
                <a:lnTo>
                  <a:pt x="476250" y="495642"/>
                </a:lnTo>
                <a:lnTo>
                  <a:pt x="517067" y="495642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06"/>
          <p:cNvSpPr/>
          <p:nvPr/>
        </p:nvSpPr>
        <p:spPr>
          <a:xfrm>
            <a:off x="5219700" y="4673600"/>
            <a:ext cx="584200" cy="673100"/>
          </a:xfrm>
          <a:custGeom>
            <a:rect b="b" l="l" r="r" t="t"/>
            <a:pathLst>
              <a:path extrusionOk="0" h="673100" w="584200">
                <a:moveTo>
                  <a:pt x="584200" y="179539"/>
                </a:moveTo>
                <a:lnTo>
                  <a:pt x="578753" y="127245"/>
                </a:lnTo>
                <a:lnTo>
                  <a:pt x="562816" y="83078"/>
                </a:lnTo>
                <a:lnTo>
                  <a:pt x="536989" y="47655"/>
                </a:lnTo>
                <a:lnTo>
                  <a:pt x="501875" y="21590"/>
                </a:lnTo>
                <a:lnTo>
                  <a:pt x="458077" y="5500"/>
                </a:lnTo>
                <a:lnTo>
                  <a:pt x="406196" y="0"/>
                </a:lnTo>
                <a:lnTo>
                  <a:pt x="341429" y="12965"/>
                </a:lnTo>
                <a:lnTo>
                  <a:pt x="287772" y="41694"/>
                </a:lnTo>
                <a:lnTo>
                  <a:pt x="250720" y="70991"/>
                </a:lnTo>
                <a:lnTo>
                  <a:pt x="235813" y="85636"/>
                </a:lnTo>
                <a:lnTo>
                  <a:pt x="6845" y="320027"/>
                </a:lnTo>
                <a:lnTo>
                  <a:pt x="2286" y="324535"/>
                </a:lnTo>
                <a:lnTo>
                  <a:pt x="0" y="330542"/>
                </a:lnTo>
                <a:lnTo>
                  <a:pt x="0" y="342557"/>
                </a:lnTo>
                <a:lnTo>
                  <a:pt x="2286" y="348564"/>
                </a:lnTo>
                <a:lnTo>
                  <a:pt x="6845" y="353072"/>
                </a:lnTo>
                <a:lnTo>
                  <a:pt x="235051" y="587082"/>
                </a:lnTo>
                <a:lnTo>
                  <a:pt x="250398" y="601948"/>
                </a:lnTo>
                <a:lnTo>
                  <a:pt x="287677" y="631358"/>
                </a:lnTo>
                <a:lnTo>
                  <a:pt x="341441" y="660137"/>
                </a:lnTo>
                <a:lnTo>
                  <a:pt x="406196" y="673100"/>
                </a:lnTo>
                <a:lnTo>
                  <a:pt x="458077" y="667599"/>
                </a:lnTo>
                <a:lnTo>
                  <a:pt x="501875" y="651509"/>
                </a:lnTo>
                <a:lnTo>
                  <a:pt x="502043" y="651384"/>
                </a:lnTo>
                <a:lnTo>
                  <a:pt x="502043" y="336550"/>
                </a:lnTo>
                <a:lnTo>
                  <a:pt x="527396" y="308745"/>
                </a:lnTo>
                <a:lnTo>
                  <a:pt x="554247" y="271570"/>
                </a:lnTo>
                <a:lnTo>
                  <a:pt x="575535" y="227632"/>
                </a:lnTo>
                <a:lnTo>
                  <a:pt x="584200" y="179539"/>
                </a:lnTo>
                <a:close/>
              </a:path>
              <a:path extrusionOk="0" h="673100" w="584200">
                <a:moveTo>
                  <a:pt x="584200" y="493560"/>
                </a:moveTo>
                <a:lnTo>
                  <a:pt x="575535" y="445467"/>
                </a:lnTo>
                <a:lnTo>
                  <a:pt x="554247" y="401529"/>
                </a:lnTo>
                <a:lnTo>
                  <a:pt x="527396" y="364354"/>
                </a:lnTo>
                <a:lnTo>
                  <a:pt x="502043" y="336550"/>
                </a:lnTo>
                <a:lnTo>
                  <a:pt x="502043" y="651384"/>
                </a:lnTo>
                <a:lnTo>
                  <a:pt x="536989" y="625444"/>
                </a:lnTo>
                <a:lnTo>
                  <a:pt x="562816" y="590021"/>
                </a:lnTo>
                <a:lnTo>
                  <a:pt x="578753" y="545854"/>
                </a:lnTo>
                <a:lnTo>
                  <a:pt x="584200" y="4935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106"/>
          <p:cNvSpPr/>
          <p:nvPr/>
        </p:nvSpPr>
        <p:spPr>
          <a:xfrm>
            <a:off x="5308600" y="6553635"/>
            <a:ext cx="571500" cy="544830"/>
          </a:xfrm>
          <a:custGeom>
            <a:rect b="b" l="l" r="r" t="t"/>
            <a:pathLst>
              <a:path extrusionOk="0" h="544829" w="571500">
                <a:moveTo>
                  <a:pt x="279212" y="139175"/>
                </a:moveTo>
                <a:lnTo>
                  <a:pt x="80365" y="12302"/>
                </a:lnTo>
                <a:lnTo>
                  <a:pt x="49131" y="0"/>
                </a:lnTo>
                <a:lnTo>
                  <a:pt x="23580" y="4258"/>
                </a:lnTo>
                <a:lnTo>
                  <a:pt x="6331" y="23673"/>
                </a:lnTo>
                <a:lnTo>
                  <a:pt x="0" y="56841"/>
                </a:lnTo>
                <a:lnTo>
                  <a:pt x="0" y="487967"/>
                </a:lnTo>
                <a:lnTo>
                  <a:pt x="6331" y="521135"/>
                </a:lnTo>
                <a:lnTo>
                  <a:pt x="23580" y="540550"/>
                </a:lnTo>
                <a:lnTo>
                  <a:pt x="49131" y="544808"/>
                </a:lnTo>
                <a:lnTo>
                  <a:pt x="80365" y="532506"/>
                </a:lnTo>
                <a:lnTo>
                  <a:pt x="190500" y="462236"/>
                </a:lnTo>
                <a:lnTo>
                  <a:pt x="190500" y="139175"/>
                </a:lnTo>
                <a:lnTo>
                  <a:pt x="279212" y="139175"/>
                </a:lnTo>
                <a:close/>
              </a:path>
              <a:path extrusionOk="0" h="544829" w="571500">
                <a:moveTo>
                  <a:pt x="571500" y="344254"/>
                </a:moveTo>
                <a:lnTo>
                  <a:pt x="571500" y="200554"/>
                </a:lnTo>
                <a:lnTo>
                  <a:pt x="375412" y="200554"/>
                </a:lnTo>
                <a:lnTo>
                  <a:pt x="279212" y="139175"/>
                </a:lnTo>
                <a:lnTo>
                  <a:pt x="190500" y="139175"/>
                </a:lnTo>
                <a:lnTo>
                  <a:pt x="350113" y="240965"/>
                </a:lnTo>
                <a:lnTo>
                  <a:pt x="361645" y="248458"/>
                </a:lnTo>
                <a:lnTo>
                  <a:pt x="523875" y="248458"/>
                </a:lnTo>
                <a:lnTo>
                  <a:pt x="523875" y="344254"/>
                </a:lnTo>
                <a:lnTo>
                  <a:pt x="571500" y="344254"/>
                </a:lnTo>
                <a:close/>
              </a:path>
              <a:path extrusionOk="0" h="544829" w="571500">
                <a:moveTo>
                  <a:pt x="523875" y="344254"/>
                </a:moveTo>
                <a:lnTo>
                  <a:pt x="523875" y="296350"/>
                </a:lnTo>
                <a:lnTo>
                  <a:pt x="361645" y="296350"/>
                </a:lnTo>
                <a:lnTo>
                  <a:pt x="350113" y="303843"/>
                </a:lnTo>
                <a:lnTo>
                  <a:pt x="190500" y="405633"/>
                </a:lnTo>
                <a:lnTo>
                  <a:pt x="279212" y="405633"/>
                </a:lnTo>
                <a:lnTo>
                  <a:pt x="375412" y="344254"/>
                </a:lnTo>
                <a:lnTo>
                  <a:pt x="523875" y="344254"/>
                </a:lnTo>
                <a:close/>
              </a:path>
              <a:path extrusionOk="0" h="544829" w="571500">
                <a:moveTo>
                  <a:pt x="279212" y="405633"/>
                </a:moveTo>
                <a:lnTo>
                  <a:pt x="190500" y="405633"/>
                </a:lnTo>
                <a:lnTo>
                  <a:pt x="190500" y="462236"/>
                </a:lnTo>
                <a:lnTo>
                  <a:pt x="279212" y="405633"/>
                </a:lnTo>
                <a:close/>
              </a:path>
              <a:path extrusionOk="0" h="544829" w="571500">
                <a:moveTo>
                  <a:pt x="571500" y="200554"/>
                </a:moveTo>
                <a:lnTo>
                  <a:pt x="571500" y="176602"/>
                </a:lnTo>
                <a:lnTo>
                  <a:pt x="569609" y="167330"/>
                </a:lnTo>
                <a:lnTo>
                  <a:pt x="564475" y="159711"/>
                </a:lnTo>
                <a:lnTo>
                  <a:pt x="556899" y="154549"/>
                </a:lnTo>
                <a:lnTo>
                  <a:pt x="547687" y="152649"/>
                </a:lnTo>
                <a:lnTo>
                  <a:pt x="538475" y="154549"/>
                </a:lnTo>
                <a:lnTo>
                  <a:pt x="530899" y="159711"/>
                </a:lnTo>
                <a:lnTo>
                  <a:pt x="525765" y="167330"/>
                </a:lnTo>
                <a:lnTo>
                  <a:pt x="523875" y="176602"/>
                </a:lnTo>
                <a:lnTo>
                  <a:pt x="523875" y="200554"/>
                </a:lnTo>
                <a:lnTo>
                  <a:pt x="571500" y="200554"/>
                </a:lnTo>
                <a:close/>
              </a:path>
              <a:path extrusionOk="0" h="544829" w="571500">
                <a:moveTo>
                  <a:pt x="571500" y="368206"/>
                </a:moveTo>
                <a:lnTo>
                  <a:pt x="571500" y="344254"/>
                </a:lnTo>
                <a:lnTo>
                  <a:pt x="523875" y="344254"/>
                </a:lnTo>
                <a:lnTo>
                  <a:pt x="523875" y="368206"/>
                </a:lnTo>
                <a:lnTo>
                  <a:pt x="525765" y="377478"/>
                </a:lnTo>
                <a:lnTo>
                  <a:pt x="530899" y="385097"/>
                </a:lnTo>
                <a:lnTo>
                  <a:pt x="538475" y="390259"/>
                </a:lnTo>
                <a:lnTo>
                  <a:pt x="547687" y="392159"/>
                </a:lnTo>
                <a:lnTo>
                  <a:pt x="556899" y="390259"/>
                </a:lnTo>
                <a:lnTo>
                  <a:pt x="564475" y="385097"/>
                </a:lnTo>
                <a:lnTo>
                  <a:pt x="569609" y="377478"/>
                </a:lnTo>
                <a:lnTo>
                  <a:pt x="571500" y="36820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106"/>
          <p:cNvSpPr/>
          <p:nvPr/>
        </p:nvSpPr>
        <p:spPr>
          <a:xfrm>
            <a:off x="5219700" y="8331200"/>
            <a:ext cx="584200" cy="571500"/>
          </a:xfrm>
          <a:custGeom>
            <a:rect b="b" l="l" r="r" t="t"/>
            <a:pathLst>
              <a:path extrusionOk="0" h="571500" w="584200">
                <a:moveTo>
                  <a:pt x="452195" y="47625"/>
                </a:moveTo>
                <a:lnTo>
                  <a:pt x="426311" y="31905"/>
                </a:lnTo>
                <a:lnTo>
                  <a:pt x="384404" y="14573"/>
                </a:lnTo>
                <a:lnTo>
                  <a:pt x="339466" y="3741"/>
                </a:lnTo>
                <a:lnTo>
                  <a:pt x="292100" y="0"/>
                </a:lnTo>
                <a:lnTo>
                  <a:pt x="244733" y="3741"/>
                </a:lnTo>
                <a:lnTo>
                  <a:pt x="199795" y="14573"/>
                </a:lnTo>
                <a:lnTo>
                  <a:pt x="157888" y="31905"/>
                </a:lnTo>
                <a:lnTo>
                  <a:pt x="119614" y="55149"/>
                </a:lnTo>
                <a:lnTo>
                  <a:pt x="85575" y="83715"/>
                </a:lnTo>
                <a:lnTo>
                  <a:pt x="56374" y="117013"/>
                </a:lnTo>
                <a:lnTo>
                  <a:pt x="32614" y="154456"/>
                </a:lnTo>
                <a:lnTo>
                  <a:pt x="14896" y="195452"/>
                </a:lnTo>
                <a:lnTo>
                  <a:pt x="3824" y="239413"/>
                </a:lnTo>
                <a:lnTo>
                  <a:pt x="0" y="285750"/>
                </a:lnTo>
                <a:lnTo>
                  <a:pt x="3824" y="332086"/>
                </a:lnTo>
                <a:lnTo>
                  <a:pt x="14896" y="376047"/>
                </a:lnTo>
                <a:lnTo>
                  <a:pt x="32614" y="417043"/>
                </a:lnTo>
                <a:lnTo>
                  <a:pt x="48679" y="442358"/>
                </a:lnTo>
                <a:lnTo>
                  <a:pt x="48679" y="285750"/>
                </a:lnTo>
                <a:lnTo>
                  <a:pt x="53631" y="237808"/>
                </a:lnTo>
                <a:lnTo>
                  <a:pt x="67832" y="193132"/>
                </a:lnTo>
                <a:lnTo>
                  <a:pt x="90297" y="152686"/>
                </a:lnTo>
                <a:lnTo>
                  <a:pt x="120040" y="117433"/>
                </a:lnTo>
                <a:lnTo>
                  <a:pt x="156077" y="88337"/>
                </a:lnTo>
                <a:lnTo>
                  <a:pt x="197422" y="66361"/>
                </a:lnTo>
                <a:lnTo>
                  <a:pt x="243091" y="52469"/>
                </a:lnTo>
                <a:lnTo>
                  <a:pt x="292100" y="47625"/>
                </a:lnTo>
                <a:lnTo>
                  <a:pt x="452195" y="47625"/>
                </a:lnTo>
                <a:close/>
              </a:path>
              <a:path extrusionOk="0" h="571500" w="584200">
                <a:moveTo>
                  <a:pt x="452195" y="523875"/>
                </a:moveTo>
                <a:lnTo>
                  <a:pt x="292100" y="523875"/>
                </a:lnTo>
                <a:lnTo>
                  <a:pt x="243091" y="519030"/>
                </a:lnTo>
                <a:lnTo>
                  <a:pt x="197422" y="505138"/>
                </a:lnTo>
                <a:lnTo>
                  <a:pt x="156077" y="483162"/>
                </a:lnTo>
                <a:lnTo>
                  <a:pt x="120040" y="454066"/>
                </a:lnTo>
                <a:lnTo>
                  <a:pt x="90297" y="418813"/>
                </a:lnTo>
                <a:lnTo>
                  <a:pt x="67832" y="378367"/>
                </a:lnTo>
                <a:lnTo>
                  <a:pt x="53631" y="333691"/>
                </a:lnTo>
                <a:lnTo>
                  <a:pt x="48679" y="285750"/>
                </a:lnTo>
                <a:lnTo>
                  <a:pt x="48679" y="442358"/>
                </a:lnTo>
                <a:lnTo>
                  <a:pt x="85575" y="487784"/>
                </a:lnTo>
                <a:lnTo>
                  <a:pt x="119614" y="516350"/>
                </a:lnTo>
                <a:lnTo>
                  <a:pt x="157888" y="539594"/>
                </a:lnTo>
                <a:lnTo>
                  <a:pt x="199795" y="556926"/>
                </a:lnTo>
                <a:lnTo>
                  <a:pt x="244733" y="567758"/>
                </a:lnTo>
                <a:lnTo>
                  <a:pt x="292100" y="571500"/>
                </a:lnTo>
                <a:lnTo>
                  <a:pt x="339466" y="567758"/>
                </a:lnTo>
                <a:lnTo>
                  <a:pt x="384404" y="556926"/>
                </a:lnTo>
                <a:lnTo>
                  <a:pt x="426311" y="539594"/>
                </a:lnTo>
                <a:lnTo>
                  <a:pt x="452195" y="523875"/>
                </a:lnTo>
                <a:close/>
              </a:path>
              <a:path extrusionOk="0" h="571500" w="584200">
                <a:moveTo>
                  <a:pt x="419859" y="142875"/>
                </a:moveTo>
                <a:lnTo>
                  <a:pt x="413929" y="137073"/>
                </a:lnTo>
                <a:lnTo>
                  <a:pt x="377774" y="114597"/>
                </a:lnTo>
                <a:lnTo>
                  <a:pt x="336776" y="100276"/>
                </a:lnTo>
                <a:lnTo>
                  <a:pt x="292100" y="95250"/>
                </a:lnTo>
                <a:lnTo>
                  <a:pt x="247423" y="100276"/>
                </a:lnTo>
                <a:lnTo>
                  <a:pt x="206425" y="114597"/>
                </a:lnTo>
                <a:lnTo>
                  <a:pt x="170270" y="137073"/>
                </a:lnTo>
                <a:lnTo>
                  <a:pt x="140123" y="166566"/>
                </a:lnTo>
                <a:lnTo>
                  <a:pt x="117148" y="201935"/>
                </a:lnTo>
                <a:lnTo>
                  <a:pt x="102509" y="242043"/>
                </a:lnTo>
                <a:lnTo>
                  <a:pt x="97370" y="285750"/>
                </a:lnTo>
                <a:lnTo>
                  <a:pt x="102509" y="329456"/>
                </a:lnTo>
                <a:lnTo>
                  <a:pt x="117148" y="369564"/>
                </a:lnTo>
                <a:lnTo>
                  <a:pt x="140123" y="404933"/>
                </a:lnTo>
                <a:lnTo>
                  <a:pt x="146050" y="410731"/>
                </a:lnTo>
                <a:lnTo>
                  <a:pt x="146050" y="285750"/>
                </a:lnTo>
                <a:lnTo>
                  <a:pt x="153498" y="240601"/>
                </a:lnTo>
                <a:lnTo>
                  <a:pt x="174237" y="201381"/>
                </a:lnTo>
                <a:lnTo>
                  <a:pt x="205857" y="170449"/>
                </a:lnTo>
                <a:lnTo>
                  <a:pt x="245947" y="150161"/>
                </a:lnTo>
                <a:lnTo>
                  <a:pt x="292100" y="142875"/>
                </a:lnTo>
                <a:lnTo>
                  <a:pt x="419859" y="142875"/>
                </a:lnTo>
                <a:close/>
              </a:path>
              <a:path extrusionOk="0" h="571500" w="584200">
                <a:moveTo>
                  <a:pt x="419859" y="428625"/>
                </a:moveTo>
                <a:lnTo>
                  <a:pt x="292100" y="428625"/>
                </a:lnTo>
                <a:lnTo>
                  <a:pt x="245947" y="421338"/>
                </a:lnTo>
                <a:lnTo>
                  <a:pt x="205857" y="401050"/>
                </a:lnTo>
                <a:lnTo>
                  <a:pt x="174237" y="370118"/>
                </a:lnTo>
                <a:lnTo>
                  <a:pt x="153498" y="330898"/>
                </a:lnTo>
                <a:lnTo>
                  <a:pt x="146050" y="285750"/>
                </a:lnTo>
                <a:lnTo>
                  <a:pt x="146050" y="410731"/>
                </a:lnTo>
                <a:lnTo>
                  <a:pt x="170270" y="434426"/>
                </a:lnTo>
                <a:lnTo>
                  <a:pt x="206425" y="456902"/>
                </a:lnTo>
                <a:lnTo>
                  <a:pt x="247423" y="471223"/>
                </a:lnTo>
                <a:lnTo>
                  <a:pt x="292100" y="476250"/>
                </a:lnTo>
                <a:lnTo>
                  <a:pt x="336776" y="471223"/>
                </a:lnTo>
                <a:lnTo>
                  <a:pt x="377774" y="456902"/>
                </a:lnTo>
                <a:lnTo>
                  <a:pt x="413929" y="434426"/>
                </a:lnTo>
                <a:lnTo>
                  <a:pt x="419859" y="428625"/>
                </a:lnTo>
                <a:close/>
              </a:path>
              <a:path extrusionOk="0" h="571500" w="584200">
                <a:moveTo>
                  <a:pt x="389470" y="285750"/>
                </a:moveTo>
                <a:lnTo>
                  <a:pt x="381798" y="248734"/>
                </a:lnTo>
                <a:lnTo>
                  <a:pt x="360897" y="218451"/>
                </a:lnTo>
                <a:lnTo>
                  <a:pt x="329940" y="198005"/>
                </a:lnTo>
                <a:lnTo>
                  <a:pt x="292100" y="190500"/>
                </a:lnTo>
                <a:lnTo>
                  <a:pt x="254259" y="198005"/>
                </a:lnTo>
                <a:lnTo>
                  <a:pt x="223302" y="218451"/>
                </a:lnTo>
                <a:lnTo>
                  <a:pt x="202401" y="248734"/>
                </a:lnTo>
                <a:lnTo>
                  <a:pt x="194729" y="285750"/>
                </a:lnTo>
                <a:lnTo>
                  <a:pt x="202401" y="322765"/>
                </a:lnTo>
                <a:lnTo>
                  <a:pt x="223302" y="353048"/>
                </a:lnTo>
                <a:lnTo>
                  <a:pt x="254259" y="373494"/>
                </a:lnTo>
                <a:lnTo>
                  <a:pt x="292100" y="381000"/>
                </a:lnTo>
                <a:lnTo>
                  <a:pt x="329940" y="373494"/>
                </a:lnTo>
                <a:lnTo>
                  <a:pt x="360897" y="353048"/>
                </a:lnTo>
                <a:lnTo>
                  <a:pt x="381798" y="322765"/>
                </a:lnTo>
                <a:lnTo>
                  <a:pt x="389470" y="285750"/>
                </a:lnTo>
                <a:close/>
              </a:path>
              <a:path extrusionOk="0" h="571500" w="584200">
                <a:moveTo>
                  <a:pt x="584200" y="285750"/>
                </a:moveTo>
                <a:lnTo>
                  <a:pt x="580375" y="239413"/>
                </a:lnTo>
                <a:lnTo>
                  <a:pt x="569303" y="195452"/>
                </a:lnTo>
                <a:lnTo>
                  <a:pt x="551585" y="154456"/>
                </a:lnTo>
                <a:lnTo>
                  <a:pt x="527825" y="117013"/>
                </a:lnTo>
                <a:lnTo>
                  <a:pt x="498624" y="83715"/>
                </a:lnTo>
                <a:lnTo>
                  <a:pt x="464585" y="55149"/>
                </a:lnTo>
                <a:lnTo>
                  <a:pt x="452195" y="47625"/>
                </a:lnTo>
                <a:lnTo>
                  <a:pt x="292100" y="47625"/>
                </a:lnTo>
                <a:lnTo>
                  <a:pt x="341108" y="52469"/>
                </a:lnTo>
                <a:lnTo>
                  <a:pt x="386777" y="66361"/>
                </a:lnTo>
                <a:lnTo>
                  <a:pt x="428122" y="88337"/>
                </a:lnTo>
                <a:lnTo>
                  <a:pt x="464159" y="117433"/>
                </a:lnTo>
                <a:lnTo>
                  <a:pt x="493902" y="152686"/>
                </a:lnTo>
                <a:lnTo>
                  <a:pt x="516367" y="193132"/>
                </a:lnTo>
                <a:lnTo>
                  <a:pt x="530568" y="237808"/>
                </a:lnTo>
                <a:lnTo>
                  <a:pt x="535520" y="285750"/>
                </a:lnTo>
                <a:lnTo>
                  <a:pt x="535520" y="442358"/>
                </a:lnTo>
                <a:lnTo>
                  <a:pt x="551585" y="417043"/>
                </a:lnTo>
                <a:lnTo>
                  <a:pt x="569303" y="376047"/>
                </a:lnTo>
                <a:lnTo>
                  <a:pt x="580375" y="332086"/>
                </a:lnTo>
                <a:lnTo>
                  <a:pt x="584200" y="285750"/>
                </a:lnTo>
                <a:close/>
              </a:path>
              <a:path extrusionOk="0" h="571500" w="584200">
                <a:moveTo>
                  <a:pt x="486829" y="285750"/>
                </a:moveTo>
                <a:lnTo>
                  <a:pt x="481690" y="242043"/>
                </a:lnTo>
                <a:lnTo>
                  <a:pt x="467051" y="201935"/>
                </a:lnTo>
                <a:lnTo>
                  <a:pt x="444076" y="166566"/>
                </a:lnTo>
                <a:lnTo>
                  <a:pt x="419859" y="142875"/>
                </a:lnTo>
                <a:lnTo>
                  <a:pt x="292100" y="142875"/>
                </a:lnTo>
                <a:lnTo>
                  <a:pt x="338252" y="150161"/>
                </a:lnTo>
                <a:lnTo>
                  <a:pt x="378342" y="170449"/>
                </a:lnTo>
                <a:lnTo>
                  <a:pt x="409962" y="201381"/>
                </a:lnTo>
                <a:lnTo>
                  <a:pt x="430701" y="240601"/>
                </a:lnTo>
                <a:lnTo>
                  <a:pt x="438150" y="285750"/>
                </a:lnTo>
                <a:lnTo>
                  <a:pt x="438150" y="410731"/>
                </a:lnTo>
                <a:lnTo>
                  <a:pt x="444076" y="404933"/>
                </a:lnTo>
                <a:lnTo>
                  <a:pt x="467051" y="369564"/>
                </a:lnTo>
                <a:lnTo>
                  <a:pt x="481690" y="329456"/>
                </a:lnTo>
                <a:lnTo>
                  <a:pt x="486829" y="285750"/>
                </a:lnTo>
                <a:close/>
              </a:path>
              <a:path extrusionOk="0" h="571500" w="584200">
                <a:moveTo>
                  <a:pt x="438150" y="410731"/>
                </a:moveTo>
                <a:lnTo>
                  <a:pt x="438150" y="285750"/>
                </a:lnTo>
                <a:lnTo>
                  <a:pt x="430701" y="330898"/>
                </a:lnTo>
                <a:lnTo>
                  <a:pt x="409962" y="370118"/>
                </a:lnTo>
                <a:lnTo>
                  <a:pt x="378342" y="401050"/>
                </a:lnTo>
                <a:lnTo>
                  <a:pt x="338252" y="421338"/>
                </a:lnTo>
                <a:lnTo>
                  <a:pt x="292100" y="428625"/>
                </a:lnTo>
                <a:lnTo>
                  <a:pt x="419859" y="428625"/>
                </a:lnTo>
                <a:lnTo>
                  <a:pt x="438150" y="410731"/>
                </a:lnTo>
                <a:close/>
              </a:path>
              <a:path extrusionOk="0" h="571500" w="584200">
                <a:moveTo>
                  <a:pt x="535520" y="442358"/>
                </a:moveTo>
                <a:lnTo>
                  <a:pt x="535520" y="285750"/>
                </a:lnTo>
                <a:lnTo>
                  <a:pt x="530568" y="333691"/>
                </a:lnTo>
                <a:lnTo>
                  <a:pt x="516367" y="378367"/>
                </a:lnTo>
                <a:lnTo>
                  <a:pt x="493902" y="418813"/>
                </a:lnTo>
                <a:lnTo>
                  <a:pt x="464159" y="454066"/>
                </a:lnTo>
                <a:lnTo>
                  <a:pt x="428122" y="483162"/>
                </a:lnTo>
                <a:lnTo>
                  <a:pt x="386777" y="505138"/>
                </a:lnTo>
                <a:lnTo>
                  <a:pt x="341108" y="519030"/>
                </a:lnTo>
                <a:lnTo>
                  <a:pt x="292100" y="523875"/>
                </a:lnTo>
                <a:lnTo>
                  <a:pt x="452195" y="523875"/>
                </a:lnTo>
                <a:lnTo>
                  <a:pt x="464585" y="516350"/>
                </a:lnTo>
                <a:lnTo>
                  <a:pt x="498624" y="487784"/>
                </a:lnTo>
                <a:lnTo>
                  <a:pt x="527825" y="454486"/>
                </a:lnTo>
                <a:lnTo>
                  <a:pt x="535520" y="442358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106"/>
          <p:cNvSpPr/>
          <p:nvPr/>
        </p:nvSpPr>
        <p:spPr>
          <a:xfrm>
            <a:off x="1006085" y="990600"/>
            <a:ext cx="543560" cy="292100"/>
          </a:xfrm>
          <a:custGeom>
            <a:rect b="b" l="l" r="r" t="t"/>
            <a:pathLst>
              <a:path extrusionOk="0" h="292100" w="543560">
                <a:moveTo>
                  <a:pt x="405202" y="281647"/>
                </a:moveTo>
                <a:lnTo>
                  <a:pt x="405202" y="276111"/>
                </a:lnTo>
                <a:lnTo>
                  <a:pt x="374166" y="150925"/>
                </a:lnTo>
                <a:lnTo>
                  <a:pt x="280475" y="150925"/>
                </a:lnTo>
                <a:lnTo>
                  <a:pt x="9795" y="85072"/>
                </a:lnTo>
                <a:lnTo>
                  <a:pt x="2938" y="89310"/>
                </a:lnTo>
                <a:lnTo>
                  <a:pt x="654" y="96483"/>
                </a:lnTo>
                <a:lnTo>
                  <a:pt x="0" y="99743"/>
                </a:lnTo>
                <a:lnTo>
                  <a:pt x="0" y="106914"/>
                </a:lnTo>
                <a:lnTo>
                  <a:pt x="3265" y="112130"/>
                </a:lnTo>
                <a:lnTo>
                  <a:pt x="8163" y="114739"/>
                </a:lnTo>
                <a:lnTo>
                  <a:pt x="388767" y="292100"/>
                </a:lnTo>
                <a:lnTo>
                  <a:pt x="396388" y="292087"/>
                </a:lnTo>
                <a:lnTo>
                  <a:pt x="400300" y="288505"/>
                </a:lnTo>
                <a:lnTo>
                  <a:pt x="403246" y="285572"/>
                </a:lnTo>
                <a:lnTo>
                  <a:pt x="405202" y="281647"/>
                </a:lnTo>
                <a:close/>
              </a:path>
              <a:path extrusionOk="0" h="292100" w="543560">
                <a:moveTo>
                  <a:pt x="543314" y="144405"/>
                </a:moveTo>
                <a:lnTo>
                  <a:pt x="543314" y="73336"/>
                </a:lnTo>
                <a:lnTo>
                  <a:pt x="539073" y="67468"/>
                </a:lnTo>
                <a:lnTo>
                  <a:pt x="532862" y="65838"/>
                </a:lnTo>
                <a:lnTo>
                  <a:pt x="263494" y="311"/>
                </a:lnTo>
                <a:lnTo>
                  <a:pt x="262040" y="0"/>
                </a:lnTo>
                <a:lnTo>
                  <a:pt x="256420" y="0"/>
                </a:lnTo>
                <a:lnTo>
                  <a:pt x="254026" y="637"/>
                </a:lnTo>
                <a:lnTo>
                  <a:pt x="250761" y="4549"/>
                </a:lnTo>
                <a:lnTo>
                  <a:pt x="248475" y="7157"/>
                </a:lnTo>
                <a:lnTo>
                  <a:pt x="247168" y="11069"/>
                </a:lnTo>
                <a:lnTo>
                  <a:pt x="247168" y="17263"/>
                </a:lnTo>
                <a:lnTo>
                  <a:pt x="280475" y="150925"/>
                </a:lnTo>
                <a:lnTo>
                  <a:pt x="372550" y="150925"/>
                </a:lnTo>
                <a:lnTo>
                  <a:pt x="372550" y="144405"/>
                </a:lnTo>
                <a:lnTo>
                  <a:pt x="543314" y="144405"/>
                </a:lnTo>
                <a:close/>
              </a:path>
              <a:path extrusionOk="0" h="292100" w="543560">
                <a:moveTo>
                  <a:pt x="543314" y="195262"/>
                </a:moveTo>
                <a:lnTo>
                  <a:pt x="543314" y="144405"/>
                </a:lnTo>
                <a:lnTo>
                  <a:pt x="372550" y="144405"/>
                </a:lnTo>
                <a:lnTo>
                  <a:pt x="523718" y="200151"/>
                </a:lnTo>
                <a:lnTo>
                  <a:pt x="525687" y="201129"/>
                </a:lnTo>
                <a:lnTo>
                  <a:pt x="527643" y="201782"/>
                </a:lnTo>
                <a:lnTo>
                  <a:pt x="537117" y="201782"/>
                </a:lnTo>
                <a:lnTo>
                  <a:pt x="543314" y="195262"/>
                </a:lnTo>
                <a:close/>
              </a:path>
              <a:path extrusionOk="0" h="292100" w="543560">
                <a:moveTo>
                  <a:pt x="374166" y="150925"/>
                </a:moveTo>
                <a:lnTo>
                  <a:pt x="372550" y="144405"/>
                </a:lnTo>
                <a:lnTo>
                  <a:pt x="372550" y="150925"/>
                </a:lnTo>
                <a:lnTo>
                  <a:pt x="374166" y="150925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106"/>
          <p:cNvSpPr/>
          <p:nvPr/>
        </p:nvSpPr>
        <p:spPr>
          <a:xfrm>
            <a:off x="1029058" y="8610777"/>
            <a:ext cx="557530" cy="609600"/>
          </a:xfrm>
          <a:custGeom>
            <a:rect b="b" l="l" r="r" t="t"/>
            <a:pathLst>
              <a:path extrusionOk="0" h="609600" w="557530">
                <a:moveTo>
                  <a:pt x="233680" y="449580"/>
                </a:moveTo>
                <a:lnTo>
                  <a:pt x="222250" y="430530"/>
                </a:lnTo>
                <a:lnTo>
                  <a:pt x="219709" y="425450"/>
                </a:lnTo>
                <a:lnTo>
                  <a:pt x="67309" y="425450"/>
                </a:lnTo>
                <a:lnTo>
                  <a:pt x="59690" y="421640"/>
                </a:lnTo>
                <a:lnTo>
                  <a:pt x="45719" y="415290"/>
                </a:lnTo>
                <a:lnTo>
                  <a:pt x="31750" y="410210"/>
                </a:lnTo>
                <a:lnTo>
                  <a:pt x="24130" y="408940"/>
                </a:lnTo>
                <a:lnTo>
                  <a:pt x="22859" y="408940"/>
                </a:lnTo>
                <a:lnTo>
                  <a:pt x="21590" y="410210"/>
                </a:lnTo>
                <a:lnTo>
                  <a:pt x="10159" y="430530"/>
                </a:lnTo>
                <a:lnTo>
                  <a:pt x="2540" y="443230"/>
                </a:lnTo>
                <a:lnTo>
                  <a:pt x="0" y="449580"/>
                </a:lnTo>
                <a:lnTo>
                  <a:pt x="3809" y="455930"/>
                </a:lnTo>
                <a:lnTo>
                  <a:pt x="15240" y="466090"/>
                </a:lnTo>
                <a:lnTo>
                  <a:pt x="27940" y="474980"/>
                </a:lnTo>
                <a:lnTo>
                  <a:pt x="35559" y="481330"/>
                </a:lnTo>
                <a:lnTo>
                  <a:pt x="35559" y="569262"/>
                </a:lnTo>
                <a:lnTo>
                  <a:pt x="59690" y="560070"/>
                </a:lnTo>
                <a:lnTo>
                  <a:pt x="67309" y="556260"/>
                </a:lnTo>
                <a:lnTo>
                  <a:pt x="76200" y="556260"/>
                </a:lnTo>
                <a:lnTo>
                  <a:pt x="76200" y="490220"/>
                </a:lnTo>
                <a:lnTo>
                  <a:pt x="78740" y="474980"/>
                </a:lnTo>
                <a:lnTo>
                  <a:pt x="87630" y="461010"/>
                </a:lnTo>
                <a:lnTo>
                  <a:pt x="100330" y="452120"/>
                </a:lnTo>
                <a:lnTo>
                  <a:pt x="116840" y="44958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35559" y="569262"/>
                </a:moveTo>
                <a:lnTo>
                  <a:pt x="35559" y="500380"/>
                </a:lnTo>
                <a:lnTo>
                  <a:pt x="27940" y="505460"/>
                </a:lnTo>
                <a:lnTo>
                  <a:pt x="15240" y="515620"/>
                </a:lnTo>
                <a:lnTo>
                  <a:pt x="3809" y="524510"/>
                </a:lnTo>
                <a:lnTo>
                  <a:pt x="0" y="530860"/>
                </a:lnTo>
                <a:lnTo>
                  <a:pt x="2540" y="537210"/>
                </a:lnTo>
                <a:lnTo>
                  <a:pt x="10159" y="549910"/>
                </a:lnTo>
                <a:lnTo>
                  <a:pt x="21590" y="570230"/>
                </a:lnTo>
                <a:lnTo>
                  <a:pt x="22859" y="571500"/>
                </a:lnTo>
                <a:lnTo>
                  <a:pt x="24130" y="571500"/>
                </a:lnTo>
                <a:lnTo>
                  <a:pt x="33019" y="570230"/>
                </a:lnTo>
                <a:lnTo>
                  <a:pt x="35559" y="569262"/>
                </a:lnTo>
                <a:close/>
              </a:path>
              <a:path extrusionOk="0" h="609600" w="557530">
                <a:moveTo>
                  <a:pt x="165100" y="425450"/>
                </a:moveTo>
                <a:lnTo>
                  <a:pt x="160019" y="421640"/>
                </a:lnTo>
                <a:lnTo>
                  <a:pt x="153669" y="417830"/>
                </a:lnTo>
                <a:lnTo>
                  <a:pt x="148590" y="415290"/>
                </a:lnTo>
                <a:lnTo>
                  <a:pt x="147319" y="405130"/>
                </a:lnTo>
                <a:lnTo>
                  <a:pt x="144780" y="388620"/>
                </a:lnTo>
                <a:lnTo>
                  <a:pt x="142240" y="374650"/>
                </a:lnTo>
                <a:lnTo>
                  <a:pt x="138430" y="368300"/>
                </a:lnTo>
                <a:lnTo>
                  <a:pt x="93980" y="368300"/>
                </a:lnTo>
                <a:lnTo>
                  <a:pt x="90169" y="374650"/>
                </a:lnTo>
                <a:lnTo>
                  <a:pt x="87630" y="388620"/>
                </a:lnTo>
                <a:lnTo>
                  <a:pt x="85090" y="405130"/>
                </a:lnTo>
                <a:lnTo>
                  <a:pt x="83819" y="415290"/>
                </a:lnTo>
                <a:lnTo>
                  <a:pt x="78740" y="417830"/>
                </a:lnTo>
                <a:lnTo>
                  <a:pt x="72390" y="421640"/>
                </a:lnTo>
                <a:lnTo>
                  <a:pt x="67309" y="425450"/>
                </a:lnTo>
                <a:lnTo>
                  <a:pt x="165100" y="425450"/>
                </a:lnTo>
                <a:close/>
              </a:path>
              <a:path extrusionOk="0" h="609600" w="557530">
                <a:moveTo>
                  <a:pt x="165100" y="556260"/>
                </a:moveTo>
                <a:lnTo>
                  <a:pt x="67309" y="556260"/>
                </a:lnTo>
                <a:lnTo>
                  <a:pt x="72390" y="560070"/>
                </a:lnTo>
                <a:lnTo>
                  <a:pt x="78740" y="562610"/>
                </a:lnTo>
                <a:lnTo>
                  <a:pt x="83819" y="565150"/>
                </a:lnTo>
                <a:lnTo>
                  <a:pt x="85090" y="575310"/>
                </a:lnTo>
                <a:lnTo>
                  <a:pt x="87630" y="591820"/>
                </a:lnTo>
                <a:lnTo>
                  <a:pt x="90169" y="605790"/>
                </a:lnTo>
                <a:lnTo>
                  <a:pt x="92709" y="609422"/>
                </a:lnTo>
                <a:lnTo>
                  <a:pt x="139700" y="609422"/>
                </a:lnTo>
                <a:lnTo>
                  <a:pt x="142240" y="605790"/>
                </a:lnTo>
                <a:lnTo>
                  <a:pt x="144780" y="591820"/>
                </a:lnTo>
                <a:lnTo>
                  <a:pt x="147319" y="575310"/>
                </a:lnTo>
                <a:lnTo>
                  <a:pt x="148590" y="565150"/>
                </a:lnTo>
                <a:lnTo>
                  <a:pt x="160019" y="560070"/>
                </a:lnTo>
                <a:lnTo>
                  <a:pt x="165100" y="556260"/>
                </a:lnTo>
                <a:close/>
              </a:path>
              <a:path extrusionOk="0" h="609600" w="557530">
                <a:moveTo>
                  <a:pt x="142240" y="275590"/>
                </a:moveTo>
                <a:lnTo>
                  <a:pt x="142240" y="134620"/>
                </a:lnTo>
                <a:lnTo>
                  <a:pt x="139700" y="139700"/>
                </a:lnTo>
                <a:lnTo>
                  <a:pt x="134619" y="152400"/>
                </a:lnTo>
                <a:lnTo>
                  <a:pt x="132080" y="157480"/>
                </a:lnTo>
                <a:lnTo>
                  <a:pt x="83819" y="165100"/>
                </a:lnTo>
                <a:lnTo>
                  <a:pt x="78740" y="166370"/>
                </a:lnTo>
                <a:lnTo>
                  <a:pt x="76200" y="170180"/>
                </a:lnTo>
                <a:lnTo>
                  <a:pt x="76200" y="238760"/>
                </a:lnTo>
                <a:lnTo>
                  <a:pt x="78740" y="242570"/>
                </a:lnTo>
                <a:lnTo>
                  <a:pt x="83819" y="243840"/>
                </a:lnTo>
                <a:lnTo>
                  <a:pt x="107950" y="248920"/>
                </a:lnTo>
                <a:lnTo>
                  <a:pt x="132080" y="251460"/>
                </a:lnTo>
                <a:lnTo>
                  <a:pt x="137159" y="264160"/>
                </a:lnTo>
                <a:lnTo>
                  <a:pt x="139700" y="269240"/>
                </a:lnTo>
                <a:lnTo>
                  <a:pt x="142240" y="27559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116840" y="530860"/>
                </a:lnTo>
                <a:lnTo>
                  <a:pt x="100330" y="528320"/>
                </a:lnTo>
                <a:lnTo>
                  <a:pt x="87630" y="519430"/>
                </a:lnTo>
                <a:lnTo>
                  <a:pt x="78740" y="506730"/>
                </a:lnTo>
                <a:lnTo>
                  <a:pt x="76200" y="490220"/>
                </a:lnTo>
                <a:lnTo>
                  <a:pt x="76200" y="556260"/>
                </a:lnTo>
                <a:lnTo>
                  <a:pt x="218440" y="5562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92710"/>
                </a:moveTo>
                <a:lnTo>
                  <a:pt x="445769" y="90170"/>
                </a:lnTo>
                <a:lnTo>
                  <a:pt x="439419" y="78740"/>
                </a:lnTo>
                <a:lnTo>
                  <a:pt x="429259" y="67310"/>
                </a:lnTo>
                <a:lnTo>
                  <a:pt x="207009" y="67310"/>
                </a:lnTo>
                <a:lnTo>
                  <a:pt x="198119" y="60960"/>
                </a:lnTo>
                <a:lnTo>
                  <a:pt x="189230" y="53340"/>
                </a:lnTo>
                <a:lnTo>
                  <a:pt x="180340" y="46990"/>
                </a:lnTo>
                <a:lnTo>
                  <a:pt x="171450" y="39370"/>
                </a:lnTo>
                <a:lnTo>
                  <a:pt x="167640" y="36830"/>
                </a:lnTo>
                <a:lnTo>
                  <a:pt x="165100" y="36830"/>
                </a:lnTo>
                <a:lnTo>
                  <a:pt x="153669" y="43180"/>
                </a:lnTo>
                <a:lnTo>
                  <a:pt x="138430" y="57150"/>
                </a:lnTo>
                <a:lnTo>
                  <a:pt x="124459" y="72390"/>
                </a:lnTo>
                <a:lnTo>
                  <a:pt x="114300" y="83820"/>
                </a:lnTo>
                <a:lnTo>
                  <a:pt x="113030" y="85090"/>
                </a:lnTo>
                <a:lnTo>
                  <a:pt x="111759" y="87630"/>
                </a:lnTo>
                <a:lnTo>
                  <a:pt x="111759" y="95250"/>
                </a:lnTo>
                <a:lnTo>
                  <a:pt x="114300" y="96520"/>
                </a:lnTo>
                <a:lnTo>
                  <a:pt x="142240" y="134620"/>
                </a:lnTo>
                <a:lnTo>
                  <a:pt x="142240" y="355600"/>
                </a:lnTo>
                <a:lnTo>
                  <a:pt x="147319" y="360680"/>
                </a:lnTo>
                <a:lnTo>
                  <a:pt x="158750" y="370840"/>
                </a:lnTo>
                <a:lnTo>
                  <a:pt x="160019" y="372110"/>
                </a:lnTo>
                <a:lnTo>
                  <a:pt x="168909" y="372110"/>
                </a:lnTo>
                <a:lnTo>
                  <a:pt x="171450" y="370840"/>
                </a:lnTo>
                <a:lnTo>
                  <a:pt x="198119" y="347980"/>
                </a:lnTo>
                <a:lnTo>
                  <a:pt x="198119" y="204470"/>
                </a:lnTo>
                <a:lnTo>
                  <a:pt x="204469" y="172720"/>
                </a:lnTo>
                <a:lnTo>
                  <a:pt x="220980" y="147320"/>
                </a:lnTo>
                <a:lnTo>
                  <a:pt x="247650" y="129540"/>
                </a:lnTo>
                <a:lnTo>
                  <a:pt x="278130" y="123190"/>
                </a:lnTo>
                <a:lnTo>
                  <a:pt x="422909" y="123190"/>
                </a:lnTo>
                <a:lnTo>
                  <a:pt x="443230" y="96520"/>
                </a:lnTo>
                <a:lnTo>
                  <a:pt x="444500" y="95250"/>
                </a:lnTo>
                <a:lnTo>
                  <a:pt x="445769" y="92710"/>
                </a:lnTo>
                <a:close/>
              </a:path>
              <a:path extrusionOk="0" h="609600" w="557530">
                <a:moveTo>
                  <a:pt x="142240" y="355600"/>
                </a:moveTo>
                <a:lnTo>
                  <a:pt x="142240" y="275590"/>
                </a:lnTo>
                <a:lnTo>
                  <a:pt x="114300" y="312420"/>
                </a:lnTo>
                <a:lnTo>
                  <a:pt x="113030" y="313690"/>
                </a:lnTo>
                <a:lnTo>
                  <a:pt x="111759" y="316230"/>
                </a:lnTo>
                <a:lnTo>
                  <a:pt x="111759" y="318770"/>
                </a:lnTo>
                <a:lnTo>
                  <a:pt x="118109" y="330200"/>
                </a:lnTo>
                <a:lnTo>
                  <a:pt x="132080" y="345440"/>
                </a:lnTo>
                <a:lnTo>
                  <a:pt x="142240" y="355600"/>
                </a:lnTo>
                <a:close/>
              </a:path>
              <a:path extrusionOk="0" h="609600" w="557530">
                <a:moveTo>
                  <a:pt x="233680" y="449580"/>
                </a:moveTo>
                <a:lnTo>
                  <a:pt x="116840" y="449580"/>
                </a:lnTo>
                <a:lnTo>
                  <a:pt x="132080" y="452120"/>
                </a:lnTo>
                <a:lnTo>
                  <a:pt x="144780" y="461010"/>
                </a:lnTo>
                <a:lnTo>
                  <a:pt x="153669" y="474980"/>
                </a:lnTo>
                <a:lnTo>
                  <a:pt x="157480" y="490220"/>
                </a:lnTo>
                <a:lnTo>
                  <a:pt x="157480" y="530860"/>
                </a:lnTo>
                <a:lnTo>
                  <a:pt x="196850" y="530860"/>
                </a:lnTo>
                <a:lnTo>
                  <a:pt x="196850" y="481330"/>
                </a:lnTo>
                <a:lnTo>
                  <a:pt x="204469" y="474980"/>
                </a:lnTo>
                <a:lnTo>
                  <a:pt x="217169" y="466090"/>
                </a:lnTo>
                <a:lnTo>
                  <a:pt x="228600" y="45593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157480" y="530860"/>
                </a:moveTo>
                <a:lnTo>
                  <a:pt x="157480" y="490220"/>
                </a:lnTo>
                <a:lnTo>
                  <a:pt x="153669" y="506730"/>
                </a:lnTo>
                <a:lnTo>
                  <a:pt x="144780" y="519430"/>
                </a:lnTo>
                <a:lnTo>
                  <a:pt x="132080" y="528320"/>
                </a:lnTo>
                <a:lnTo>
                  <a:pt x="116840" y="530860"/>
                </a:lnTo>
                <a:lnTo>
                  <a:pt x="157480" y="530860"/>
                </a:lnTo>
                <a:close/>
              </a:path>
              <a:path extrusionOk="0" h="609600" w="557530">
                <a:moveTo>
                  <a:pt x="219709" y="425450"/>
                </a:moveTo>
                <a:lnTo>
                  <a:pt x="214630" y="417830"/>
                </a:lnTo>
                <a:lnTo>
                  <a:pt x="210819" y="410210"/>
                </a:lnTo>
                <a:lnTo>
                  <a:pt x="210819" y="408940"/>
                </a:lnTo>
                <a:lnTo>
                  <a:pt x="208280" y="408940"/>
                </a:lnTo>
                <a:lnTo>
                  <a:pt x="200659" y="410210"/>
                </a:lnTo>
                <a:lnTo>
                  <a:pt x="186690" y="415290"/>
                </a:lnTo>
                <a:lnTo>
                  <a:pt x="173990" y="421640"/>
                </a:lnTo>
                <a:lnTo>
                  <a:pt x="165100" y="425450"/>
                </a:lnTo>
                <a:lnTo>
                  <a:pt x="219709" y="425450"/>
                </a:lnTo>
                <a:close/>
              </a:path>
              <a:path extrusionOk="0" h="609600" w="557530">
                <a:moveTo>
                  <a:pt x="218440" y="556260"/>
                </a:moveTo>
                <a:lnTo>
                  <a:pt x="165100" y="556260"/>
                </a:lnTo>
                <a:lnTo>
                  <a:pt x="173990" y="560070"/>
                </a:lnTo>
                <a:lnTo>
                  <a:pt x="200659" y="570230"/>
                </a:lnTo>
                <a:lnTo>
                  <a:pt x="208280" y="571500"/>
                </a:lnTo>
                <a:lnTo>
                  <a:pt x="210819" y="571500"/>
                </a:lnTo>
                <a:lnTo>
                  <a:pt x="210819" y="570230"/>
                </a:lnTo>
                <a:lnTo>
                  <a:pt x="215900" y="562610"/>
                </a:lnTo>
                <a:lnTo>
                  <a:pt x="218440" y="556260"/>
                </a:lnTo>
                <a:close/>
              </a:path>
              <a:path extrusionOk="0" h="609600" w="557530">
                <a:moveTo>
                  <a:pt x="198119" y="494030"/>
                </a:moveTo>
                <a:lnTo>
                  <a:pt x="198119" y="487680"/>
                </a:lnTo>
                <a:lnTo>
                  <a:pt x="196850" y="481330"/>
                </a:lnTo>
                <a:lnTo>
                  <a:pt x="196850" y="500380"/>
                </a:lnTo>
                <a:lnTo>
                  <a:pt x="198119" y="49403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223519" y="520700"/>
                </a:lnTo>
                <a:lnTo>
                  <a:pt x="215900" y="514350"/>
                </a:lnTo>
                <a:lnTo>
                  <a:pt x="205740" y="506730"/>
                </a:lnTo>
                <a:lnTo>
                  <a:pt x="196850" y="500380"/>
                </a:lnTo>
                <a:lnTo>
                  <a:pt x="196850" y="5308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321310"/>
                </a:moveTo>
                <a:lnTo>
                  <a:pt x="445769" y="314960"/>
                </a:lnTo>
                <a:lnTo>
                  <a:pt x="443230" y="312420"/>
                </a:lnTo>
                <a:lnTo>
                  <a:pt x="422909" y="285750"/>
                </a:lnTo>
                <a:lnTo>
                  <a:pt x="278130" y="285750"/>
                </a:lnTo>
                <a:lnTo>
                  <a:pt x="247650" y="279400"/>
                </a:lnTo>
                <a:lnTo>
                  <a:pt x="220980" y="261620"/>
                </a:lnTo>
                <a:lnTo>
                  <a:pt x="204469" y="236220"/>
                </a:lnTo>
                <a:lnTo>
                  <a:pt x="198119" y="204470"/>
                </a:lnTo>
                <a:lnTo>
                  <a:pt x="198119" y="347980"/>
                </a:lnTo>
                <a:lnTo>
                  <a:pt x="208280" y="341630"/>
                </a:lnTo>
                <a:lnTo>
                  <a:pt x="427990" y="341630"/>
                </a:lnTo>
                <a:lnTo>
                  <a:pt x="433069" y="336550"/>
                </a:lnTo>
                <a:lnTo>
                  <a:pt x="443230" y="325120"/>
                </a:lnTo>
                <a:lnTo>
                  <a:pt x="444500" y="323850"/>
                </a:lnTo>
                <a:lnTo>
                  <a:pt x="445769" y="321310"/>
                </a:lnTo>
                <a:close/>
              </a:path>
              <a:path extrusionOk="0" h="609600" w="557530">
                <a:moveTo>
                  <a:pt x="349250" y="67310"/>
                </a:moveTo>
                <a:lnTo>
                  <a:pt x="325119" y="57150"/>
                </a:lnTo>
                <a:lnTo>
                  <a:pt x="317500" y="3810"/>
                </a:lnTo>
                <a:lnTo>
                  <a:pt x="312419" y="0"/>
                </a:lnTo>
                <a:lnTo>
                  <a:pt x="245109" y="0"/>
                </a:lnTo>
                <a:lnTo>
                  <a:pt x="241300" y="3810"/>
                </a:lnTo>
                <a:lnTo>
                  <a:pt x="241300" y="7620"/>
                </a:lnTo>
                <a:lnTo>
                  <a:pt x="233680" y="57150"/>
                </a:lnTo>
                <a:lnTo>
                  <a:pt x="226059" y="58420"/>
                </a:lnTo>
                <a:lnTo>
                  <a:pt x="219709" y="60960"/>
                </a:lnTo>
                <a:lnTo>
                  <a:pt x="213359" y="64770"/>
                </a:lnTo>
                <a:lnTo>
                  <a:pt x="207009" y="67310"/>
                </a:lnTo>
                <a:lnTo>
                  <a:pt x="349250" y="67310"/>
                </a:lnTo>
                <a:close/>
              </a:path>
              <a:path extrusionOk="0" h="609600" w="557530">
                <a:moveTo>
                  <a:pt x="350519" y="341630"/>
                </a:moveTo>
                <a:lnTo>
                  <a:pt x="208280" y="341630"/>
                </a:lnTo>
                <a:lnTo>
                  <a:pt x="213359" y="344170"/>
                </a:lnTo>
                <a:lnTo>
                  <a:pt x="219709" y="347980"/>
                </a:lnTo>
                <a:lnTo>
                  <a:pt x="226059" y="349250"/>
                </a:lnTo>
                <a:lnTo>
                  <a:pt x="232409" y="351790"/>
                </a:lnTo>
                <a:lnTo>
                  <a:pt x="240030" y="405130"/>
                </a:lnTo>
                <a:lnTo>
                  <a:pt x="245109" y="408940"/>
                </a:lnTo>
                <a:lnTo>
                  <a:pt x="312419" y="408940"/>
                </a:lnTo>
                <a:lnTo>
                  <a:pt x="316230" y="405130"/>
                </a:lnTo>
                <a:lnTo>
                  <a:pt x="317500" y="401320"/>
                </a:lnTo>
                <a:lnTo>
                  <a:pt x="323850" y="353060"/>
                </a:lnTo>
                <a:lnTo>
                  <a:pt x="337819" y="347980"/>
                </a:lnTo>
                <a:lnTo>
                  <a:pt x="344169" y="344170"/>
                </a:lnTo>
                <a:lnTo>
                  <a:pt x="350519" y="341630"/>
                </a:lnTo>
                <a:close/>
              </a:path>
              <a:path extrusionOk="0" h="609600" w="557530">
                <a:moveTo>
                  <a:pt x="422909" y="123190"/>
                </a:moveTo>
                <a:lnTo>
                  <a:pt x="278130" y="123190"/>
                </a:lnTo>
                <a:lnTo>
                  <a:pt x="309880" y="129540"/>
                </a:lnTo>
                <a:lnTo>
                  <a:pt x="336550" y="147320"/>
                </a:lnTo>
                <a:lnTo>
                  <a:pt x="353059" y="172720"/>
                </a:lnTo>
                <a:lnTo>
                  <a:pt x="359409" y="204470"/>
                </a:lnTo>
                <a:lnTo>
                  <a:pt x="359409" y="285750"/>
                </a:lnTo>
                <a:lnTo>
                  <a:pt x="415290" y="285750"/>
                </a:lnTo>
                <a:lnTo>
                  <a:pt x="415290" y="133350"/>
                </a:lnTo>
                <a:lnTo>
                  <a:pt x="422909" y="123190"/>
                </a:lnTo>
                <a:close/>
              </a:path>
              <a:path extrusionOk="0" h="609600" w="557530">
                <a:moveTo>
                  <a:pt x="359409" y="285750"/>
                </a:moveTo>
                <a:lnTo>
                  <a:pt x="359409" y="204470"/>
                </a:lnTo>
                <a:lnTo>
                  <a:pt x="353059" y="236220"/>
                </a:lnTo>
                <a:lnTo>
                  <a:pt x="336550" y="261620"/>
                </a:lnTo>
                <a:lnTo>
                  <a:pt x="309880" y="279400"/>
                </a:lnTo>
                <a:lnTo>
                  <a:pt x="278130" y="285750"/>
                </a:lnTo>
                <a:lnTo>
                  <a:pt x="3594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554990" y="443230"/>
                </a:lnTo>
                <a:lnTo>
                  <a:pt x="547369" y="430530"/>
                </a:lnTo>
                <a:lnTo>
                  <a:pt x="544830" y="425450"/>
                </a:lnTo>
                <a:lnTo>
                  <a:pt x="392430" y="425450"/>
                </a:lnTo>
                <a:lnTo>
                  <a:pt x="383540" y="421640"/>
                </a:lnTo>
                <a:lnTo>
                  <a:pt x="370840" y="415290"/>
                </a:lnTo>
                <a:lnTo>
                  <a:pt x="356869" y="410210"/>
                </a:lnTo>
                <a:lnTo>
                  <a:pt x="349250" y="408940"/>
                </a:lnTo>
                <a:lnTo>
                  <a:pt x="346709" y="408940"/>
                </a:lnTo>
                <a:lnTo>
                  <a:pt x="346709" y="410210"/>
                </a:lnTo>
                <a:lnTo>
                  <a:pt x="334009" y="430530"/>
                </a:lnTo>
                <a:lnTo>
                  <a:pt x="327659" y="443230"/>
                </a:lnTo>
                <a:lnTo>
                  <a:pt x="323850" y="449580"/>
                </a:lnTo>
                <a:lnTo>
                  <a:pt x="328930" y="455930"/>
                </a:lnTo>
                <a:lnTo>
                  <a:pt x="340359" y="466090"/>
                </a:lnTo>
                <a:lnTo>
                  <a:pt x="353059" y="474980"/>
                </a:lnTo>
                <a:lnTo>
                  <a:pt x="360680" y="481330"/>
                </a:lnTo>
                <a:lnTo>
                  <a:pt x="360680" y="568778"/>
                </a:lnTo>
                <a:lnTo>
                  <a:pt x="383540" y="560070"/>
                </a:lnTo>
                <a:lnTo>
                  <a:pt x="392430" y="556260"/>
                </a:lnTo>
                <a:lnTo>
                  <a:pt x="400050" y="556260"/>
                </a:lnTo>
                <a:lnTo>
                  <a:pt x="400050" y="490220"/>
                </a:lnTo>
                <a:lnTo>
                  <a:pt x="403859" y="474980"/>
                </a:lnTo>
                <a:lnTo>
                  <a:pt x="412750" y="461010"/>
                </a:lnTo>
                <a:lnTo>
                  <a:pt x="425450" y="452120"/>
                </a:lnTo>
                <a:lnTo>
                  <a:pt x="440690" y="44958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360680" y="568778"/>
                </a:moveTo>
                <a:lnTo>
                  <a:pt x="360680" y="500380"/>
                </a:lnTo>
                <a:lnTo>
                  <a:pt x="353059" y="505460"/>
                </a:lnTo>
                <a:lnTo>
                  <a:pt x="340359" y="515620"/>
                </a:lnTo>
                <a:lnTo>
                  <a:pt x="328930" y="524510"/>
                </a:lnTo>
                <a:lnTo>
                  <a:pt x="323850" y="530860"/>
                </a:lnTo>
                <a:lnTo>
                  <a:pt x="327659" y="537210"/>
                </a:lnTo>
                <a:lnTo>
                  <a:pt x="334009" y="549910"/>
                </a:lnTo>
                <a:lnTo>
                  <a:pt x="346709" y="570230"/>
                </a:lnTo>
                <a:lnTo>
                  <a:pt x="346709" y="571500"/>
                </a:lnTo>
                <a:lnTo>
                  <a:pt x="349250" y="571500"/>
                </a:lnTo>
                <a:lnTo>
                  <a:pt x="356869" y="570230"/>
                </a:lnTo>
                <a:lnTo>
                  <a:pt x="360680" y="568778"/>
                </a:lnTo>
                <a:close/>
              </a:path>
              <a:path extrusionOk="0" h="609600" w="557530">
                <a:moveTo>
                  <a:pt x="429259" y="67310"/>
                </a:moveTo>
                <a:lnTo>
                  <a:pt x="410209" y="48260"/>
                </a:lnTo>
                <a:lnTo>
                  <a:pt x="398780" y="38100"/>
                </a:lnTo>
                <a:lnTo>
                  <a:pt x="397509" y="36830"/>
                </a:lnTo>
                <a:lnTo>
                  <a:pt x="388619" y="36830"/>
                </a:lnTo>
                <a:lnTo>
                  <a:pt x="386080" y="38100"/>
                </a:lnTo>
                <a:lnTo>
                  <a:pt x="359409" y="60960"/>
                </a:lnTo>
                <a:lnTo>
                  <a:pt x="349250" y="67310"/>
                </a:lnTo>
                <a:lnTo>
                  <a:pt x="429259" y="67310"/>
                </a:lnTo>
                <a:close/>
              </a:path>
              <a:path extrusionOk="0" h="609600" w="557530">
                <a:moveTo>
                  <a:pt x="427990" y="341630"/>
                </a:moveTo>
                <a:lnTo>
                  <a:pt x="350519" y="341630"/>
                </a:lnTo>
                <a:lnTo>
                  <a:pt x="359409" y="347980"/>
                </a:lnTo>
                <a:lnTo>
                  <a:pt x="368300" y="355600"/>
                </a:lnTo>
                <a:lnTo>
                  <a:pt x="377190" y="361950"/>
                </a:lnTo>
                <a:lnTo>
                  <a:pt x="386080" y="369570"/>
                </a:lnTo>
                <a:lnTo>
                  <a:pt x="389890" y="372110"/>
                </a:lnTo>
                <a:lnTo>
                  <a:pt x="392430" y="372110"/>
                </a:lnTo>
                <a:lnTo>
                  <a:pt x="402590" y="365760"/>
                </a:lnTo>
                <a:lnTo>
                  <a:pt x="417830" y="351790"/>
                </a:lnTo>
                <a:lnTo>
                  <a:pt x="427990" y="341630"/>
                </a:lnTo>
                <a:close/>
              </a:path>
              <a:path extrusionOk="0" h="609600" w="557530">
                <a:moveTo>
                  <a:pt x="360680" y="500380"/>
                </a:moveTo>
                <a:lnTo>
                  <a:pt x="360680" y="481330"/>
                </a:lnTo>
                <a:lnTo>
                  <a:pt x="359409" y="487680"/>
                </a:lnTo>
                <a:lnTo>
                  <a:pt x="359409" y="494030"/>
                </a:lnTo>
                <a:lnTo>
                  <a:pt x="360680" y="500380"/>
                </a:lnTo>
                <a:close/>
              </a:path>
              <a:path extrusionOk="0" h="609600" w="557530">
                <a:moveTo>
                  <a:pt x="490219" y="425450"/>
                </a:moveTo>
                <a:lnTo>
                  <a:pt x="485140" y="421640"/>
                </a:lnTo>
                <a:lnTo>
                  <a:pt x="478790" y="417830"/>
                </a:lnTo>
                <a:lnTo>
                  <a:pt x="473709" y="415290"/>
                </a:lnTo>
                <a:lnTo>
                  <a:pt x="472440" y="405130"/>
                </a:lnTo>
                <a:lnTo>
                  <a:pt x="469900" y="388620"/>
                </a:lnTo>
                <a:lnTo>
                  <a:pt x="467359" y="374650"/>
                </a:lnTo>
                <a:lnTo>
                  <a:pt x="463550" y="368300"/>
                </a:lnTo>
                <a:lnTo>
                  <a:pt x="419100" y="368300"/>
                </a:lnTo>
                <a:lnTo>
                  <a:pt x="415290" y="374650"/>
                </a:lnTo>
                <a:lnTo>
                  <a:pt x="412750" y="388620"/>
                </a:lnTo>
                <a:lnTo>
                  <a:pt x="410209" y="405130"/>
                </a:lnTo>
                <a:lnTo>
                  <a:pt x="408940" y="415290"/>
                </a:lnTo>
                <a:lnTo>
                  <a:pt x="402590" y="417830"/>
                </a:lnTo>
                <a:lnTo>
                  <a:pt x="392430" y="425450"/>
                </a:lnTo>
                <a:lnTo>
                  <a:pt x="490219" y="425450"/>
                </a:lnTo>
                <a:close/>
              </a:path>
              <a:path extrusionOk="0" h="609600" w="557530">
                <a:moveTo>
                  <a:pt x="490219" y="556260"/>
                </a:moveTo>
                <a:lnTo>
                  <a:pt x="392430" y="556260"/>
                </a:lnTo>
                <a:lnTo>
                  <a:pt x="397509" y="560070"/>
                </a:lnTo>
                <a:lnTo>
                  <a:pt x="402590" y="562610"/>
                </a:lnTo>
                <a:lnTo>
                  <a:pt x="408940" y="565150"/>
                </a:lnTo>
                <a:lnTo>
                  <a:pt x="410209" y="575310"/>
                </a:lnTo>
                <a:lnTo>
                  <a:pt x="412750" y="591820"/>
                </a:lnTo>
                <a:lnTo>
                  <a:pt x="415290" y="605790"/>
                </a:lnTo>
                <a:lnTo>
                  <a:pt x="417830" y="609422"/>
                </a:lnTo>
                <a:lnTo>
                  <a:pt x="464819" y="609422"/>
                </a:lnTo>
                <a:lnTo>
                  <a:pt x="467359" y="605790"/>
                </a:lnTo>
                <a:lnTo>
                  <a:pt x="469900" y="591820"/>
                </a:lnTo>
                <a:lnTo>
                  <a:pt x="472440" y="575310"/>
                </a:lnTo>
                <a:lnTo>
                  <a:pt x="473709" y="565150"/>
                </a:lnTo>
                <a:lnTo>
                  <a:pt x="485140" y="560070"/>
                </a:lnTo>
                <a:lnTo>
                  <a:pt x="490219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440690" y="530860"/>
                </a:lnTo>
                <a:lnTo>
                  <a:pt x="425450" y="528320"/>
                </a:lnTo>
                <a:lnTo>
                  <a:pt x="412750" y="519430"/>
                </a:lnTo>
                <a:lnTo>
                  <a:pt x="403859" y="506730"/>
                </a:lnTo>
                <a:lnTo>
                  <a:pt x="400050" y="490220"/>
                </a:lnTo>
                <a:lnTo>
                  <a:pt x="400050" y="556260"/>
                </a:lnTo>
                <a:lnTo>
                  <a:pt x="543560" y="556260"/>
                </a:lnTo>
                <a:lnTo>
                  <a:pt x="554990" y="537210"/>
                </a:lnTo>
                <a:lnTo>
                  <a:pt x="557530" y="530860"/>
                </a:lnTo>
                <a:close/>
              </a:path>
              <a:path extrusionOk="0" h="609600" w="557530">
                <a:moveTo>
                  <a:pt x="481330" y="238760"/>
                </a:moveTo>
                <a:lnTo>
                  <a:pt x="481330" y="170180"/>
                </a:lnTo>
                <a:lnTo>
                  <a:pt x="478790" y="166370"/>
                </a:lnTo>
                <a:lnTo>
                  <a:pt x="473709" y="165100"/>
                </a:lnTo>
                <a:lnTo>
                  <a:pt x="462280" y="162560"/>
                </a:lnTo>
                <a:lnTo>
                  <a:pt x="449580" y="161290"/>
                </a:lnTo>
                <a:lnTo>
                  <a:pt x="436880" y="158750"/>
                </a:lnTo>
                <a:lnTo>
                  <a:pt x="425450" y="157480"/>
                </a:lnTo>
                <a:lnTo>
                  <a:pt x="422909" y="151130"/>
                </a:lnTo>
                <a:lnTo>
                  <a:pt x="420369" y="146050"/>
                </a:lnTo>
                <a:lnTo>
                  <a:pt x="415290" y="133350"/>
                </a:lnTo>
                <a:lnTo>
                  <a:pt x="415290" y="275590"/>
                </a:lnTo>
                <a:lnTo>
                  <a:pt x="420369" y="262890"/>
                </a:lnTo>
                <a:lnTo>
                  <a:pt x="422909" y="257810"/>
                </a:lnTo>
                <a:lnTo>
                  <a:pt x="425450" y="251460"/>
                </a:lnTo>
                <a:lnTo>
                  <a:pt x="473709" y="243840"/>
                </a:lnTo>
                <a:lnTo>
                  <a:pt x="478790" y="242570"/>
                </a:lnTo>
                <a:lnTo>
                  <a:pt x="481330" y="238760"/>
                </a:lnTo>
                <a:close/>
              </a:path>
              <a:path extrusionOk="0" h="609600" w="557530">
                <a:moveTo>
                  <a:pt x="422909" y="285750"/>
                </a:moveTo>
                <a:lnTo>
                  <a:pt x="415290" y="275590"/>
                </a:lnTo>
                <a:lnTo>
                  <a:pt x="415290" y="285750"/>
                </a:lnTo>
                <a:lnTo>
                  <a:pt x="4229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440690" y="449580"/>
                </a:lnTo>
                <a:lnTo>
                  <a:pt x="457200" y="452120"/>
                </a:lnTo>
                <a:lnTo>
                  <a:pt x="469900" y="461010"/>
                </a:lnTo>
                <a:lnTo>
                  <a:pt x="478790" y="474980"/>
                </a:lnTo>
                <a:lnTo>
                  <a:pt x="481330" y="490220"/>
                </a:lnTo>
                <a:lnTo>
                  <a:pt x="481330" y="530860"/>
                </a:lnTo>
                <a:lnTo>
                  <a:pt x="521969" y="530860"/>
                </a:lnTo>
                <a:lnTo>
                  <a:pt x="521969" y="481330"/>
                </a:lnTo>
                <a:lnTo>
                  <a:pt x="529590" y="474980"/>
                </a:lnTo>
                <a:lnTo>
                  <a:pt x="541019" y="466090"/>
                </a:lnTo>
                <a:lnTo>
                  <a:pt x="552450" y="45593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481330" y="530860"/>
                </a:moveTo>
                <a:lnTo>
                  <a:pt x="481330" y="490220"/>
                </a:lnTo>
                <a:lnTo>
                  <a:pt x="478790" y="506730"/>
                </a:lnTo>
                <a:lnTo>
                  <a:pt x="469900" y="519430"/>
                </a:lnTo>
                <a:lnTo>
                  <a:pt x="457200" y="528320"/>
                </a:lnTo>
                <a:lnTo>
                  <a:pt x="440690" y="530860"/>
                </a:lnTo>
                <a:lnTo>
                  <a:pt x="481330" y="530860"/>
                </a:lnTo>
                <a:close/>
              </a:path>
              <a:path extrusionOk="0" h="609600" w="557530">
                <a:moveTo>
                  <a:pt x="544830" y="425450"/>
                </a:moveTo>
                <a:lnTo>
                  <a:pt x="539750" y="417830"/>
                </a:lnTo>
                <a:lnTo>
                  <a:pt x="535940" y="410210"/>
                </a:lnTo>
                <a:lnTo>
                  <a:pt x="534669" y="408940"/>
                </a:lnTo>
                <a:lnTo>
                  <a:pt x="533400" y="408940"/>
                </a:lnTo>
                <a:lnTo>
                  <a:pt x="525780" y="410210"/>
                </a:lnTo>
                <a:lnTo>
                  <a:pt x="511809" y="415290"/>
                </a:lnTo>
                <a:lnTo>
                  <a:pt x="497840" y="421640"/>
                </a:lnTo>
                <a:lnTo>
                  <a:pt x="490219" y="425450"/>
                </a:lnTo>
                <a:lnTo>
                  <a:pt x="544830" y="425450"/>
                </a:lnTo>
                <a:close/>
              </a:path>
              <a:path extrusionOk="0" h="609600" w="557530">
                <a:moveTo>
                  <a:pt x="543560" y="556260"/>
                </a:moveTo>
                <a:lnTo>
                  <a:pt x="490219" y="556260"/>
                </a:lnTo>
                <a:lnTo>
                  <a:pt x="497840" y="560070"/>
                </a:lnTo>
                <a:lnTo>
                  <a:pt x="524510" y="570230"/>
                </a:lnTo>
                <a:lnTo>
                  <a:pt x="533400" y="571500"/>
                </a:lnTo>
                <a:lnTo>
                  <a:pt x="534669" y="571500"/>
                </a:lnTo>
                <a:lnTo>
                  <a:pt x="535940" y="570230"/>
                </a:lnTo>
                <a:lnTo>
                  <a:pt x="539750" y="562610"/>
                </a:lnTo>
                <a:lnTo>
                  <a:pt x="543560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557530" y="529590"/>
                </a:lnTo>
                <a:lnTo>
                  <a:pt x="548640" y="520700"/>
                </a:lnTo>
                <a:lnTo>
                  <a:pt x="539750" y="514350"/>
                </a:lnTo>
                <a:lnTo>
                  <a:pt x="530860" y="506730"/>
                </a:lnTo>
                <a:lnTo>
                  <a:pt x="521969" y="500380"/>
                </a:lnTo>
                <a:lnTo>
                  <a:pt x="521969" y="530860"/>
                </a:lnTo>
                <a:lnTo>
                  <a:pt x="557530" y="5308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106"/>
          <p:cNvSpPr/>
          <p:nvPr/>
        </p:nvSpPr>
        <p:spPr>
          <a:xfrm>
            <a:off x="1948688" y="4169283"/>
            <a:ext cx="4177029" cy="5346700"/>
          </a:xfrm>
          <a:custGeom>
            <a:rect b="b" l="l" r="r" t="t"/>
            <a:pathLst>
              <a:path extrusionOk="0" h="5346700" w="4177029">
                <a:moveTo>
                  <a:pt x="4176864" y="5346585"/>
                </a:moveTo>
                <a:lnTo>
                  <a:pt x="4176864" y="0"/>
                </a:lnTo>
                <a:lnTo>
                  <a:pt x="0" y="0"/>
                </a:lnTo>
                <a:lnTo>
                  <a:pt x="0" y="5346585"/>
                </a:lnTo>
                <a:lnTo>
                  <a:pt x="4176864" y="5346585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106"/>
          <p:cNvSpPr/>
          <p:nvPr/>
        </p:nvSpPr>
        <p:spPr>
          <a:xfrm>
            <a:off x="6125552" y="544709"/>
            <a:ext cx="1468120" cy="9038590"/>
          </a:xfrm>
          <a:custGeom>
            <a:rect b="b" l="l" r="r" t="t"/>
            <a:pathLst>
              <a:path extrusionOk="0" h="9038590" w="1468120">
                <a:moveTo>
                  <a:pt x="1467586" y="9038583"/>
                </a:moveTo>
                <a:lnTo>
                  <a:pt x="1467586" y="0"/>
                </a:lnTo>
                <a:lnTo>
                  <a:pt x="0" y="0"/>
                </a:lnTo>
                <a:lnTo>
                  <a:pt x="0" y="9038583"/>
                </a:lnTo>
                <a:lnTo>
                  <a:pt x="1467586" y="9038583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106"/>
          <p:cNvSpPr/>
          <p:nvPr/>
        </p:nvSpPr>
        <p:spPr>
          <a:xfrm>
            <a:off x="450070" y="544709"/>
            <a:ext cx="1468120" cy="9038590"/>
          </a:xfrm>
          <a:custGeom>
            <a:rect b="b" l="l" r="r" t="t"/>
            <a:pathLst>
              <a:path extrusionOk="0" h="9038590" w="1468120">
                <a:moveTo>
                  <a:pt x="1467578" y="9038583"/>
                </a:moveTo>
                <a:lnTo>
                  <a:pt x="1467578" y="0"/>
                </a:lnTo>
                <a:lnTo>
                  <a:pt x="0" y="0"/>
                </a:lnTo>
                <a:lnTo>
                  <a:pt x="0" y="9038583"/>
                </a:lnTo>
                <a:lnTo>
                  <a:pt x="1467578" y="9038583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p106"/>
          <p:cNvSpPr/>
          <p:nvPr/>
        </p:nvSpPr>
        <p:spPr>
          <a:xfrm>
            <a:off x="1991093" y="517401"/>
            <a:ext cx="4177029" cy="1788160"/>
          </a:xfrm>
          <a:custGeom>
            <a:rect b="b" l="l" r="r" t="t"/>
            <a:pathLst>
              <a:path extrusionOk="0" h="1788160" w="4177029">
                <a:moveTo>
                  <a:pt x="4176864" y="1787711"/>
                </a:moveTo>
                <a:lnTo>
                  <a:pt x="4176864" y="0"/>
                </a:lnTo>
                <a:lnTo>
                  <a:pt x="0" y="0"/>
                </a:lnTo>
                <a:lnTo>
                  <a:pt x="0" y="1787711"/>
                </a:lnTo>
                <a:lnTo>
                  <a:pt x="4176864" y="1787711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07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107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p107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p107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p107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107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107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8" name="Google Shape;1448;p107"/>
          <p:cNvSpPr txBox="1"/>
          <p:nvPr>
            <p:ph type="title"/>
          </p:nvPr>
        </p:nvSpPr>
        <p:spPr>
          <a:xfrm>
            <a:off x="1473200" y="542329"/>
            <a:ext cx="180149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Motivadores</a:t>
            </a:r>
            <a:endParaRPr/>
          </a:p>
        </p:txBody>
      </p:sp>
      <p:sp>
        <p:nvSpPr>
          <p:cNvPr id="1449" name="Google Shape;1449;p107"/>
          <p:cNvSpPr/>
          <p:nvPr/>
        </p:nvSpPr>
        <p:spPr>
          <a:xfrm>
            <a:off x="965200" y="596900"/>
            <a:ext cx="340995" cy="292100"/>
          </a:xfrm>
          <a:custGeom>
            <a:rect b="b" l="l" r="r" t="t"/>
            <a:pathLst>
              <a:path extrusionOk="0" h="292100" w="340994">
                <a:moveTo>
                  <a:pt x="134887" y="97370"/>
                </a:moveTo>
                <a:lnTo>
                  <a:pt x="3106" y="97370"/>
                </a:lnTo>
                <a:lnTo>
                  <a:pt x="0" y="100406"/>
                </a:lnTo>
                <a:lnTo>
                  <a:pt x="0" y="177787"/>
                </a:lnTo>
                <a:lnTo>
                  <a:pt x="3106" y="180822"/>
                </a:lnTo>
                <a:lnTo>
                  <a:pt x="28397" y="180822"/>
                </a:lnTo>
                <a:lnTo>
                  <a:pt x="28397" y="271233"/>
                </a:lnTo>
                <a:lnTo>
                  <a:pt x="30071" y="279353"/>
                </a:lnTo>
                <a:lnTo>
                  <a:pt x="34637" y="285986"/>
                </a:lnTo>
                <a:lnTo>
                  <a:pt x="41407" y="290459"/>
                </a:lnTo>
                <a:lnTo>
                  <a:pt x="49696" y="292100"/>
                </a:lnTo>
                <a:lnTo>
                  <a:pt x="291075" y="292100"/>
                </a:lnTo>
                <a:lnTo>
                  <a:pt x="299362" y="290459"/>
                </a:lnTo>
                <a:lnTo>
                  <a:pt x="306131" y="285986"/>
                </a:lnTo>
                <a:lnTo>
                  <a:pt x="310695" y="279353"/>
                </a:lnTo>
                <a:lnTo>
                  <a:pt x="312369" y="271233"/>
                </a:lnTo>
                <a:lnTo>
                  <a:pt x="312369" y="264274"/>
                </a:lnTo>
                <a:lnTo>
                  <a:pt x="141321" y="264274"/>
                </a:lnTo>
                <a:lnTo>
                  <a:pt x="134887" y="260591"/>
                </a:lnTo>
                <a:lnTo>
                  <a:pt x="134887" y="97370"/>
                </a:lnTo>
                <a:close/>
              </a:path>
              <a:path extrusionOk="0" h="292100" w="340994">
                <a:moveTo>
                  <a:pt x="337667" y="97370"/>
                </a:moveTo>
                <a:lnTo>
                  <a:pt x="205882" y="97370"/>
                </a:lnTo>
                <a:lnTo>
                  <a:pt x="205882" y="260591"/>
                </a:lnTo>
                <a:lnTo>
                  <a:pt x="199448" y="264274"/>
                </a:lnTo>
                <a:lnTo>
                  <a:pt x="312369" y="264274"/>
                </a:lnTo>
                <a:lnTo>
                  <a:pt x="312369" y="180822"/>
                </a:lnTo>
                <a:lnTo>
                  <a:pt x="337667" y="180822"/>
                </a:lnTo>
                <a:lnTo>
                  <a:pt x="340766" y="177787"/>
                </a:lnTo>
                <a:lnTo>
                  <a:pt x="340766" y="100406"/>
                </a:lnTo>
                <a:lnTo>
                  <a:pt x="337667" y="97370"/>
                </a:lnTo>
                <a:close/>
              </a:path>
              <a:path extrusionOk="0" h="292100" w="340994">
                <a:moveTo>
                  <a:pt x="104716" y="0"/>
                </a:moveTo>
                <a:lnTo>
                  <a:pt x="85345" y="3816"/>
                </a:lnTo>
                <a:lnTo>
                  <a:pt x="69551" y="14233"/>
                </a:lnTo>
                <a:lnTo>
                  <a:pt x="58916" y="29703"/>
                </a:lnTo>
                <a:lnTo>
                  <a:pt x="55020" y="48679"/>
                </a:lnTo>
                <a:lnTo>
                  <a:pt x="58916" y="67656"/>
                </a:lnTo>
                <a:lnTo>
                  <a:pt x="69551" y="83131"/>
                </a:lnTo>
                <a:lnTo>
                  <a:pt x="85345" y="93552"/>
                </a:lnTo>
                <a:lnTo>
                  <a:pt x="104716" y="97370"/>
                </a:lnTo>
                <a:lnTo>
                  <a:pt x="236054" y="97370"/>
                </a:lnTo>
                <a:lnTo>
                  <a:pt x="255425" y="93552"/>
                </a:lnTo>
                <a:lnTo>
                  <a:pt x="271218" y="83131"/>
                </a:lnTo>
                <a:lnTo>
                  <a:pt x="280555" y="69545"/>
                </a:lnTo>
                <a:lnTo>
                  <a:pt x="104716" y="69545"/>
                </a:lnTo>
                <a:lnTo>
                  <a:pt x="96427" y="67904"/>
                </a:lnTo>
                <a:lnTo>
                  <a:pt x="89657" y="63431"/>
                </a:lnTo>
                <a:lnTo>
                  <a:pt x="85091" y="56798"/>
                </a:lnTo>
                <a:lnTo>
                  <a:pt x="83417" y="48679"/>
                </a:lnTo>
                <a:lnTo>
                  <a:pt x="85091" y="40561"/>
                </a:lnTo>
                <a:lnTo>
                  <a:pt x="89657" y="33932"/>
                </a:lnTo>
                <a:lnTo>
                  <a:pt x="96427" y="29464"/>
                </a:lnTo>
                <a:lnTo>
                  <a:pt x="104716" y="27825"/>
                </a:lnTo>
                <a:lnTo>
                  <a:pt x="150769" y="27825"/>
                </a:lnTo>
                <a:lnTo>
                  <a:pt x="141987" y="16738"/>
                </a:lnTo>
                <a:lnTo>
                  <a:pt x="134604" y="9627"/>
                </a:lnTo>
                <a:lnTo>
                  <a:pt x="125681" y="4373"/>
                </a:lnTo>
                <a:lnTo>
                  <a:pt x="115594" y="1117"/>
                </a:lnTo>
                <a:lnTo>
                  <a:pt x="104716" y="0"/>
                </a:lnTo>
                <a:close/>
              </a:path>
              <a:path extrusionOk="0" h="292100" w="340994">
                <a:moveTo>
                  <a:pt x="150769" y="27825"/>
                </a:moveTo>
                <a:lnTo>
                  <a:pt x="112259" y="27825"/>
                </a:lnTo>
                <a:lnTo>
                  <a:pt x="117582" y="31737"/>
                </a:lnTo>
                <a:lnTo>
                  <a:pt x="120023" y="34556"/>
                </a:lnTo>
                <a:lnTo>
                  <a:pt x="147977" y="69545"/>
                </a:lnTo>
                <a:lnTo>
                  <a:pt x="193014" y="69545"/>
                </a:lnTo>
                <a:lnTo>
                  <a:pt x="206452" y="52590"/>
                </a:lnTo>
                <a:lnTo>
                  <a:pt x="170385" y="52590"/>
                </a:lnTo>
                <a:lnTo>
                  <a:pt x="150769" y="27825"/>
                </a:lnTo>
                <a:close/>
              </a:path>
              <a:path extrusionOk="0" h="292100" w="340994">
                <a:moveTo>
                  <a:pt x="280562" y="27825"/>
                </a:moveTo>
                <a:lnTo>
                  <a:pt x="236054" y="27825"/>
                </a:lnTo>
                <a:lnTo>
                  <a:pt x="244342" y="29464"/>
                </a:lnTo>
                <a:lnTo>
                  <a:pt x="251112" y="33932"/>
                </a:lnTo>
                <a:lnTo>
                  <a:pt x="255678" y="40561"/>
                </a:lnTo>
                <a:lnTo>
                  <a:pt x="257352" y="48679"/>
                </a:lnTo>
                <a:lnTo>
                  <a:pt x="255678" y="56798"/>
                </a:lnTo>
                <a:lnTo>
                  <a:pt x="251112" y="63431"/>
                </a:lnTo>
                <a:lnTo>
                  <a:pt x="244342" y="67904"/>
                </a:lnTo>
                <a:lnTo>
                  <a:pt x="236054" y="69545"/>
                </a:lnTo>
                <a:lnTo>
                  <a:pt x="280555" y="69545"/>
                </a:lnTo>
                <a:lnTo>
                  <a:pt x="281853" y="67656"/>
                </a:lnTo>
                <a:lnTo>
                  <a:pt x="285750" y="48679"/>
                </a:lnTo>
                <a:lnTo>
                  <a:pt x="281853" y="29703"/>
                </a:lnTo>
                <a:lnTo>
                  <a:pt x="280562" y="27825"/>
                </a:lnTo>
                <a:close/>
              </a:path>
              <a:path extrusionOk="0" h="292100" w="340994">
                <a:moveTo>
                  <a:pt x="236054" y="0"/>
                </a:moveTo>
                <a:lnTo>
                  <a:pt x="198782" y="16738"/>
                </a:lnTo>
                <a:lnTo>
                  <a:pt x="170385" y="52590"/>
                </a:lnTo>
                <a:lnTo>
                  <a:pt x="206452" y="52590"/>
                </a:lnTo>
                <a:lnTo>
                  <a:pt x="220746" y="34556"/>
                </a:lnTo>
                <a:lnTo>
                  <a:pt x="223187" y="31737"/>
                </a:lnTo>
                <a:lnTo>
                  <a:pt x="228511" y="27825"/>
                </a:lnTo>
                <a:lnTo>
                  <a:pt x="280562" y="27825"/>
                </a:lnTo>
                <a:lnTo>
                  <a:pt x="271218" y="14233"/>
                </a:lnTo>
                <a:lnTo>
                  <a:pt x="255425" y="3816"/>
                </a:lnTo>
                <a:lnTo>
                  <a:pt x="2360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107"/>
          <p:cNvSpPr txBox="1"/>
          <p:nvPr/>
        </p:nvSpPr>
        <p:spPr>
          <a:xfrm>
            <a:off x="812800" y="2001639"/>
            <a:ext cx="7028180" cy="905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625">
            <a:spAutoFit/>
          </a:bodyPr>
          <a:lstStyle/>
          <a:p>
            <a:pPr indent="0" lvl="0" marL="12700" marR="5080" rtl="0" algn="l">
              <a:lnSpc>
                <a:spcPct val="1172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¿Qué </a:t>
            </a:r>
            <a:r>
              <a:rPr b="1" lang="en-US" sz="29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mejora </a:t>
            </a:r>
            <a:r>
              <a:rPr lang="en-US" sz="29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entregamos a los usuarios para  satisfacer sus necesidades?</a:t>
            </a:r>
            <a:endParaRPr sz="290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451" name="Google Shape;1451;p107"/>
          <p:cNvSpPr/>
          <p:nvPr/>
        </p:nvSpPr>
        <p:spPr>
          <a:xfrm>
            <a:off x="2594610" y="3286315"/>
            <a:ext cx="4888865" cy="551180"/>
          </a:xfrm>
          <a:custGeom>
            <a:rect b="b" l="l" r="r" t="t"/>
            <a:pathLst>
              <a:path extrusionOk="0" h="551179" w="4888865">
                <a:moveTo>
                  <a:pt x="0" y="0"/>
                </a:moveTo>
                <a:lnTo>
                  <a:pt x="4888826" y="0"/>
                </a:lnTo>
                <a:lnTo>
                  <a:pt x="4888826" y="550684"/>
                </a:lnTo>
                <a:lnTo>
                  <a:pt x="0" y="550684"/>
                </a:lnTo>
                <a:lnTo>
                  <a:pt x="0" y="0"/>
                </a:lnTo>
                <a:close/>
              </a:path>
            </a:pathLst>
          </a:custGeom>
          <a:solidFill>
            <a:srgbClr val="5E63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07"/>
          <p:cNvSpPr/>
          <p:nvPr/>
        </p:nvSpPr>
        <p:spPr>
          <a:xfrm>
            <a:off x="2201710" y="2551469"/>
            <a:ext cx="5674639" cy="51066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107"/>
          <p:cNvSpPr txBox="1"/>
          <p:nvPr/>
        </p:nvSpPr>
        <p:spPr>
          <a:xfrm>
            <a:off x="2594610" y="3831996"/>
            <a:ext cx="4888865" cy="3122930"/>
          </a:xfrm>
          <a:prstGeom prst="rect">
            <a:avLst/>
          </a:prstGeom>
          <a:solidFill>
            <a:srgbClr val="6F7377"/>
          </a:solidFill>
          <a:ln>
            <a:noFill/>
          </a:ln>
        </p:spPr>
        <p:txBody>
          <a:bodyPr anchorCtr="0" anchor="t" bIns="0" lIns="0" spcFirstLastPara="1" rIns="0" wrap="square" tIns="226675">
            <a:spAutoFit/>
          </a:bodyPr>
          <a:lstStyle/>
          <a:p>
            <a:pPr indent="0" lvl="0" marL="249554" marR="20447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LOS USUARIOS ADOPTARÁN  EL PRODUCTO SI LES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7305" marR="0" rtl="0" algn="ctr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ENTREGAMOS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0640" marR="0" rtl="0" algn="ctr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______________ 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/>
          <p:nvPr/>
        </p:nvSpPr>
        <p:spPr>
          <a:xfrm>
            <a:off x="0" y="114300"/>
            <a:ext cx="10058400" cy="78867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4"/>
          <p:cNvSpPr/>
          <p:nvPr/>
        </p:nvSpPr>
        <p:spPr>
          <a:xfrm>
            <a:off x="6761886" y="2917469"/>
            <a:ext cx="2527300" cy="972819"/>
          </a:xfrm>
          <a:custGeom>
            <a:rect b="b" l="l" r="r" t="t"/>
            <a:pathLst>
              <a:path extrusionOk="0" h="972820" w="2527300">
                <a:moveTo>
                  <a:pt x="0" y="0"/>
                </a:moveTo>
                <a:lnTo>
                  <a:pt x="2527300" y="0"/>
                </a:lnTo>
                <a:lnTo>
                  <a:pt x="2527300" y="972451"/>
                </a:lnTo>
                <a:lnTo>
                  <a:pt x="0" y="972451"/>
                </a:lnTo>
                <a:lnTo>
                  <a:pt x="0" y="0"/>
                </a:lnTo>
                <a:close/>
              </a:path>
            </a:pathLst>
          </a:custGeom>
          <a:solidFill>
            <a:srgbClr val="D459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54"/>
          <p:cNvSpPr/>
          <p:nvPr/>
        </p:nvSpPr>
        <p:spPr>
          <a:xfrm>
            <a:off x="722790" y="3889921"/>
            <a:ext cx="8686800" cy="972819"/>
          </a:xfrm>
          <a:custGeom>
            <a:rect b="b" l="l" r="r" t="t"/>
            <a:pathLst>
              <a:path extrusionOk="0" h="972820" w="8686800">
                <a:moveTo>
                  <a:pt x="0" y="0"/>
                </a:moveTo>
                <a:lnTo>
                  <a:pt x="8686728" y="0"/>
                </a:lnTo>
                <a:lnTo>
                  <a:pt x="8686728" y="972438"/>
                </a:lnTo>
                <a:lnTo>
                  <a:pt x="0" y="972438"/>
                </a:lnTo>
                <a:lnTo>
                  <a:pt x="0" y="0"/>
                </a:lnTo>
                <a:close/>
              </a:path>
            </a:pathLst>
          </a:custGeom>
          <a:solidFill>
            <a:srgbClr val="D459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54"/>
          <p:cNvSpPr/>
          <p:nvPr/>
        </p:nvSpPr>
        <p:spPr>
          <a:xfrm>
            <a:off x="3709470" y="4862360"/>
            <a:ext cx="2425065" cy="972819"/>
          </a:xfrm>
          <a:custGeom>
            <a:rect b="b" l="l" r="r" t="t"/>
            <a:pathLst>
              <a:path extrusionOk="0" h="972820" w="2425065">
                <a:moveTo>
                  <a:pt x="0" y="0"/>
                </a:moveTo>
                <a:lnTo>
                  <a:pt x="2424506" y="0"/>
                </a:lnTo>
                <a:lnTo>
                  <a:pt x="2424506" y="972438"/>
                </a:lnTo>
                <a:lnTo>
                  <a:pt x="0" y="972438"/>
                </a:lnTo>
                <a:lnTo>
                  <a:pt x="0" y="0"/>
                </a:lnTo>
                <a:close/>
              </a:path>
            </a:pathLst>
          </a:custGeom>
          <a:solidFill>
            <a:srgbClr val="D459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54"/>
          <p:cNvSpPr txBox="1"/>
          <p:nvPr/>
        </p:nvSpPr>
        <p:spPr>
          <a:xfrm>
            <a:off x="711204" y="1879997"/>
            <a:ext cx="8656955" cy="4982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200">
            <a:spAutoFit/>
          </a:bodyPr>
          <a:lstStyle/>
          <a:p>
            <a:pPr indent="-12700" lvl="0" marL="12700" marR="5080" rtl="0" algn="l">
              <a:lnSpc>
                <a:spcPct val="9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Problema frecuente en los  proyectos UX:</a:t>
            </a:r>
            <a:endParaRPr/>
          </a:p>
          <a:p>
            <a:pPr indent="-12700" lvl="0" marL="12700" marR="5080" rtl="0" algn="l">
              <a:lnSpc>
                <a:spcPct val="98300"/>
              </a:lnSpc>
              <a:spcBef>
                <a:spcPts val="229"/>
              </a:spcBef>
              <a:spcAft>
                <a:spcPts val="0"/>
              </a:spcAft>
              <a:buNone/>
            </a:pPr>
            <a:r>
              <a:t/>
            </a:r>
            <a:endParaRPr b="1" sz="6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12700" marR="5080" rtl="0" algn="l">
              <a:lnSpc>
                <a:spcPct val="98300"/>
              </a:lnSpc>
              <a:spcBef>
                <a:spcPts val="229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“falta  de medición del éxito del  trabajo".</a:t>
            </a:r>
            <a:endParaRPr sz="6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08"/>
          <p:cNvSpPr txBox="1"/>
          <p:nvPr>
            <p:ph type="title"/>
          </p:nvPr>
        </p:nvSpPr>
        <p:spPr>
          <a:xfrm>
            <a:off x="965200" y="1714897"/>
            <a:ext cx="326644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/>
              <a:t>Ejemplos</a:t>
            </a:r>
            <a:endParaRPr sz="6500"/>
          </a:p>
        </p:txBody>
      </p:sp>
      <p:sp>
        <p:nvSpPr>
          <p:cNvPr id="1459" name="Google Shape;1459;p108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p108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108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Google Shape;1462;p108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p108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Google Shape;1464;p108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108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108"/>
          <p:cNvSpPr txBox="1"/>
          <p:nvPr/>
        </p:nvSpPr>
        <p:spPr>
          <a:xfrm>
            <a:off x="1473200" y="542329"/>
            <a:ext cx="180149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Motivadores</a:t>
            </a:r>
            <a:endParaRPr sz="2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67" name="Google Shape;1467;p108"/>
          <p:cNvSpPr/>
          <p:nvPr/>
        </p:nvSpPr>
        <p:spPr>
          <a:xfrm>
            <a:off x="965200" y="596900"/>
            <a:ext cx="340995" cy="292100"/>
          </a:xfrm>
          <a:custGeom>
            <a:rect b="b" l="l" r="r" t="t"/>
            <a:pathLst>
              <a:path extrusionOk="0" h="292100" w="340994">
                <a:moveTo>
                  <a:pt x="134887" y="97370"/>
                </a:moveTo>
                <a:lnTo>
                  <a:pt x="3106" y="97370"/>
                </a:lnTo>
                <a:lnTo>
                  <a:pt x="0" y="100406"/>
                </a:lnTo>
                <a:lnTo>
                  <a:pt x="0" y="177787"/>
                </a:lnTo>
                <a:lnTo>
                  <a:pt x="3106" y="180822"/>
                </a:lnTo>
                <a:lnTo>
                  <a:pt x="28397" y="180822"/>
                </a:lnTo>
                <a:lnTo>
                  <a:pt x="28397" y="271233"/>
                </a:lnTo>
                <a:lnTo>
                  <a:pt x="30071" y="279353"/>
                </a:lnTo>
                <a:lnTo>
                  <a:pt x="34637" y="285986"/>
                </a:lnTo>
                <a:lnTo>
                  <a:pt x="41407" y="290459"/>
                </a:lnTo>
                <a:lnTo>
                  <a:pt x="49696" y="292100"/>
                </a:lnTo>
                <a:lnTo>
                  <a:pt x="291075" y="292100"/>
                </a:lnTo>
                <a:lnTo>
                  <a:pt x="299362" y="290459"/>
                </a:lnTo>
                <a:lnTo>
                  <a:pt x="306131" y="285986"/>
                </a:lnTo>
                <a:lnTo>
                  <a:pt x="310695" y="279353"/>
                </a:lnTo>
                <a:lnTo>
                  <a:pt x="312369" y="271233"/>
                </a:lnTo>
                <a:lnTo>
                  <a:pt x="312369" y="264274"/>
                </a:lnTo>
                <a:lnTo>
                  <a:pt x="141321" y="264274"/>
                </a:lnTo>
                <a:lnTo>
                  <a:pt x="134887" y="260591"/>
                </a:lnTo>
                <a:lnTo>
                  <a:pt x="134887" y="97370"/>
                </a:lnTo>
                <a:close/>
              </a:path>
              <a:path extrusionOk="0" h="292100" w="340994">
                <a:moveTo>
                  <a:pt x="337667" y="97370"/>
                </a:moveTo>
                <a:lnTo>
                  <a:pt x="205882" y="97370"/>
                </a:lnTo>
                <a:lnTo>
                  <a:pt x="205882" y="260591"/>
                </a:lnTo>
                <a:lnTo>
                  <a:pt x="199448" y="264274"/>
                </a:lnTo>
                <a:lnTo>
                  <a:pt x="312369" y="264274"/>
                </a:lnTo>
                <a:lnTo>
                  <a:pt x="312369" y="180822"/>
                </a:lnTo>
                <a:lnTo>
                  <a:pt x="337667" y="180822"/>
                </a:lnTo>
                <a:lnTo>
                  <a:pt x="340766" y="177787"/>
                </a:lnTo>
                <a:lnTo>
                  <a:pt x="340766" y="100406"/>
                </a:lnTo>
                <a:lnTo>
                  <a:pt x="337667" y="97370"/>
                </a:lnTo>
                <a:close/>
              </a:path>
              <a:path extrusionOk="0" h="292100" w="340994">
                <a:moveTo>
                  <a:pt x="104716" y="0"/>
                </a:moveTo>
                <a:lnTo>
                  <a:pt x="85345" y="3816"/>
                </a:lnTo>
                <a:lnTo>
                  <a:pt x="69551" y="14233"/>
                </a:lnTo>
                <a:lnTo>
                  <a:pt x="58916" y="29703"/>
                </a:lnTo>
                <a:lnTo>
                  <a:pt x="55020" y="48679"/>
                </a:lnTo>
                <a:lnTo>
                  <a:pt x="58916" y="67656"/>
                </a:lnTo>
                <a:lnTo>
                  <a:pt x="69551" y="83131"/>
                </a:lnTo>
                <a:lnTo>
                  <a:pt x="85345" y="93552"/>
                </a:lnTo>
                <a:lnTo>
                  <a:pt x="104716" y="97370"/>
                </a:lnTo>
                <a:lnTo>
                  <a:pt x="236054" y="97370"/>
                </a:lnTo>
                <a:lnTo>
                  <a:pt x="255425" y="93552"/>
                </a:lnTo>
                <a:lnTo>
                  <a:pt x="271218" y="83131"/>
                </a:lnTo>
                <a:lnTo>
                  <a:pt x="280555" y="69545"/>
                </a:lnTo>
                <a:lnTo>
                  <a:pt x="104716" y="69545"/>
                </a:lnTo>
                <a:lnTo>
                  <a:pt x="96427" y="67904"/>
                </a:lnTo>
                <a:lnTo>
                  <a:pt x="89657" y="63431"/>
                </a:lnTo>
                <a:lnTo>
                  <a:pt x="85091" y="56798"/>
                </a:lnTo>
                <a:lnTo>
                  <a:pt x="83417" y="48679"/>
                </a:lnTo>
                <a:lnTo>
                  <a:pt x="85091" y="40561"/>
                </a:lnTo>
                <a:lnTo>
                  <a:pt x="89657" y="33932"/>
                </a:lnTo>
                <a:lnTo>
                  <a:pt x="96427" y="29464"/>
                </a:lnTo>
                <a:lnTo>
                  <a:pt x="104716" y="27825"/>
                </a:lnTo>
                <a:lnTo>
                  <a:pt x="150769" y="27825"/>
                </a:lnTo>
                <a:lnTo>
                  <a:pt x="141987" y="16738"/>
                </a:lnTo>
                <a:lnTo>
                  <a:pt x="134604" y="9627"/>
                </a:lnTo>
                <a:lnTo>
                  <a:pt x="125681" y="4373"/>
                </a:lnTo>
                <a:lnTo>
                  <a:pt x="115594" y="1117"/>
                </a:lnTo>
                <a:lnTo>
                  <a:pt x="104716" y="0"/>
                </a:lnTo>
                <a:close/>
              </a:path>
              <a:path extrusionOk="0" h="292100" w="340994">
                <a:moveTo>
                  <a:pt x="150769" y="27825"/>
                </a:moveTo>
                <a:lnTo>
                  <a:pt x="112259" y="27825"/>
                </a:lnTo>
                <a:lnTo>
                  <a:pt x="117582" y="31737"/>
                </a:lnTo>
                <a:lnTo>
                  <a:pt x="120023" y="34556"/>
                </a:lnTo>
                <a:lnTo>
                  <a:pt x="147977" y="69545"/>
                </a:lnTo>
                <a:lnTo>
                  <a:pt x="193014" y="69545"/>
                </a:lnTo>
                <a:lnTo>
                  <a:pt x="206452" y="52590"/>
                </a:lnTo>
                <a:lnTo>
                  <a:pt x="170385" y="52590"/>
                </a:lnTo>
                <a:lnTo>
                  <a:pt x="150769" y="27825"/>
                </a:lnTo>
                <a:close/>
              </a:path>
              <a:path extrusionOk="0" h="292100" w="340994">
                <a:moveTo>
                  <a:pt x="280562" y="27825"/>
                </a:moveTo>
                <a:lnTo>
                  <a:pt x="236054" y="27825"/>
                </a:lnTo>
                <a:lnTo>
                  <a:pt x="244342" y="29464"/>
                </a:lnTo>
                <a:lnTo>
                  <a:pt x="251112" y="33932"/>
                </a:lnTo>
                <a:lnTo>
                  <a:pt x="255678" y="40561"/>
                </a:lnTo>
                <a:lnTo>
                  <a:pt x="257352" y="48679"/>
                </a:lnTo>
                <a:lnTo>
                  <a:pt x="255678" y="56798"/>
                </a:lnTo>
                <a:lnTo>
                  <a:pt x="251112" y="63431"/>
                </a:lnTo>
                <a:lnTo>
                  <a:pt x="244342" y="67904"/>
                </a:lnTo>
                <a:lnTo>
                  <a:pt x="236054" y="69545"/>
                </a:lnTo>
                <a:lnTo>
                  <a:pt x="280555" y="69545"/>
                </a:lnTo>
                <a:lnTo>
                  <a:pt x="281853" y="67656"/>
                </a:lnTo>
                <a:lnTo>
                  <a:pt x="285750" y="48679"/>
                </a:lnTo>
                <a:lnTo>
                  <a:pt x="281853" y="29703"/>
                </a:lnTo>
                <a:lnTo>
                  <a:pt x="280562" y="27825"/>
                </a:lnTo>
                <a:close/>
              </a:path>
              <a:path extrusionOk="0" h="292100" w="340994">
                <a:moveTo>
                  <a:pt x="236054" y="0"/>
                </a:moveTo>
                <a:lnTo>
                  <a:pt x="198782" y="16738"/>
                </a:lnTo>
                <a:lnTo>
                  <a:pt x="170385" y="52590"/>
                </a:lnTo>
                <a:lnTo>
                  <a:pt x="206452" y="52590"/>
                </a:lnTo>
                <a:lnTo>
                  <a:pt x="220746" y="34556"/>
                </a:lnTo>
                <a:lnTo>
                  <a:pt x="223187" y="31737"/>
                </a:lnTo>
                <a:lnTo>
                  <a:pt x="228511" y="27825"/>
                </a:lnTo>
                <a:lnTo>
                  <a:pt x="280562" y="27825"/>
                </a:lnTo>
                <a:lnTo>
                  <a:pt x="271218" y="14233"/>
                </a:lnTo>
                <a:lnTo>
                  <a:pt x="255425" y="3816"/>
                </a:lnTo>
                <a:lnTo>
                  <a:pt x="2360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108"/>
          <p:cNvSpPr txBox="1"/>
          <p:nvPr/>
        </p:nvSpPr>
        <p:spPr>
          <a:xfrm>
            <a:off x="965200" y="2894052"/>
            <a:ext cx="3047365" cy="37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050">
            <a:spAutoFit/>
          </a:bodyPr>
          <a:lstStyle/>
          <a:p>
            <a:pPr indent="0" lvl="0" marL="12700" marR="30861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Ahorro de tiempo  Ahorro de dinero  Conveniencia  Seguridad  Prestigio  Movilidad</a:t>
            </a:r>
            <a:endParaRPr sz="290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1270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Mejores decisiones</a:t>
            </a:r>
            <a:endParaRPr sz="290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469" name="Google Shape;1469;p108"/>
          <p:cNvSpPr txBox="1"/>
          <p:nvPr/>
        </p:nvSpPr>
        <p:spPr>
          <a:xfrm>
            <a:off x="5384800" y="2894052"/>
            <a:ext cx="3335020" cy="37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5080" rtl="0" algn="l">
              <a:lnSpc>
                <a:spcPct val="120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Nuevas posibilidades  Acceso</a:t>
            </a:r>
            <a:endParaRPr sz="290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12700" marR="397510" rtl="0" algn="l">
              <a:lnSpc>
                <a:spcPct val="117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Mejor servicio  Contenido de valor</a:t>
            </a:r>
            <a:endParaRPr sz="290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12700" marR="367030" rtl="0" algn="l">
              <a:lnSpc>
                <a:spcPct val="1193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Personalización  Mejores relaciones  </a:t>
            </a:r>
            <a:r>
              <a:rPr i="1"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etc.</a:t>
            </a:r>
            <a:endParaRPr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09"/>
          <p:cNvSpPr/>
          <p:nvPr/>
        </p:nvSpPr>
        <p:spPr>
          <a:xfrm>
            <a:off x="64029" y="1013812"/>
            <a:ext cx="4071620" cy="6644640"/>
          </a:xfrm>
          <a:custGeom>
            <a:rect b="b" l="l" r="r" t="t"/>
            <a:pathLst>
              <a:path extrusionOk="0" h="6644640" w="4071620">
                <a:moveTo>
                  <a:pt x="4071148" y="6644288"/>
                </a:moveTo>
                <a:lnTo>
                  <a:pt x="4071148" y="0"/>
                </a:lnTo>
                <a:lnTo>
                  <a:pt x="0" y="0"/>
                </a:lnTo>
                <a:lnTo>
                  <a:pt x="0" y="6644288"/>
                </a:lnTo>
              </a:path>
            </a:pathLst>
          </a:custGeom>
          <a:noFill/>
          <a:ln cap="flat" cmpd="sng" w="181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Google Shape;1475;p109"/>
          <p:cNvSpPr/>
          <p:nvPr/>
        </p:nvSpPr>
        <p:spPr>
          <a:xfrm>
            <a:off x="4134604" y="1013812"/>
            <a:ext cx="4071620" cy="6644640"/>
          </a:xfrm>
          <a:custGeom>
            <a:rect b="b" l="l" r="r" t="t"/>
            <a:pathLst>
              <a:path extrusionOk="0" h="6644640" w="4071620">
                <a:moveTo>
                  <a:pt x="4071148" y="6644288"/>
                </a:moveTo>
                <a:lnTo>
                  <a:pt x="4071148" y="0"/>
                </a:lnTo>
                <a:lnTo>
                  <a:pt x="0" y="0"/>
                </a:lnTo>
                <a:lnTo>
                  <a:pt x="0" y="6644288"/>
                </a:lnTo>
              </a:path>
            </a:pathLst>
          </a:custGeom>
          <a:noFill/>
          <a:ln cap="flat" cmpd="sng" w="181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109"/>
          <p:cNvSpPr/>
          <p:nvPr/>
        </p:nvSpPr>
        <p:spPr>
          <a:xfrm>
            <a:off x="8205170" y="1013812"/>
            <a:ext cx="1853564" cy="6644640"/>
          </a:xfrm>
          <a:custGeom>
            <a:rect b="b" l="l" r="r" t="t"/>
            <a:pathLst>
              <a:path extrusionOk="0" h="6644640" w="1853565">
                <a:moveTo>
                  <a:pt x="1853229" y="0"/>
                </a:moveTo>
                <a:lnTo>
                  <a:pt x="0" y="0"/>
                </a:lnTo>
                <a:lnTo>
                  <a:pt x="0" y="6644288"/>
                </a:lnTo>
              </a:path>
            </a:pathLst>
          </a:custGeom>
          <a:noFill/>
          <a:ln cap="flat" cmpd="sng" w="18100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109"/>
          <p:cNvSpPr/>
          <p:nvPr/>
        </p:nvSpPr>
        <p:spPr>
          <a:xfrm>
            <a:off x="64029" y="660627"/>
            <a:ext cx="9994900" cy="156210"/>
          </a:xfrm>
          <a:custGeom>
            <a:rect b="b" l="l" r="r" t="t"/>
            <a:pathLst>
              <a:path extrusionOk="0" h="156209" w="9994900">
                <a:moveTo>
                  <a:pt x="0" y="155957"/>
                </a:moveTo>
                <a:lnTo>
                  <a:pt x="9994370" y="155957"/>
                </a:lnTo>
                <a:lnTo>
                  <a:pt x="9994370" y="0"/>
                </a:lnTo>
                <a:lnTo>
                  <a:pt x="0" y="0"/>
                </a:lnTo>
                <a:lnTo>
                  <a:pt x="0" y="155957"/>
                </a:lnTo>
                <a:close/>
              </a:path>
            </a:pathLst>
          </a:custGeom>
          <a:solidFill>
            <a:srgbClr val="ED1C2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109"/>
          <p:cNvSpPr txBox="1"/>
          <p:nvPr>
            <p:ph type="title"/>
          </p:nvPr>
        </p:nvSpPr>
        <p:spPr>
          <a:xfrm>
            <a:off x="4040987" y="60531"/>
            <a:ext cx="1581150" cy="507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>
                <a:solidFill>
                  <a:srgbClr val="ED1C24"/>
                </a:solidFill>
                <a:latin typeface="Gill Sans"/>
                <a:ea typeface="Gill Sans"/>
                <a:cs typeface="Gill Sans"/>
                <a:sym typeface="Gill Sans"/>
              </a:rPr>
              <a:t>Usuarios</a:t>
            </a:r>
            <a:endParaRPr sz="315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9" name="Google Shape;1479;p109"/>
          <p:cNvSpPr/>
          <p:nvPr/>
        </p:nvSpPr>
        <p:spPr>
          <a:xfrm>
            <a:off x="8443976" y="1260970"/>
            <a:ext cx="318135" cy="286385"/>
          </a:xfrm>
          <a:custGeom>
            <a:rect b="b" l="l" r="r" t="t"/>
            <a:pathLst>
              <a:path extrusionOk="0" h="286384" w="318134">
                <a:moveTo>
                  <a:pt x="84797" y="0"/>
                </a:moveTo>
                <a:lnTo>
                  <a:pt x="49174" y="5940"/>
                </a:lnTo>
                <a:lnTo>
                  <a:pt x="22510" y="23098"/>
                </a:lnTo>
                <a:lnTo>
                  <a:pt x="5791" y="50481"/>
                </a:lnTo>
                <a:lnTo>
                  <a:pt x="0" y="87096"/>
                </a:lnTo>
                <a:lnTo>
                  <a:pt x="6125" y="118776"/>
                </a:lnTo>
                <a:lnTo>
                  <a:pt x="19732" y="145073"/>
                </a:lnTo>
                <a:lnTo>
                  <a:pt x="33534" y="163154"/>
                </a:lnTo>
                <a:lnTo>
                  <a:pt x="40449" y="170446"/>
                </a:lnTo>
                <a:lnTo>
                  <a:pt x="151142" y="282486"/>
                </a:lnTo>
                <a:lnTo>
                  <a:pt x="153263" y="284708"/>
                </a:lnTo>
                <a:lnTo>
                  <a:pt x="156108" y="285826"/>
                </a:lnTo>
                <a:lnTo>
                  <a:pt x="161785" y="285826"/>
                </a:lnTo>
                <a:lnTo>
                  <a:pt x="164630" y="284708"/>
                </a:lnTo>
                <a:lnTo>
                  <a:pt x="166750" y="282486"/>
                </a:lnTo>
                <a:lnTo>
                  <a:pt x="277266" y="170827"/>
                </a:lnTo>
                <a:lnTo>
                  <a:pt x="284294" y="163315"/>
                </a:lnTo>
                <a:lnTo>
                  <a:pt x="298209" y="145026"/>
                </a:lnTo>
                <a:lnTo>
                  <a:pt x="311773" y="118770"/>
                </a:lnTo>
                <a:lnTo>
                  <a:pt x="317893" y="87096"/>
                </a:lnTo>
                <a:lnTo>
                  <a:pt x="312103" y="50481"/>
                </a:lnTo>
                <a:lnTo>
                  <a:pt x="305817" y="40182"/>
                </a:lnTo>
                <a:lnTo>
                  <a:pt x="158953" y="40182"/>
                </a:lnTo>
                <a:lnTo>
                  <a:pt x="145816" y="27785"/>
                </a:lnTo>
                <a:lnTo>
                  <a:pt x="128257" y="14652"/>
                </a:lnTo>
                <a:lnTo>
                  <a:pt x="107507" y="4239"/>
                </a:lnTo>
                <a:lnTo>
                  <a:pt x="84797" y="0"/>
                </a:lnTo>
                <a:close/>
              </a:path>
              <a:path extrusionOk="0" h="286384" w="318134">
                <a:moveTo>
                  <a:pt x="233095" y="0"/>
                </a:moveTo>
                <a:lnTo>
                  <a:pt x="210386" y="4239"/>
                </a:lnTo>
                <a:lnTo>
                  <a:pt x="189637" y="14652"/>
                </a:lnTo>
                <a:lnTo>
                  <a:pt x="172082" y="27785"/>
                </a:lnTo>
                <a:lnTo>
                  <a:pt x="158953" y="40182"/>
                </a:lnTo>
                <a:lnTo>
                  <a:pt x="305817" y="40182"/>
                </a:lnTo>
                <a:lnTo>
                  <a:pt x="295387" y="23098"/>
                </a:lnTo>
                <a:lnTo>
                  <a:pt x="268725" y="5940"/>
                </a:lnTo>
                <a:lnTo>
                  <a:pt x="233095" y="0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109"/>
          <p:cNvSpPr/>
          <p:nvPr/>
        </p:nvSpPr>
        <p:spPr>
          <a:xfrm>
            <a:off x="321936" y="1255255"/>
            <a:ext cx="307340" cy="307975"/>
          </a:xfrm>
          <a:custGeom>
            <a:rect b="b" l="l" r="r" t="t"/>
            <a:pathLst>
              <a:path extrusionOk="0" h="307975" w="307340">
                <a:moveTo>
                  <a:pt x="249586" y="0"/>
                </a:moveTo>
                <a:lnTo>
                  <a:pt x="57595" y="0"/>
                </a:lnTo>
                <a:lnTo>
                  <a:pt x="35182" y="4527"/>
                </a:lnTo>
                <a:lnTo>
                  <a:pt x="16874" y="16875"/>
                </a:lnTo>
                <a:lnTo>
                  <a:pt x="4527" y="35190"/>
                </a:lnTo>
                <a:lnTo>
                  <a:pt x="0" y="57619"/>
                </a:lnTo>
                <a:lnTo>
                  <a:pt x="0" y="249720"/>
                </a:lnTo>
                <a:lnTo>
                  <a:pt x="4527" y="272153"/>
                </a:lnTo>
                <a:lnTo>
                  <a:pt x="16874" y="290477"/>
                </a:lnTo>
                <a:lnTo>
                  <a:pt x="35182" y="302833"/>
                </a:lnTo>
                <a:lnTo>
                  <a:pt x="57595" y="307365"/>
                </a:lnTo>
                <a:lnTo>
                  <a:pt x="249586" y="307365"/>
                </a:lnTo>
                <a:lnTo>
                  <a:pt x="272000" y="302833"/>
                </a:lnTo>
                <a:lnTo>
                  <a:pt x="290308" y="290477"/>
                </a:lnTo>
                <a:lnTo>
                  <a:pt x="302654" y="272153"/>
                </a:lnTo>
                <a:lnTo>
                  <a:pt x="307182" y="249720"/>
                </a:lnTo>
                <a:lnTo>
                  <a:pt x="307182" y="239318"/>
                </a:lnTo>
                <a:lnTo>
                  <a:pt x="123992" y="239318"/>
                </a:lnTo>
                <a:lnTo>
                  <a:pt x="42398" y="157670"/>
                </a:lnTo>
                <a:lnTo>
                  <a:pt x="42398" y="149669"/>
                </a:lnTo>
                <a:lnTo>
                  <a:pt x="72796" y="119252"/>
                </a:lnTo>
                <a:lnTo>
                  <a:pt x="175191" y="119252"/>
                </a:lnTo>
                <a:lnTo>
                  <a:pt x="226387" y="68021"/>
                </a:lnTo>
                <a:lnTo>
                  <a:pt x="307182" y="68021"/>
                </a:lnTo>
                <a:lnTo>
                  <a:pt x="307182" y="57619"/>
                </a:lnTo>
                <a:lnTo>
                  <a:pt x="302654" y="35190"/>
                </a:lnTo>
                <a:lnTo>
                  <a:pt x="290308" y="16875"/>
                </a:lnTo>
                <a:lnTo>
                  <a:pt x="272000" y="4527"/>
                </a:lnTo>
                <a:lnTo>
                  <a:pt x="249586" y="0"/>
                </a:lnTo>
                <a:close/>
              </a:path>
              <a:path extrusionOk="0" h="307975" w="307340">
                <a:moveTo>
                  <a:pt x="307182" y="68021"/>
                </a:moveTo>
                <a:lnTo>
                  <a:pt x="234386" y="68021"/>
                </a:lnTo>
                <a:lnTo>
                  <a:pt x="264786" y="98437"/>
                </a:lnTo>
                <a:lnTo>
                  <a:pt x="264786" y="106464"/>
                </a:lnTo>
                <a:lnTo>
                  <a:pt x="131993" y="239318"/>
                </a:lnTo>
                <a:lnTo>
                  <a:pt x="307182" y="239318"/>
                </a:lnTo>
                <a:lnTo>
                  <a:pt x="307182" y="68021"/>
                </a:lnTo>
                <a:close/>
              </a:path>
              <a:path extrusionOk="0" h="307975" w="307340">
                <a:moveTo>
                  <a:pt x="175191" y="119252"/>
                </a:moveTo>
                <a:lnTo>
                  <a:pt x="80797" y="119252"/>
                </a:lnTo>
                <a:lnTo>
                  <a:pt x="127993" y="166484"/>
                </a:lnTo>
                <a:lnTo>
                  <a:pt x="175191" y="119252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109"/>
          <p:cNvSpPr/>
          <p:nvPr/>
        </p:nvSpPr>
        <p:spPr>
          <a:xfrm>
            <a:off x="4420349" y="1225486"/>
            <a:ext cx="346075" cy="302895"/>
          </a:xfrm>
          <a:custGeom>
            <a:rect b="b" l="l" r="r" t="t"/>
            <a:pathLst>
              <a:path extrusionOk="0" h="302894" w="346075">
                <a:moveTo>
                  <a:pt x="136791" y="100863"/>
                </a:moveTo>
                <a:lnTo>
                  <a:pt x="3136" y="100863"/>
                </a:lnTo>
                <a:lnTo>
                  <a:pt x="0" y="104025"/>
                </a:lnTo>
                <a:lnTo>
                  <a:pt x="0" y="184162"/>
                </a:lnTo>
                <a:lnTo>
                  <a:pt x="3136" y="187312"/>
                </a:lnTo>
                <a:lnTo>
                  <a:pt x="28778" y="187312"/>
                </a:lnTo>
                <a:lnTo>
                  <a:pt x="28778" y="280974"/>
                </a:lnTo>
                <a:lnTo>
                  <a:pt x="30476" y="289375"/>
                </a:lnTo>
                <a:lnTo>
                  <a:pt x="35109" y="296243"/>
                </a:lnTo>
                <a:lnTo>
                  <a:pt x="41979" y="300877"/>
                </a:lnTo>
                <a:lnTo>
                  <a:pt x="50393" y="302577"/>
                </a:lnTo>
                <a:lnTo>
                  <a:pt x="295173" y="302577"/>
                </a:lnTo>
                <a:lnTo>
                  <a:pt x="303583" y="300877"/>
                </a:lnTo>
                <a:lnTo>
                  <a:pt x="310445" y="296243"/>
                </a:lnTo>
                <a:lnTo>
                  <a:pt x="315068" y="289375"/>
                </a:lnTo>
                <a:lnTo>
                  <a:pt x="316763" y="280974"/>
                </a:lnTo>
                <a:lnTo>
                  <a:pt x="316763" y="273773"/>
                </a:lnTo>
                <a:lnTo>
                  <a:pt x="143306" y="273773"/>
                </a:lnTo>
                <a:lnTo>
                  <a:pt x="136791" y="269938"/>
                </a:lnTo>
                <a:lnTo>
                  <a:pt x="136791" y="100863"/>
                </a:lnTo>
                <a:close/>
              </a:path>
              <a:path extrusionOk="0" h="302894" w="346075">
                <a:moveTo>
                  <a:pt x="342430" y="100863"/>
                </a:moveTo>
                <a:lnTo>
                  <a:pt x="208775" y="100863"/>
                </a:lnTo>
                <a:lnTo>
                  <a:pt x="208775" y="269938"/>
                </a:lnTo>
                <a:lnTo>
                  <a:pt x="202260" y="273773"/>
                </a:lnTo>
                <a:lnTo>
                  <a:pt x="316763" y="273773"/>
                </a:lnTo>
                <a:lnTo>
                  <a:pt x="316763" y="187312"/>
                </a:lnTo>
                <a:lnTo>
                  <a:pt x="342430" y="187312"/>
                </a:lnTo>
                <a:lnTo>
                  <a:pt x="345566" y="184162"/>
                </a:lnTo>
                <a:lnTo>
                  <a:pt x="345566" y="104025"/>
                </a:lnTo>
                <a:lnTo>
                  <a:pt x="342430" y="100863"/>
                </a:lnTo>
                <a:close/>
              </a:path>
              <a:path extrusionOk="0" h="302894" w="346075">
                <a:moveTo>
                  <a:pt x="106184" y="0"/>
                </a:moveTo>
                <a:lnTo>
                  <a:pt x="86539" y="3956"/>
                </a:lnTo>
                <a:lnTo>
                  <a:pt x="70524" y="14752"/>
                </a:lnTo>
                <a:lnTo>
                  <a:pt x="59741" y="30780"/>
                </a:lnTo>
                <a:lnTo>
                  <a:pt x="55791" y="50431"/>
                </a:lnTo>
                <a:lnTo>
                  <a:pt x="59741" y="70093"/>
                </a:lnTo>
                <a:lnTo>
                  <a:pt x="70524" y="86120"/>
                </a:lnTo>
                <a:lnTo>
                  <a:pt x="86539" y="96910"/>
                </a:lnTo>
                <a:lnTo>
                  <a:pt x="106184" y="100863"/>
                </a:lnTo>
                <a:lnTo>
                  <a:pt x="239369" y="100863"/>
                </a:lnTo>
                <a:lnTo>
                  <a:pt x="259022" y="96910"/>
                </a:lnTo>
                <a:lnTo>
                  <a:pt x="275040" y="86120"/>
                </a:lnTo>
                <a:lnTo>
                  <a:pt x="284502" y="72059"/>
                </a:lnTo>
                <a:lnTo>
                  <a:pt x="106184" y="72059"/>
                </a:lnTo>
                <a:lnTo>
                  <a:pt x="97772" y="70360"/>
                </a:lnTo>
                <a:lnTo>
                  <a:pt x="90906" y="65727"/>
                </a:lnTo>
                <a:lnTo>
                  <a:pt x="86278" y="58852"/>
                </a:lnTo>
                <a:lnTo>
                  <a:pt x="84581" y="50431"/>
                </a:lnTo>
                <a:lnTo>
                  <a:pt x="86278" y="42025"/>
                </a:lnTo>
                <a:lnTo>
                  <a:pt x="90906" y="35158"/>
                </a:lnTo>
                <a:lnTo>
                  <a:pt x="97772" y="30527"/>
                </a:lnTo>
                <a:lnTo>
                  <a:pt x="106184" y="28828"/>
                </a:lnTo>
                <a:lnTo>
                  <a:pt x="152884" y="28828"/>
                </a:lnTo>
                <a:lnTo>
                  <a:pt x="143979" y="17348"/>
                </a:lnTo>
                <a:lnTo>
                  <a:pt x="136488" y="9976"/>
                </a:lnTo>
                <a:lnTo>
                  <a:pt x="127444" y="4530"/>
                </a:lnTo>
                <a:lnTo>
                  <a:pt x="117219" y="1156"/>
                </a:lnTo>
                <a:lnTo>
                  <a:pt x="106184" y="0"/>
                </a:lnTo>
                <a:close/>
              </a:path>
              <a:path extrusionOk="0" h="302894" w="346075">
                <a:moveTo>
                  <a:pt x="152884" y="28828"/>
                </a:moveTo>
                <a:lnTo>
                  <a:pt x="113830" y="28828"/>
                </a:lnTo>
                <a:lnTo>
                  <a:pt x="119227" y="32880"/>
                </a:lnTo>
                <a:lnTo>
                  <a:pt x="121716" y="35788"/>
                </a:lnTo>
                <a:lnTo>
                  <a:pt x="150050" y="72059"/>
                </a:lnTo>
                <a:lnTo>
                  <a:pt x="195719" y="72059"/>
                </a:lnTo>
                <a:lnTo>
                  <a:pt x="209351" y="54483"/>
                </a:lnTo>
                <a:lnTo>
                  <a:pt x="172783" y="54483"/>
                </a:lnTo>
                <a:lnTo>
                  <a:pt x="152884" y="28828"/>
                </a:lnTo>
                <a:close/>
              </a:path>
              <a:path extrusionOk="0" h="302894" w="346075">
                <a:moveTo>
                  <a:pt x="284512" y="28828"/>
                </a:moveTo>
                <a:lnTo>
                  <a:pt x="239369" y="28828"/>
                </a:lnTo>
                <a:lnTo>
                  <a:pt x="247776" y="30527"/>
                </a:lnTo>
                <a:lnTo>
                  <a:pt x="254642" y="35158"/>
                </a:lnTo>
                <a:lnTo>
                  <a:pt x="259273" y="42025"/>
                </a:lnTo>
                <a:lnTo>
                  <a:pt x="260972" y="50431"/>
                </a:lnTo>
                <a:lnTo>
                  <a:pt x="259273" y="58852"/>
                </a:lnTo>
                <a:lnTo>
                  <a:pt x="254642" y="65727"/>
                </a:lnTo>
                <a:lnTo>
                  <a:pt x="247776" y="70360"/>
                </a:lnTo>
                <a:lnTo>
                  <a:pt x="239369" y="72059"/>
                </a:lnTo>
                <a:lnTo>
                  <a:pt x="284502" y="72059"/>
                </a:lnTo>
                <a:lnTo>
                  <a:pt x="285825" y="70093"/>
                </a:lnTo>
                <a:lnTo>
                  <a:pt x="289775" y="50431"/>
                </a:lnTo>
                <a:lnTo>
                  <a:pt x="285825" y="30780"/>
                </a:lnTo>
                <a:lnTo>
                  <a:pt x="284512" y="28828"/>
                </a:lnTo>
                <a:close/>
              </a:path>
              <a:path extrusionOk="0" h="302894" w="346075">
                <a:moveTo>
                  <a:pt x="239369" y="0"/>
                </a:moveTo>
                <a:lnTo>
                  <a:pt x="201587" y="17348"/>
                </a:lnTo>
                <a:lnTo>
                  <a:pt x="172783" y="54483"/>
                </a:lnTo>
                <a:lnTo>
                  <a:pt x="209351" y="54483"/>
                </a:lnTo>
                <a:lnTo>
                  <a:pt x="223850" y="35788"/>
                </a:lnTo>
                <a:lnTo>
                  <a:pt x="226313" y="32880"/>
                </a:lnTo>
                <a:lnTo>
                  <a:pt x="231736" y="28828"/>
                </a:lnTo>
                <a:lnTo>
                  <a:pt x="284512" y="28828"/>
                </a:lnTo>
                <a:lnTo>
                  <a:pt x="275040" y="14752"/>
                </a:lnTo>
                <a:lnTo>
                  <a:pt x="259022" y="3956"/>
                </a:lnTo>
                <a:lnTo>
                  <a:pt x="239369" y="0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109"/>
          <p:cNvSpPr txBox="1"/>
          <p:nvPr/>
        </p:nvSpPr>
        <p:spPr>
          <a:xfrm>
            <a:off x="8963862" y="1167379"/>
            <a:ext cx="1080770" cy="633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3970" marR="0" rtl="0" algn="l">
              <a:lnSpc>
                <a:spcPct val="119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454957"/>
                </a:solidFill>
                <a:latin typeface="Gill Sans"/>
                <a:ea typeface="Gill Sans"/>
                <a:cs typeface="Gill Sans"/>
                <a:sym typeface="Gill Sans"/>
              </a:rPr>
              <a:t>Propós</a:t>
            </a:r>
            <a:endParaRPr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12700" marR="0" rtl="0" algn="l">
              <a:lnSpc>
                <a:spcPct val="1182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hace qu</a:t>
            </a:r>
            <a:endParaRPr sz="1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83" name="Google Shape;1483;p109"/>
          <p:cNvSpPr txBox="1"/>
          <p:nvPr/>
        </p:nvSpPr>
        <p:spPr>
          <a:xfrm>
            <a:off x="850517" y="1167043"/>
            <a:ext cx="2988310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22860" marR="0" rtl="0" algn="l">
              <a:lnSpc>
                <a:spcPct val="1182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D1C24"/>
                </a:solidFill>
                <a:latin typeface="Gill Sans"/>
                <a:ea typeface="Gill Sans"/>
                <a:cs typeface="Gill Sans"/>
                <a:sym typeface="Gill Sans"/>
              </a:rPr>
              <a:t>Necesidades</a:t>
            </a:r>
            <a:endParaRPr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12700" marR="0" rtl="0" algn="l">
              <a:lnSpc>
                <a:spcPct val="116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necesitan o desean los usuarios?</a:t>
            </a:r>
            <a:endParaRPr sz="1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84" name="Google Shape;1484;p109"/>
          <p:cNvSpPr txBox="1"/>
          <p:nvPr/>
        </p:nvSpPr>
        <p:spPr>
          <a:xfrm>
            <a:off x="4898402" y="1167043"/>
            <a:ext cx="2446655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7145" marR="0" rtl="0" algn="l">
              <a:lnSpc>
                <a:spcPct val="1182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D1C24"/>
                </a:solidFill>
                <a:latin typeface="Gill Sans"/>
                <a:ea typeface="Gill Sans"/>
                <a:cs typeface="Gill Sans"/>
                <a:sym typeface="Gill Sans"/>
              </a:rPr>
              <a:t>Motivadores</a:t>
            </a:r>
            <a:endParaRPr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12700" marR="0" rtl="0" algn="l">
              <a:lnSpc>
                <a:spcPct val="1167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mejora les entregaremos?</a:t>
            </a:r>
            <a:endParaRPr sz="1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85" name="Google Shape;1485;p109"/>
          <p:cNvSpPr/>
          <p:nvPr/>
        </p:nvSpPr>
        <p:spPr>
          <a:xfrm>
            <a:off x="9222630" y="2273348"/>
            <a:ext cx="835768" cy="15486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p109"/>
          <p:cNvSpPr/>
          <p:nvPr/>
        </p:nvSpPr>
        <p:spPr>
          <a:xfrm>
            <a:off x="9242945" y="2280930"/>
            <a:ext cx="815975" cy="1477010"/>
          </a:xfrm>
          <a:custGeom>
            <a:rect b="b" l="l" r="r" t="t"/>
            <a:pathLst>
              <a:path extrusionOk="0" h="1477010" w="815975">
                <a:moveTo>
                  <a:pt x="815454" y="0"/>
                </a:moveTo>
                <a:lnTo>
                  <a:pt x="0" y="28475"/>
                </a:lnTo>
                <a:lnTo>
                  <a:pt x="50571" y="1476503"/>
                </a:lnTo>
                <a:lnTo>
                  <a:pt x="815454" y="1449794"/>
                </a:lnTo>
                <a:lnTo>
                  <a:pt x="815454" y="0"/>
                </a:lnTo>
                <a:close/>
              </a:path>
            </a:pathLst>
          </a:custGeom>
          <a:solidFill>
            <a:srgbClr val="F9B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7" name="Google Shape;1487;p109"/>
          <p:cNvSpPr txBox="1"/>
          <p:nvPr/>
        </p:nvSpPr>
        <p:spPr>
          <a:xfrm rot="-120000">
            <a:off x="9639115" y="2456109"/>
            <a:ext cx="434508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Qu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109"/>
          <p:cNvSpPr txBox="1"/>
          <p:nvPr/>
        </p:nvSpPr>
        <p:spPr>
          <a:xfrm rot="-120000">
            <a:off x="9717087" y="2758851"/>
            <a:ext cx="390256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ha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109"/>
          <p:cNvSpPr txBox="1"/>
          <p:nvPr/>
        </p:nvSpPr>
        <p:spPr>
          <a:xfrm rot="-120000">
            <a:off x="9455304" y="3067980"/>
            <a:ext cx="659378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perrit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109"/>
          <p:cNvSpPr txBox="1"/>
          <p:nvPr/>
        </p:nvSpPr>
        <p:spPr>
          <a:xfrm rot="-120000">
            <a:off x="9759030" y="3366824"/>
            <a:ext cx="38643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ho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109"/>
          <p:cNvSpPr/>
          <p:nvPr/>
        </p:nvSpPr>
        <p:spPr>
          <a:xfrm>
            <a:off x="8553600" y="5171279"/>
            <a:ext cx="1504799" cy="16072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109"/>
          <p:cNvSpPr/>
          <p:nvPr/>
        </p:nvSpPr>
        <p:spPr>
          <a:xfrm>
            <a:off x="8574557" y="5164144"/>
            <a:ext cx="1483995" cy="1549400"/>
          </a:xfrm>
          <a:custGeom>
            <a:rect b="b" l="l" r="r" t="t"/>
            <a:pathLst>
              <a:path extrusionOk="0" h="1549400" w="1483995">
                <a:moveTo>
                  <a:pt x="1483842" y="0"/>
                </a:moveTo>
                <a:lnTo>
                  <a:pt x="0" y="103764"/>
                </a:lnTo>
                <a:lnTo>
                  <a:pt x="101079" y="1549143"/>
                </a:lnTo>
                <a:lnTo>
                  <a:pt x="1483842" y="1452451"/>
                </a:lnTo>
                <a:lnTo>
                  <a:pt x="1483842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109"/>
          <p:cNvSpPr txBox="1"/>
          <p:nvPr/>
        </p:nvSpPr>
        <p:spPr>
          <a:xfrm rot="-240000">
            <a:off x="8889231" y="5531949"/>
            <a:ext cx="114899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Todas las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09"/>
          <p:cNvSpPr txBox="1"/>
          <p:nvPr/>
        </p:nvSpPr>
        <p:spPr>
          <a:xfrm rot="-240000">
            <a:off x="8906215" y="5835524"/>
            <a:ext cx="1162623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mascotas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109"/>
          <p:cNvSpPr txBox="1"/>
          <p:nvPr/>
        </p:nvSpPr>
        <p:spPr>
          <a:xfrm rot="-240000">
            <a:off x="8727104" y="6149042"/>
            <a:ext cx="1284323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tendrán ca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109"/>
          <p:cNvSpPr/>
          <p:nvPr/>
        </p:nvSpPr>
        <p:spPr>
          <a:xfrm>
            <a:off x="1006716" y="2273348"/>
            <a:ext cx="1809300" cy="154866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7" name="Google Shape;1497;p109"/>
          <p:cNvSpPr/>
          <p:nvPr/>
        </p:nvSpPr>
        <p:spPr>
          <a:xfrm>
            <a:off x="1027036" y="2249411"/>
            <a:ext cx="1769110" cy="1508125"/>
          </a:xfrm>
          <a:custGeom>
            <a:rect b="b" l="l" r="r" t="t"/>
            <a:pathLst>
              <a:path extrusionOk="0" h="1508125" w="1769110">
                <a:moveTo>
                  <a:pt x="1718094" y="0"/>
                </a:moveTo>
                <a:lnTo>
                  <a:pt x="0" y="59994"/>
                </a:lnTo>
                <a:lnTo>
                  <a:pt x="50566" y="1508023"/>
                </a:lnTo>
                <a:lnTo>
                  <a:pt x="1768652" y="1448028"/>
                </a:lnTo>
                <a:lnTo>
                  <a:pt x="1718094" y="0"/>
                </a:lnTo>
                <a:close/>
              </a:path>
            </a:pathLst>
          </a:custGeom>
          <a:solidFill>
            <a:srgbClr val="F9B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109"/>
          <p:cNvSpPr txBox="1"/>
          <p:nvPr/>
        </p:nvSpPr>
        <p:spPr>
          <a:xfrm rot="-120000">
            <a:off x="1204369" y="2604229"/>
            <a:ext cx="1395268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Encontrar 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109"/>
          <p:cNvSpPr txBox="1"/>
          <p:nvPr/>
        </p:nvSpPr>
        <p:spPr>
          <a:xfrm rot="-120000">
            <a:off x="1224594" y="2908454"/>
            <a:ext cx="1380913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su mascota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109"/>
          <p:cNvSpPr txBox="1"/>
          <p:nvPr/>
        </p:nvSpPr>
        <p:spPr>
          <a:xfrm rot="-120000">
            <a:off x="1463738" y="3212780"/>
            <a:ext cx="924488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perdida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109"/>
          <p:cNvSpPr/>
          <p:nvPr/>
        </p:nvSpPr>
        <p:spPr>
          <a:xfrm>
            <a:off x="1006717" y="4037266"/>
            <a:ext cx="1809300" cy="154866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109"/>
          <p:cNvSpPr/>
          <p:nvPr/>
        </p:nvSpPr>
        <p:spPr>
          <a:xfrm>
            <a:off x="1027036" y="4013327"/>
            <a:ext cx="1769110" cy="1508125"/>
          </a:xfrm>
          <a:custGeom>
            <a:rect b="b" l="l" r="r" t="t"/>
            <a:pathLst>
              <a:path extrusionOk="0" h="1508125" w="1769110">
                <a:moveTo>
                  <a:pt x="50566" y="0"/>
                </a:moveTo>
                <a:lnTo>
                  <a:pt x="0" y="1448028"/>
                </a:lnTo>
                <a:lnTo>
                  <a:pt x="1718094" y="1508023"/>
                </a:lnTo>
                <a:lnTo>
                  <a:pt x="1768652" y="59994"/>
                </a:lnTo>
                <a:lnTo>
                  <a:pt x="50566" y="0"/>
                </a:lnTo>
                <a:close/>
              </a:path>
            </a:pathLst>
          </a:custGeom>
          <a:solidFill>
            <a:srgbClr val="FFFC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109"/>
          <p:cNvSpPr txBox="1"/>
          <p:nvPr/>
        </p:nvSpPr>
        <p:spPr>
          <a:xfrm rot="120000">
            <a:off x="1160282" y="4379325"/>
            <a:ext cx="1525508" cy="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Devolver una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109"/>
          <p:cNvSpPr txBox="1"/>
          <p:nvPr/>
        </p:nvSpPr>
        <p:spPr>
          <a:xfrm rot="120000">
            <a:off x="1311603" y="4673735"/>
            <a:ext cx="1197692" cy="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mascota a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109"/>
          <p:cNvSpPr txBox="1"/>
          <p:nvPr/>
        </p:nvSpPr>
        <p:spPr>
          <a:xfrm rot="120000">
            <a:off x="1238568" y="4968317"/>
            <a:ext cx="1328486" cy="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sus dueños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109"/>
          <p:cNvSpPr/>
          <p:nvPr/>
        </p:nvSpPr>
        <p:spPr>
          <a:xfrm>
            <a:off x="982386" y="5800537"/>
            <a:ext cx="1857961" cy="16072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7" name="Google Shape;1507;p109"/>
          <p:cNvSpPr/>
          <p:nvPr/>
        </p:nvSpPr>
        <p:spPr>
          <a:xfrm>
            <a:off x="1003354" y="5777242"/>
            <a:ext cx="1816100" cy="1565910"/>
          </a:xfrm>
          <a:custGeom>
            <a:rect b="b" l="l" r="r" t="t"/>
            <a:pathLst>
              <a:path extrusionOk="0" h="1565909" w="1816100">
                <a:moveTo>
                  <a:pt x="1714953" y="0"/>
                </a:moveTo>
                <a:lnTo>
                  <a:pt x="0" y="119926"/>
                </a:lnTo>
                <a:lnTo>
                  <a:pt x="101070" y="1565304"/>
                </a:lnTo>
                <a:lnTo>
                  <a:pt x="1816019" y="1445383"/>
                </a:lnTo>
                <a:lnTo>
                  <a:pt x="1714953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8" name="Google Shape;1508;p109"/>
          <p:cNvSpPr txBox="1"/>
          <p:nvPr/>
        </p:nvSpPr>
        <p:spPr>
          <a:xfrm rot="-240000">
            <a:off x="1170087" y="6308011"/>
            <a:ext cx="1470242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Adoptar una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109"/>
          <p:cNvSpPr txBox="1"/>
          <p:nvPr/>
        </p:nvSpPr>
        <p:spPr>
          <a:xfrm rot="-240000">
            <a:off x="1409855" y="6611766"/>
            <a:ext cx="103357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mascota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109"/>
          <p:cNvSpPr txBox="1"/>
          <p:nvPr/>
        </p:nvSpPr>
        <p:spPr>
          <a:xfrm rot="-5400000">
            <a:off x="127026" y="2894583"/>
            <a:ext cx="1046480" cy="251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65C1"/>
                </a:solidFill>
                <a:latin typeface="Arial"/>
                <a:ea typeface="Arial"/>
                <a:cs typeface="Arial"/>
                <a:sym typeface="Arial"/>
              </a:rPr>
              <a:t>DUEÑOS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09"/>
          <p:cNvSpPr txBox="1"/>
          <p:nvPr/>
        </p:nvSpPr>
        <p:spPr>
          <a:xfrm rot="-5400000">
            <a:off x="-1192186" y="5487347"/>
            <a:ext cx="3469004" cy="518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363220" rtl="0" algn="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65C1"/>
                </a:solidFill>
                <a:latin typeface="Arial"/>
                <a:ea typeface="Arial"/>
                <a:cs typeface="Arial"/>
                <a:sym typeface="Arial"/>
              </a:rPr>
              <a:t>QUIEN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65C1"/>
                </a:solidFill>
                <a:latin typeface="Arial"/>
                <a:ea typeface="Arial"/>
                <a:cs typeface="Arial"/>
                <a:sym typeface="Arial"/>
              </a:rPr>
              <a:t>ADOPTADORES	ENCUENTRA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09"/>
          <p:cNvSpPr/>
          <p:nvPr/>
        </p:nvSpPr>
        <p:spPr>
          <a:xfrm>
            <a:off x="4478210" y="2273350"/>
            <a:ext cx="1809300" cy="154866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109"/>
          <p:cNvSpPr/>
          <p:nvPr/>
        </p:nvSpPr>
        <p:spPr>
          <a:xfrm>
            <a:off x="4498530" y="2249411"/>
            <a:ext cx="1769110" cy="1508125"/>
          </a:xfrm>
          <a:custGeom>
            <a:rect b="b" l="l" r="r" t="t"/>
            <a:pathLst>
              <a:path extrusionOk="0" h="1508125" w="1769110">
                <a:moveTo>
                  <a:pt x="50571" y="0"/>
                </a:moveTo>
                <a:lnTo>
                  <a:pt x="0" y="1448028"/>
                </a:lnTo>
                <a:lnTo>
                  <a:pt x="1718094" y="1508023"/>
                </a:lnTo>
                <a:lnTo>
                  <a:pt x="1768652" y="59994"/>
                </a:lnTo>
                <a:lnTo>
                  <a:pt x="50571" y="0"/>
                </a:lnTo>
                <a:close/>
              </a:path>
            </a:pathLst>
          </a:custGeom>
          <a:solidFill>
            <a:srgbClr val="F9B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p109"/>
          <p:cNvSpPr txBox="1"/>
          <p:nvPr/>
        </p:nvSpPr>
        <p:spPr>
          <a:xfrm rot="120000">
            <a:off x="5109930" y="2751577"/>
            <a:ext cx="55976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Más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109"/>
          <p:cNvSpPr txBox="1"/>
          <p:nvPr/>
        </p:nvSpPr>
        <p:spPr>
          <a:xfrm rot="120000">
            <a:off x="4727902" y="3055895"/>
            <a:ext cx="1302996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efectividad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109"/>
          <p:cNvSpPr/>
          <p:nvPr/>
        </p:nvSpPr>
        <p:spPr>
          <a:xfrm>
            <a:off x="6110717" y="2121262"/>
            <a:ext cx="1857961" cy="16072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109"/>
          <p:cNvSpPr/>
          <p:nvPr/>
        </p:nvSpPr>
        <p:spPr>
          <a:xfrm>
            <a:off x="6131686" y="2097963"/>
            <a:ext cx="1816100" cy="1565910"/>
          </a:xfrm>
          <a:custGeom>
            <a:rect b="b" l="l" r="r" t="t"/>
            <a:pathLst>
              <a:path extrusionOk="0" h="1565910" w="1816100">
                <a:moveTo>
                  <a:pt x="1714944" y="0"/>
                </a:moveTo>
                <a:lnTo>
                  <a:pt x="0" y="119926"/>
                </a:lnTo>
                <a:lnTo>
                  <a:pt x="101066" y="1565300"/>
                </a:lnTo>
                <a:lnTo>
                  <a:pt x="1816011" y="1445387"/>
                </a:lnTo>
                <a:lnTo>
                  <a:pt x="1714944" y="0"/>
                </a:lnTo>
                <a:close/>
              </a:path>
            </a:pathLst>
          </a:custGeom>
          <a:solidFill>
            <a:srgbClr val="FFFC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8" name="Google Shape;1518;p109"/>
          <p:cNvSpPr txBox="1"/>
          <p:nvPr/>
        </p:nvSpPr>
        <p:spPr>
          <a:xfrm rot="-240000">
            <a:off x="6223723" y="2639830"/>
            <a:ext cx="1619587" cy="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Más personas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109"/>
          <p:cNvSpPr txBox="1"/>
          <p:nvPr/>
        </p:nvSpPr>
        <p:spPr>
          <a:xfrm rot="-240000">
            <a:off x="6488657" y="2933772"/>
            <a:ext cx="1131898" cy="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4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buscando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109"/>
          <p:cNvSpPr/>
          <p:nvPr/>
        </p:nvSpPr>
        <p:spPr>
          <a:xfrm>
            <a:off x="2914319" y="3098914"/>
            <a:ext cx="1369695" cy="0"/>
          </a:xfrm>
          <a:custGeom>
            <a:rect b="b" l="l" r="r" t="t"/>
            <a:pathLst>
              <a:path extrusionOk="0" h="120000" w="1369695">
                <a:moveTo>
                  <a:pt x="0" y="0"/>
                </a:moveTo>
                <a:lnTo>
                  <a:pt x="1344671" y="0"/>
                </a:lnTo>
                <a:lnTo>
                  <a:pt x="1369228" y="0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109"/>
          <p:cNvSpPr/>
          <p:nvPr/>
        </p:nvSpPr>
        <p:spPr>
          <a:xfrm>
            <a:off x="4258995" y="2998722"/>
            <a:ext cx="167005" cy="200660"/>
          </a:xfrm>
          <a:custGeom>
            <a:rect b="b" l="l" r="r" t="t"/>
            <a:pathLst>
              <a:path extrusionOk="0" h="200660" w="167004">
                <a:moveTo>
                  <a:pt x="0" y="200382"/>
                </a:moveTo>
                <a:lnTo>
                  <a:pt x="166985" y="100191"/>
                </a:lnTo>
                <a:lnTo>
                  <a:pt x="0" y="0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109"/>
          <p:cNvSpPr/>
          <p:nvPr/>
        </p:nvSpPr>
        <p:spPr>
          <a:xfrm>
            <a:off x="4258995" y="3098913"/>
            <a:ext cx="167005" cy="0"/>
          </a:xfrm>
          <a:custGeom>
            <a:rect b="b" l="l" r="r" t="t"/>
            <a:pathLst>
              <a:path extrusionOk="0" h="120000" w="167004">
                <a:moveTo>
                  <a:pt x="0" y="0"/>
                </a:moveTo>
                <a:lnTo>
                  <a:pt x="166985" y="0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109"/>
          <p:cNvSpPr/>
          <p:nvPr/>
        </p:nvSpPr>
        <p:spPr>
          <a:xfrm>
            <a:off x="4453875" y="4007975"/>
            <a:ext cx="1857961" cy="16072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109"/>
          <p:cNvSpPr/>
          <p:nvPr/>
        </p:nvSpPr>
        <p:spPr>
          <a:xfrm>
            <a:off x="4474845" y="3984688"/>
            <a:ext cx="1816100" cy="1565910"/>
          </a:xfrm>
          <a:custGeom>
            <a:rect b="b" l="l" r="r" t="t"/>
            <a:pathLst>
              <a:path extrusionOk="0" h="1565910" w="1816100">
                <a:moveTo>
                  <a:pt x="1714957" y="0"/>
                </a:moveTo>
                <a:lnTo>
                  <a:pt x="0" y="119913"/>
                </a:lnTo>
                <a:lnTo>
                  <a:pt x="101079" y="1565300"/>
                </a:lnTo>
                <a:lnTo>
                  <a:pt x="1816023" y="1445387"/>
                </a:lnTo>
                <a:lnTo>
                  <a:pt x="1714957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109"/>
          <p:cNvSpPr txBox="1"/>
          <p:nvPr/>
        </p:nvSpPr>
        <p:spPr>
          <a:xfrm rot="-240000">
            <a:off x="4708155" y="4368470"/>
            <a:ext cx="131669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Posibilidad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109"/>
          <p:cNvSpPr txBox="1"/>
          <p:nvPr/>
        </p:nvSpPr>
        <p:spPr>
          <a:xfrm rot="-240000">
            <a:off x="5192681" y="4672235"/>
            <a:ext cx="390256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de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109"/>
          <p:cNvSpPr txBox="1"/>
          <p:nvPr/>
        </p:nvSpPr>
        <p:spPr>
          <a:xfrm rot="-240000">
            <a:off x="4669488" y="4975996"/>
            <a:ext cx="147899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recompensa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109"/>
          <p:cNvSpPr/>
          <p:nvPr/>
        </p:nvSpPr>
        <p:spPr>
          <a:xfrm>
            <a:off x="2914319" y="4817871"/>
            <a:ext cx="1369695" cy="0"/>
          </a:xfrm>
          <a:custGeom>
            <a:rect b="b" l="l" r="r" t="t"/>
            <a:pathLst>
              <a:path extrusionOk="0" h="120000" w="1369695">
                <a:moveTo>
                  <a:pt x="0" y="0"/>
                </a:moveTo>
                <a:lnTo>
                  <a:pt x="1344671" y="0"/>
                </a:lnTo>
                <a:lnTo>
                  <a:pt x="1369228" y="0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Google Shape;1529;p109"/>
          <p:cNvSpPr/>
          <p:nvPr/>
        </p:nvSpPr>
        <p:spPr>
          <a:xfrm>
            <a:off x="4258995" y="4717679"/>
            <a:ext cx="167005" cy="200660"/>
          </a:xfrm>
          <a:custGeom>
            <a:rect b="b" l="l" r="r" t="t"/>
            <a:pathLst>
              <a:path extrusionOk="0" h="200660" w="167004">
                <a:moveTo>
                  <a:pt x="0" y="200382"/>
                </a:moveTo>
                <a:lnTo>
                  <a:pt x="166985" y="100191"/>
                </a:lnTo>
                <a:lnTo>
                  <a:pt x="0" y="0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109"/>
          <p:cNvSpPr/>
          <p:nvPr/>
        </p:nvSpPr>
        <p:spPr>
          <a:xfrm>
            <a:off x="4258995" y="4817871"/>
            <a:ext cx="167005" cy="0"/>
          </a:xfrm>
          <a:custGeom>
            <a:rect b="b" l="l" r="r" t="t"/>
            <a:pathLst>
              <a:path extrusionOk="0" h="120000" w="167004">
                <a:moveTo>
                  <a:pt x="0" y="0"/>
                </a:moveTo>
                <a:lnTo>
                  <a:pt x="166985" y="0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109"/>
          <p:cNvSpPr/>
          <p:nvPr/>
        </p:nvSpPr>
        <p:spPr>
          <a:xfrm>
            <a:off x="6208941" y="4007980"/>
            <a:ext cx="1857961" cy="16072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109"/>
          <p:cNvSpPr/>
          <p:nvPr/>
        </p:nvSpPr>
        <p:spPr>
          <a:xfrm>
            <a:off x="6229908" y="3984688"/>
            <a:ext cx="1816100" cy="1565910"/>
          </a:xfrm>
          <a:custGeom>
            <a:rect b="b" l="l" r="r" t="t"/>
            <a:pathLst>
              <a:path extrusionOk="0" h="1565910" w="1816100">
                <a:moveTo>
                  <a:pt x="101066" y="0"/>
                </a:moveTo>
                <a:lnTo>
                  <a:pt x="0" y="1445387"/>
                </a:lnTo>
                <a:lnTo>
                  <a:pt x="1714944" y="1565300"/>
                </a:lnTo>
                <a:lnTo>
                  <a:pt x="1816023" y="119913"/>
                </a:lnTo>
                <a:lnTo>
                  <a:pt x="101066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Google Shape;1533;p109"/>
          <p:cNvSpPr txBox="1"/>
          <p:nvPr/>
        </p:nvSpPr>
        <p:spPr>
          <a:xfrm rot="240000">
            <a:off x="6358866" y="4368818"/>
            <a:ext cx="1601724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Seguridad de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109"/>
          <p:cNvSpPr txBox="1"/>
          <p:nvPr/>
        </p:nvSpPr>
        <p:spPr>
          <a:xfrm rot="240000">
            <a:off x="6775559" y="4672587"/>
            <a:ext cx="72544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poder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109"/>
          <p:cNvSpPr txBox="1"/>
          <p:nvPr/>
        </p:nvSpPr>
        <p:spPr>
          <a:xfrm rot="240000">
            <a:off x="6496088" y="4976345"/>
            <a:ext cx="1242038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devolverla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109"/>
          <p:cNvSpPr/>
          <p:nvPr/>
        </p:nvSpPr>
        <p:spPr>
          <a:xfrm>
            <a:off x="4478210" y="5801187"/>
            <a:ext cx="1809300" cy="154866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109"/>
          <p:cNvSpPr/>
          <p:nvPr/>
        </p:nvSpPr>
        <p:spPr>
          <a:xfrm>
            <a:off x="4498530" y="5777242"/>
            <a:ext cx="1769110" cy="1508125"/>
          </a:xfrm>
          <a:custGeom>
            <a:rect b="b" l="l" r="r" t="t"/>
            <a:pathLst>
              <a:path extrusionOk="0" h="1508125" w="1769110">
                <a:moveTo>
                  <a:pt x="50571" y="0"/>
                </a:moveTo>
                <a:lnTo>
                  <a:pt x="0" y="1448029"/>
                </a:lnTo>
                <a:lnTo>
                  <a:pt x="1718094" y="1508027"/>
                </a:lnTo>
                <a:lnTo>
                  <a:pt x="1768652" y="59994"/>
                </a:lnTo>
                <a:lnTo>
                  <a:pt x="50571" y="0"/>
                </a:lnTo>
                <a:close/>
              </a:path>
            </a:pathLst>
          </a:custGeom>
          <a:solidFill>
            <a:srgbClr val="F9B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Google Shape;1538;p109"/>
          <p:cNvSpPr txBox="1"/>
          <p:nvPr/>
        </p:nvSpPr>
        <p:spPr>
          <a:xfrm rot="120000">
            <a:off x="5146300" y="6172378"/>
            <a:ext cx="495288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Más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109"/>
          <p:cNvSpPr txBox="1"/>
          <p:nvPr/>
        </p:nvSpPr>
        <p:spPr>
          <a:xfrm rot="120000">
            <a:off x="4692409" y="6447234"/>
            <a:ext cx="1383839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posibilidades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109"/>
          <p:cNvSpPr txBox="1"/>
          <p:nvPr/>
        </p:nvSpPr>
        <p:spPr>
          <a:xfrm rot="120000">
            <a:off x="4800599" y="6722107"/>
            <a:ext cx="1148326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de adoptar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109"/>
          <p:cNvSpPr/>
          <p:nvPr/>
        </p:nvSpPr>
        <p:spPr>
          <a:xfrm>
            <a:off x="2890850" y="6531257"/>
            <a:ext cx="1369695" cy="0"/>
          </a:xfrm>
          <a:custGeom>
            <a:rect b="b" l="l" r="r" t="t"/>
            <a:pathLst>
              <a:path extrusionOk="0" h="120000" w="1369695">
                <a:moveTo>
                  <a:pt x="0" y="0"/>
                </a:moveTo>
                <a:lnTo>
                  <a:pt x="1344671" y="0"/>
                </a:lnTo>
                <a:lnTo>
                  <a:pt x="1369228" y="0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2" name="Google Shape;1542;p109"/>
          <p:cNvSpPr/>
          <p:nvPr/>
        </p:nvSpPr>
        <p:spPr>
          <a:xfrm>
            <a:off x="4235513" y="6431064"/>
            <a:ext cx="167005" cy="200660"/>
          </a:xfrm>
          <a:custGeom>
            <a:rect b="b" l="l" r="r" t="t"/>
            <a:pathLst>
              <a:path extrusionOk="0" h="200659" w="167004">
                <a:moveTo>
                  <a:pt x="0" y="200382"/>
                </a:moveTo>
                <a:lnTo>
                  <a:pt x="166985" y="100191"/>
                </a:lnTo>
                <a:lnTo>
                  <a:pt x="0" y="0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109"/>
          <p:cNvSpPr/>
          <p:nvPr/>
        </p:nvSpPr>
        <p:spPr>
          <a:xfrm>
            <a:off x="4235513" y="6531256"/>
            <a:ext cx="167005" cy="0"/>
          </a:xfrm>
          <a:custGeom>
            <a:rect b="b" l="l" r="r" t="t"/>
            <a:pathLst>
              <a:path extrusionOk="0" h="120000" w="167004">
                <a:moveTo>
                  <a:pt x="0" y="0"/>
                </a:moveTo>
                <a:lnTo>
                  <a:pt x="166985" y="0"/>
                </a:lnTo>
              </a:path>
            </a:pathLst>
          </a:custGeom>
          <a:noFill/>
          <a:ln cap="flat" cmpd="sng" w="49100">
            <a:solidFill>
              <a:srgbClr val="D459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10"/>
          <p:cNvSpPr txBox="1"/>
          <p:nvPr>
            <p:ph idx="1" type="body"/>
          </p:nvPr>
        </p:nvSpPr>
        <p:spPr>
          <a:xfrm>
            <a:off x="965200" y="1714897"/>
            <a:ext cx="8128000" cy="2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2700" marR="5080" rtl="0" algn="l">
              <a:lnSpc>
                <a:spcPct val="9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 personas ya están  intentando satisfacer  sus necesidades.</a:t>
            </a:r>
            <a:endParaRPr/>
          </a:p>
        </p:txBody>
      </p:sp>
      <p:sp>
        <p:nvSpPr>
          <p:cNvPr id="1549" name="Google Shape;1549;p110"/>
          <p:cNvSpPr txBox="1"/>
          <p:nvPr/>
        </p:nvSpPr>
        <p:spPr>
          <a:xfrm>
            <a:off x="965200" y="5133975"/>
            <a:ext cx="8230870" cy="402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Antes de definir los motivadores, debemos investigar </a:t>
            </a:r>
            <a:r>
              <a:rPr b="1" lang="en-US" sz="24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cuáles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0" name="Google Shape;1550;p110"/>
          <p:cNvSpPr txBox="1"/>
          <p:nvPr/>
        </p:nvSpPr>
        <p:spPr>
          <a:xfrm>
            <a:off x="965200" y="5578475"/>
            <a:ext cx="8107045" cy="847090"/>
          </a:xfrm>
          <a:prstGeom prst="rect">
            <a:avLst/>
          </a:pr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son las maneras actuales </a:t>
            </a: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de satisfacer dichas necesidades,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y de qué forma nuestra idea es mejor.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1" name="Google Shape;1551;p110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2" name="Google Shape;1552;p110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3" name="Google Shape;1553;p110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4" name="Google Shape;1554;p110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Google Shape;1555;p110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Google Shape;1556;p110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Google Shape;1557;p110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8" name="Google Shape;1558;p110"/>
          <p:cNvSpPr txBox="1"/>
          <p:nvPr>
            <p:ph type="title"/>
          </p:nvPr>
        </p:nvSpPr>
        <p:spPr>
          <a:xfrm>
            <a:off x="1473200" y="542329"/>
            <a:ext cx="180149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Motivadores</a:t>
            </a:r>
            <a:endParaRPr/>
          </a:p>
        </p:txBody>
      </p:sp>
      <p:sp>
        <p:nvSpPr>
          <p:cNvPr id="1559" name="Google Shape;1559;p110"/>
          <p:cNvSpPr/>
          <p:nvPr/>
        </p:nvSpPr>
        <p:spPr>
          <a:xfrm>
            <a:off x="965200" y="596900"/>
            <a:ext cx="340995" cy="292100"/>
          </a:xfrm>
          <a:custGeom>
            <a:rect b="b" l="l" r="r" t="t"/>
            <a:pathLst>
              <a:path extrusionOk="0" h="292100" w="340994">
                <a:moveTo>
                  <a:pt x="134887" y="97370"/>
                </a:moveTo>
                <a:lnTo>
                  <a:pt x="3106" y="97370"/>
                </a:lnTo>
                <a:lnTo>
                  <a:pt x="0" y="100406"/>
                </a:lnTo>
                <a:lnTo>
                  <a:pt x="0" y="177787"/>
                </a:lnTo>
                <a:lnTo>
                  <a:pt x="3106" y="180822"/>
                </a:lnTo>
                <a:lnTo>
                  <a:pt x="28397" y="180822"/>
                </a:lnTo>
                <a:lnTo>
                  <a:pt x="28397" y="271233"/>
                </a:lnTo>
                <a:lnTo>
                  <a:pt x="30071" y="279353"/>
                </a:lnTo>
                <a:lnTo>
                  <a:pt x="34637" y="285986"/>
                </a:lnTo>
                <a:lnTo>
                  <a:pt x="41407" y="290459"/>
                </a:lnTo>
                <a:lnTo>
                  <a:pt x="49696" y="292100"/>
                </a:lnTo>
                <a:lnTo>
                  <a:pt x="291075" y="292100"/>
                </a:lnTo>
                <a:lnTo>
                  <a:pt x="299362" y="290459"/>
                </a:lnTo>
                <a:lnTo>
                  <a:pt x="306131" y="285986"/>
                </a:lnTo>
                <a:lnTo>
                  <a:pt x="310695" y="279353"/>
                </a:lnTo>
                <a:lnTo>
                  <a:pt x="312369" y="271233"/>
                </a:lnTo>
                <a:lnTo>
                  <a:pt x="312369" y="264274"/>
                </a:lnTo>
                <a:lnTo>
                  <a:pt x="141321" y="264274"/>
                </a:lnTo>
                <a:lnTo>
                  <a:pt x="134887" y="260591"/>
                </a:lnTo>
                <a:lnTo>
                  <a:pt x="134887" y="97370"/>
                </a:lnTo>
                <a:close/>
              </a:path>
              <a:path extrusionOk="0" h="292100" w="340994">
                <a:moveTo>
                  <a:pt x="337667" y="97370"/>
                </a:moveTo>
                <a:lnTo>
                  <a:pt x="205882" y="97370"/>
                </a:lnTo>
                <a:lnTo>
                  <a:pt x="205882" y="260591"/>
                </a:lnTo>
                <a:lnTo>
                  <a:pt x="199448" y="264274"/>
                </a:lnTo>
                <a:lnTo>
                  <a:pt x="312369" y="264274"/>
                </a:lnTo>
                <a:lnTo>
                  <a:pt x="312369" y="180822"/>
                </a:lnTo>
                <a:lnTo>
                  <a:pt x="337667" y="180822"/>
                </a:lnTo>
                <a:lnTo>
                  <a:pt x="340766" y="177787"/>
                </a:lnTo>
                <a:lnTo>
                  <a:pt x="340766" y="100406"/>
                </a:lnTo>
                <a:lnTo>
                  <a:pt x="337667" y="97370"/>
                </a:lnTo>
                <a:close/>
              </a:path>
              <a:path extrusionOk="0" h="292100" w="340994">
                <a:moveTo>
                  <a:pt x="104716" y="0"/>
                </a:moveTo>
                <a:lnTo>
                  <a:pt x="85345" y="3816"/>
                </a:lnTo>
                <a:lnTo>
                  <a:pt x="69551" y="14233"/>
                </a:lnTo>
                <a:lnTo>
                  <a:pt x="58916" y="29703"/>
                </a:lnTo>
                <a:lnTo>
                  <a:pt x="55020" y="48679"/>
                </a:lnTo>
                <a:lnTo>
                  <a:pt x="58916" y="67656"/>
                </a:lnTo>
                <a:lnTo>
                  <a:pt x="69551" y="83131"/>
                </a:lnTo>
                <a:lnTo>
                  <a:pt x="85345" y="93552"/>
                </a:lnTo>
                <a:lnTo>
                  <a:pt x="104716" y="97370"/>
                </a:lnTo>
                <a:lnTo>
                  <a:pt x="236054" y="97370"/>
                </a:lnTo>
                <a:lnTo>
                  <a:pt x="255425" y="93552"/>
                </a:lnTo>
                <a:lnTo>
                  <a:pt x="271218" y="83131"/>
                </a:lnTo>
                <a:lnTo>
                  <a:pt x="280555" y="69545"/>
                </a:lnTo>
                <a:lnTo>
                  <a:pt x="104716" y="69545"/>
                </a:lnTo>
                <a:lnTo>
                  <a:pt x="96427" y="67904"/>
                </a:lnTo>
                <a:lnTo>
                  <a:pt x="89657" y="63431"/>
                </a:lnTo>
                <a:lnTo>
                  <a:pt x="85091" y="56798"/>
                </a:lnTo>
                <a:lnTo>
                  <a:pt x="83417" y="48679"/>
                </a:lnTo>
                <a:lnTo>
                  <a:pt x="85091" y="40561"/>
                </a:lnTo>
                <a:lnTo>
                  <a:pt x="89657" y="33932"/>
                </a:lnTo>
                <a:lnTo>
                  <a:pt x="96427" y="29464"/>
                </a:lnTo>
                <a:lnTo>
                  <a:pt x="104716" y="27825"/>
                </a:lnTo>
                <a:lnTo>
                  <a:pt x="150769" y="27825"/>
                </a:lnTo>
                <a:lnTo>
                  <a:pt x="141987" y="16738"/>
                </a:lnTo>
                <a:lnTo>
                  <a:pt x="134604" y="9627"/>
                </a:lnTo>
                <a:lnTo>
                  <a:pt x="125681" y="4373"/>
                </a:lnTo>
                <a:lnTo>
                  <a:pt x="115594" y="1117"/>
                </a:lnTo>
                <a:lnTo>
                  <a:pt x="104716" y="0"/>
                </a:lnTo>
                <a:close/>
              </a:path>
              <a:path extrusionOk="0" h="292100" w="340994">
                <a:moveTo>
                  <a:pt x="150769" y="27825"/>
                </a:moveTo>
                <a:lnTo>
                  <a:pt x="112259" y="27825"/>
                </a:lnTo>
                <a:lnTo>
                  <a:pt x="117582" y="31737"/>
                </a:lnTo>
                <a:lnTo>
                  <a:pt x="120023" y="34556"/>
                </a:lnTo>
                <a:lnTo>
                  <a:pt x="147977" y="69545"/>
                </a:lnTo>
                <a:lnTo>
                  <a:pt x="193014" y="69545"/>
                </a:lnTo>
                <a:lnTo>
                  <a:pt x="206452" y="52590"/>
                </a:lnTo>
                <a:lnTo>
                  <a:pt x="170385" y="52590"/>
                </a:lnTo>
                <a:lnTo>
                  <a:pt x="150769" y="27825"/>
                </a:lnTo>
                <a:close/>
              </a:path>
              <a:path extrusionOk="0" h="292100" w="340994">
                <a:moveTo>
                  <a:pt x="280562" y="27825"/>
                </a:moveTo>
                <a:lnTo>
                  <a:pt x="236054" y="27825"/>
                </a:lnTo>
                <a:lnTo>
                  <a:pt x="244342" y="29464"/>
                </a:lnTo>
                <a:lnTo>
                  <a:pt x="251112" y="33932"/>
                </a:lnTo>
                <a:lnTo>
                  <a:pt x="255678" y="40561"/>
                </a:lnTo>
                <a:lnTo>
                  <a:pt x="257352" y="48679"/>
                </a:lnTo>
                <a:lnTo>
                  <a:pt x="255678" y="56798"/>
                </a:lnTo>
                <a:lnTo>
                  <a:pt x="251112" y="63431"/>
                </a:lnTo>
                <a:lnTo>
                  <a:pt x="244342" y="67904"/>
                </a:lnTo>
                <a:lnTo>
                  <a:pt x="236054" y="69545"/>
                </a:lnTo>
                <a:lnTo>
                  <a:pt x="280555" y="69545"/>
                </a:lnTo>
                <a:lnTo>
                  <a:pt x="281853" y="67656"/>
                </a:lnTo>
                <a:lnTo>
                  <a:pt x="285750" y="48679"/>
                </a:lnTo>
                <a:lnTo>
                  <a:pt x="281853" y="29703"/>
                </a:lnTo>
                <a:lnTo>
                  <a:pt x="280562" y="27825"/>
                </a:lnTo>
                <a:close/>
              </a:path>
              <a:path extrusionOk="0" h="292100" w="340994">
                <a:moveTo>
                  <a:pt x="236054" y="0"/>
                </a:moveTo>
                <a:lnTo>
                  <a:pt x="198782" y="16738"/>
                </a:lnTo>
                <a:lnTo>
                  <a:pt x="170385" y="52590"/>
                </a:lnTo>
                <a:lnTo>
                  <a:pt x="206452" y="52590"/>
                </a:lnTo>
                <a:lnTo>
                  <a:pt x="220746" y="34556"/>
                </a:lnTo>
                <a:lnTo>
                  <a:pt x="223187" y="31737"/>
                </a:lnTo>
                <a:lnTo>
                  <a:pt x="228511" y="27825"/>
                </a:lnTo>
                <a:lnTo>
                  <a:pt x="280562" y="27825"/>
                </a:lnTo>
                <a:lnTo>
                  <a:pt x="271218" y="14233"/>
                </a:lnTo>
                <a:lnTo>
                  <a:pt x="255425" y="3816"/>
                </a:lnTo>
                <a:lnTo>
                  <a:pt x="2360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11"/>
          <p:cNvSpPr/>
          <p:nvPr/>
        </p:nvSpPr>
        <p:spPr>
          <a:xfrm>
            <a:off x="5207685" y="3398863"/>
            <a:ext cx="2185035" cy="972819"/>
          </a:xfrm>
          <a:custGeom>
            <a:rect b="b" l="l" r="r" t="t"/>
            <a:pathLst>
              <a:path extrusionOk="0" h="972820" w="2185034">
                <a:moveTo>
                  <a:pt x="0" y="0"/>
                </a:moveTo>
                <a:lnTo>
                  <a:pt x="2184984" y="0"/>
                </a:lnTo>
                <a:lnTo>
                  <a:pt x="2184984" y="972451"/>
                </a:lnTo>
                <a:lnTo>
                  <a:pt x="0" y="972451"/>
                </a:lnTo>
                <a:lnTo>
                  <a:pt x="0" y="0"/>
                </a:lnTo>
                <a:close/>
              </a:path>
            </a:pathLst>
          </a:cu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111"/>
          <p:cNvSpPr txBox="1"/>
          <p:nvPr/>
        </p:nvSpPr>
        <p:spPr>
          <a:xfrm>
            <a:off x="889000" y="2362597"/>
            <a:ext cx="8087359" cy="2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2700" marR="17145" rtl="0" algn="ctr">
              <a:lnSpc>
                <a:spcPct val="9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hace hoy la gente  cuando se pierde su  mascota?</a:t>
            </a:r>
            <a:endParaRPr sz="65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12"/>
          <p:cNvSpPr/>
          <p:nvPr/>
        </p:nvSpPr>
        <p:spPr>
          <a:xfrm>
            <a:off x="4032808" y="3398863"/>
            <a:ext cx="3495675" cy="972819"/>
          </a:xfrm>
          <a:custGeom>
            <a:rect b="b" l="l" r="r" t="t"/>
            <a:pathLst>
              <a:path extrusionOk="0" h="972820" w="3495675">
                <a:moveTo>
                  <a:pt x="0" y="0"/>
                </a:moveTo>
                <a:lnTo>
                  <a:pt x="3495433" y="0"/>
                </a:lnTo>
                <a:lnTo>
                  <a:pt x="3495433" y="972451"/>
                </a:lnTo>
                <a:lnTo>
                  <a:pt x="0" y="972451"/>
                </a:lnTo>
                <a:lnTo>
                  <a:pt x="0" y="0"/>
                </a:lnTo>
                <a:close/>
              </a:path>
            </a:pathLst>
          </a:cu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p112"/>
          <p:cNvSpPr txBox="1"/>
          <p:nvPr/>
        </p:nvSpPr>
        <p:spPr>
          <a:xfrm>
            <a:off x="889000" y="2362597"/>
            <a:ext cx="8087359" cy="2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2700" marR="17145" rtl="0" algn="ctr">
              <a:lnSpc>
                <a:spcPct val="9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hace hoy la gente  cuando encuentra un  perrito perdido?</a:t>
            </a:r>
            <a:endParaRPr sz="65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13"/>
          <p:cNvSpPr txBox="1"/>
          <p:nvPr>
            <p:ph idx="1" type="body"/>
          </p:nvPr>
        </p:nvSpPr>
        <p:spPr>
          <a:xfrm>
            <a:off x="965200" y="1714897"/>
            <a:ext cx="8128000" cy="2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2700" marR="5080" rtl="0" algn="l">
              <a:lnSpc>
                <a:spcPct val="9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 innovación debe  reflejarse en los  motivadores.</a:t>
            </a:r>
            <a:endParaRPr/>
          </a:p>
        </p:txBody>
      </p:sp>
      <p:sp>
        <p:nvSpPr>
          <p:cNvPr id="1577" name="Google Shape;1577;p113"/>
          <p:cNvSpPr txBox="1"/>
          <p:nvPr/>
        </p:nvSpPr>
        <p:spPr>
          <a:xfrm>
            <a:off x="980754" y="5158485"/>
            <a:ext cx="7985125" cy="895985"/>
          </a:xfrm>
          <a:prstGeom prst="rect">
            <a:avLst/>
          </a:pr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Las únicas innovaciones que importan son las que ofrecen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una mejor manera de satisfacer necesidades existentes.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78" name="Google Shape;1578;p113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113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113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113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113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113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113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p113"/>
          <p:cNvSpPr txBox="1"/>
          <p:nvPr>
            <p:ph type="title"/>
          </p:nvPr>
        </p:nvSpPr>
        <p:spPr>
          <a:xfrm>
            <a:off x="1473200" y="542329"/>
            <a:ext cx="180149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Motivadores</a:t>
            </a:r>
            <a:endParaRPr/>
          </a:p>
        </p:txBody>
      </p:sp>
      <p:sp>
        <p:nvSpPr>
          <p:cNvPr id="1586" name="Google Shape;1586;p113"/>
          <p:cNvSpPr/>
          <p:nvPr/>
        </p:nvSpPr>
        <p:spPr>
          <a:xfrm>
            <a:off x="965200" y="596900"/>
            <a:ext cx="340995" cy="292100"/>
          </a:xfrm>
          <a:custGeom>
            <a:rect b="b" l="l" r="r" t="t"/>
            <a:pathLst>
              <a:path extrusionOk="0" h="292100" w="340994">
                <a:moveTo>
                  <a:pt x="134887" y="97370"/>
                </a:moveTo>
                <a:lnTo>
                  <a:pt x="3106" y="97370"/>
                </a:lnTo>
                <a:lnTo>
                  <a:pt x="0" y="100406"/>
                </a:lnTo>
                <a:lnTo>
                  <a:pt x="0" y="177787"/>
                </a:lnTo>
                <a:lnTo>
                  <a:pt x="3106" y="180822"/>
                </a:lnTo>
                <a:lnTo>
                  <a:pt x="28397" y="180822"/>
                </a:lnTo>
                <a:lnTo>
                  <a:pt x="28397" y="271233"/>
                </a:lnTo>
                <a:lnTo>
                  <a:pt x="30071" y="279353"/>
                </a:lnTo>
                <a:lnTo>
                  <a:pt x="34637" y="285986"/>
                </a:lnTo>
                <a:lnTo>
                  <a:pt x="41407" y="290459"/>
                </a:lnTo>
                <a:lnTo>
                  <a:pt x="49696" y="292100"/>
                </a:lnTo>
                <a:lnTo>
                  <a:pt x="291075" y="292100"/>
                </a:lnTo>
                <a:lnTo>
                  <a:pt x="299362" y="290459"/>
                </a:lnTo>
                <a:lnTo>
                  <a:pt x="306131" y="285986"/>
                </a:lnTo>
                <a:lnTo>
                  <a:pt x="310695" y="279353"/>
                </a:lnTo>
                <a:lnTo>
                  <a:pt x="312369" y="271233"/>
                </a:lnTo>
                <a:lnTo>
                  <a:pt x="312369" y="264274"/>
                </a:lnTo>
                <a:lnTo>
                  <a:pt x="141321" y="264274"/>
                </a:lnTo>
                <a:lnTo>
                  <a:pt x="134887" y="260591"/>
                </a:lnTo>
                <a:lnTo>
                  <a:pt x="134887" y="97370"/>
                </a:lnTo>
                <a:close/>
              </a:path>
              <a:path extrusionOk="0" h="292100" w="340994">
                <a:moveTo>
                  <a:pt x="337667" y="97370"/>
                </a:moveTo>
                <a:lnTo>
                  <a:pt x="205882" y="97370"/>
                </a:lnTo>
                <a:lnTo>
                  <a:pt x="205882" y="260591"/>
                </a:lnTo>
                <a:lnTo>
                  <a:pt x="199448" y="264274"/>
                </a:lnTo>
                <a:lnTo>
                  <a:pt x="312369" y="264274"/>
                </a:lnTo>
                <a:lnTo>
                  <a:pt x="312369" y="180822"/>
                </a:lnTo>
                <a:lnTo>
                  <a:pt x="337667" y="180822"/>
                </a:lnTo>
                <a:lnTo>
                  <a:pt x="340766" y="177787"/>
                </a:lnTo>
                <a:lnTo>
                  <a:pt x="340766" y="100406"/>
                </a:lnTo>
                <a:lnTo>
                  <a:pt x="337667" y="97370"/>
                </a:lnTo>
                <a:close/>
              </a:path>
              <a:path extrusionOk="0" h="292100" w="340994">
                <a:moveTo>
                  <a:pt x="104716" y="0"/>
                </a:moveTo>
                <a:lnTo>
                  <a:pt x="85345" y="3816"/>
                </a:lnTo>
                <a:lnTo>
                  <a:pt x="69551" y="14233"/>
                </a:lnTo>
                <a:lnTo>
                  <a:pt x="58916" y="29703"/>
                </a:lnTo>
                <a:lnTo>
                  <a:pt x="55020" y="48679"/>
                </a:lnTo>
                <a:lnTo>
                  <a:pt x="58916" y="67656"/>
                </a:lnTo>
                <a:lnTo>
                  <a:pt x="69551" y="83131"/>
                </a:lnTo>
                <a:lnTo>
                  <a:pt x="85345" y="93552"/>
                </a:lnTo>
                <a:lnTo>
                  <a:pt x="104716" y="97370"/>
                </a:lnTo>
                <a:lnTo>
                  <a:pt x="236054" y="97370"/>
                </a:lnTo>
                <a:lnTo>
                  <a:pt x="255425" y="93552"/>
                </a:lnTo>
                <a:lnTo>
                  <a:pt x="271218" y="83131"/>
                </a:lnTo>
                <a:lnTo>
                  <a:pt x="280555" y="69545"/>
                </a:lnTo>
                <a:lnTo>
                  <a:pt x="104716" y="69545"/>
                </a:lnTo>
                <a:lnTo>
                  <a:pt x="96427" y="67904"/>
                </a:lnTo>
                <a:lnTo>
                  <a:pt x="89657" y="63431"/>
                </a:lnTo>
                <a:lnTo>
                  <a:pt x="85091" y="56798"/>
                </a:lnTo>
                <a:lnTo>
                  <a:pt x="83417" y="48679"/>
                </a:lnTo>
                <a:lnTo>
                  <a:pt x="85091" y="40561"/>
                </a:lnTo>
                <a:lnTo>
                  <a:pt x="89657" y="33932"/>
                </a:lnTo>
                <a:lnTo>
                  <a:pt x="96427" y="29464"/>
                </a:lnTo>
                <a:lnTo>
                  <a:pt x="104716" y="27825"/>
                </a:lnTo>
                <a:lnTo>
                  <a:pt x="150769" y="27825"/>
                </a:lnTo>
                <a:lnTo>
                  <a:pt x="141987" y="16738"/>
                </a:lnTo>
                <a:lnTo>
                  <a:pt x="134604" y="9627"/>
                </a:lnTo>
                <a:lnTo>
                  <a:pt x="125681" y="4373"/>
                </a:lnTo>
                <a:lnTo>
                  <a:pt x="115594" y="1117"/>
                </a:lnTo>
                <a:lnTo>
                  <a:pt x="104716" y="0"/>
                </a:lnTo>
                <a:close/>
              </a:path>
              <a:path extrusionOk="0" h="292100" w="340994">
                <a:moveTo>
                  <a:pt x="150769" y="27825"/>
                </a:moveTo>
                <a:lnTo>
                  <a:pt x="112259" y="27825"/>
                </a:lnTo>
                <a:lnTo>
                  <a:pt x="117582" y="31737"/>
                </a:lnTo>
                <a:lnTo>
                  <a:pt x="120023" y="34556"/>
                </a:lnTo>
                <a:lnTo>
                  <a:pt x="147977" y="69545"/>
                </a:lnTo>
                <a:lnTo>
                  <a:pt x="193014" y="69545"/>
                </a:lnTo>
                <a:lnTo>
                  <a:pt x="206452" y="52590"/>
                </a:lnTo>
                <a:lnTo>
                  <a:pt x="170385" y="52590"/>
                </a:lnTo>
                <a:lnTo>
                  <a:pt x="150769" y="27825"/>
                </a:lnTo>
                <a:close/>
              </a:path>
              <a:path extrusionOk="0" h="292100" w="340994">
                <a:moveTo>
                  <a:pt x="280562" y="27825"/>
                </a:moveTo>
                <a:lnTo>
                  <a:pt x="236054" y="27825"/>
                </a:lnTo>
                <a:lnTo>
                  <a:pt x="244342" y="29464"/>
                </a:lnTo>
                <a:lnTo>
                  <a:pt x="251112" y="33932"/>
                </a:lnTo>
                <a:lnTo>
                  <a:pt x="255678" y="40561"/>
                </a:lnTo>
                <a:lnTo>
                  <a:pt x="257352" y="48679"/>
                </a:lnTo>
                <a:lnTo>
                  <a:pt x="255678" y="56798"/>
                </a:lnTo>
                <a:lnTo>
                  <a:pt x="251112" y="63431"/>
                </a:lnTo>
                <a:lnTo>
                  <a:pt x="244342" y="67904"/>
                </a:lnTo>
                <a:lnTo>
                  <a:pt x="236054" y="69545"/>
                </a:lnTo>
                <a:lnTo>
                  <a:pt x="280555" y="69545"/>
                </a:lnTo>
                <a:lnTo>
                  <a:pt x="281853" y="67656"/>
                </a:lnTo>
                <a:lnTo>
                  <a:pt x="285750" y="48679"/>
                </a:lnTo>
                <a:lnTo>
                  <a:pt x="281853" y="29703"/>
                </a:lnTo>
                <a:lnTo>
                  <a:pt x="280562" y="27825"/>
                </a:lnTo>
                <a:close/>
              </a:path>
              <a:path extrusionOk="0" h="292100" w="340994">
                <a:moveTo>
                  <a:pt x="236054" y="0"/>
                </a:moveTo>
                <a:lnTo>
                  <a:pt x="198782" y="16738"/>
                </a:lnTo>
                <a:lnTo>
                  <a:pt x="170385" y="52590"/>
                </a:lnTo>
                <a:lnTo>
                  <a:pt x="206452" y="52590"/>
                </a:lnTo>
                <a:lnTo>
                  <a:pt x="220746" y="34556"/>
                </a:lnTo>
                <a:lnTo>
                  <a:pt x="223187" y="31737"/>
                </a:lnTo>
                <a:lnTo>
                  <a:pt x="228511" y="27825"/>
                </a:lnTo>
                <a:lnTo>
                  <a:pt x="280562" y="27825"/>
                </a:lnTo>
                <a:lnTo>
                  <a:pt x="271218" y="14233"/>
                </a:lnTo>
                <a:lnTo>
                  <a:pt x="255425" y="3816"/>
                </a:lnTo>
                <a:lnTo>
                  <a:pt x="2360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14"/>
          <p:cNvSpPr txBox="1"/>
          <p:nvPr>
            <p:ph idx="1" type="body"/>
          </p:nvPr>
        </p:nvSpPr>
        <p:spPr>
          <a:xfrm>
            <a:off x="965200" y="1714897"/>
            <a:ext cx="8128000" cy="2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2700" marR="16510" rtl="0" algn="l">
              <a:lnSpc>
                <a:spcPct val="9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Validaremos los  motivadores a través  de las Acciones.</a:t>
            </a:r>
            <a:endParaRPr/>
          </a:p>
        </p:txBody>
      </p:sp>
      <p:sp>
        <p:nvSpPr>
          <p:cNvPr id="1592" name="Google Shape;1592;p114"/>
          <p:cNvSpPr txBox="1"/>
          <p:nvPr/>
        </p:nvSpPr>
        <p:spPr>
          <a:xfrm>
            <a:off x="980754" y="5158485"/>
            <a:ext cx="7955280" cy="895985"/>
          </a:xfrm>
          <a:prstGeom prst="rect">
            <a:avLst/>
          </a:pr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Si estamos ofreciendo el motivador correcto, eso hará que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nuestros usuarios adopten nuestro producto o servicio.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3" name="Google Shape;1593;p114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4" name="Google Shape;1594;p114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5" name="Google Shape;1595;p114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6" name="Google Shape;1596;p114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7" name="Google Shape;1597;p114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8" name="Google Shape;1598;p114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p114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114"/>
          <p:cNvSpPr txBox="1"/>
          <p:nvPr>
            <p:ph type="title"/>
          </p:nvPr>
        </p:nvSpPr>
        <p:spPr>
          <a:xfrm>
            <a:off x="1473200" y="542329"/>
            <a:ext cx="180149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Motivadores</a:t>
            </a:r>
            <a:endParaRPr/>
          </a:p>
        </p:txBody>
      </p:sp>
      <p:sp>
        <p:nvSpPr>
          <p:cNvPr id="1601" name="Google Shape;1601;p114"/>
          <p:cNvSpPr/>
          <p:nvPr/>
        </p:nvSpPr>
        <p:spPr>
          <a:xfrm>
            <a:off x="965200" y="596900"/>
            <a:ext cx="340995" cy="292100"/>
          </a:xfrm>
          <a:custGeom>
            <a:rect b="b" l="l" r="r" t="t"/>
            <a:pathLst>
              <a:path extrusionOk="0" h="292100" w="340994">
                <a:moveTo>
                  <a:pt x="134887" y="97370"/>
                </a:moveTo>
                <a:lnTo>
                  <a:pt x="3106" y="97370"/>
                </a:lnTo>
                <a:lnTo>
                  <a:pt x="0" y="100406"/>
                </a:lnTo>
                <a:lnTo>
                  <a:pt x="0" y="177787"/>
                </a:lnTo>
                <a:lnTo>
                  <a:pt x="3106" y="180822"/>
                </a:lnTo>
                <a:lnTo>
                  <a:pt x="28397" y="180822"/>
                </a:lnTo>
                <a:lnTo>
                  <a:pt x="28397" y="271233"/>
                </a:lnTo>
                <a:lnTo>
                  <a:pt x="30071" y="279353"/>
                </a:lnTo>
                <a:lnTo>
                  <a:pt x="34637" y="285986"/>
                </a:lnTo>
                <a:lnTo>
                  <a:pt x="41407" y="290459"/>
                </a:lnTo>
                <a:lnTo>
                  <a:pt x="49696" y="292100"/>
                </a:lnTo>
                <a:lnTo>
                  <a:pt x="291075" y="292100"/>
                </a:lnTo>
                <a:lnTo>
                  <a:pt x="299362" y="290459"/>
                </a:lnTo>
                <a:lnTo>
                  <a:pt x="306131" y="285986"/>
                </a:lnTo>
                <a:lnTo>
                  <a:pt x="310695" y="279353"/>
                </a:lnTo>
                <a:lnTo>
                  <a:pt x="312369" y="271233"/>
                </a:lnTo>
                <a:lnTo>
                  <a:pt x="312369" y="264274"/>
                </a:lnTo>
                <a:lnTo>
                  <a:pt x="141321" y="264274"/>
                </a:lnTo>
                <a:lnTo>
                  <a:pt x="134887" y="260591"/>
                </a:lnTo>
                <a:lnTo>
                  <a:pt x="134887" y="97370"/>
                </a:lnTo>
                <a:close/>
              </a:path>
              <a:path extrusionOk="0" h="292100" w="340994">
                <a:moveTo>
                  <a:pt x="337667" y="97370"/>
                </a:moveTo>
                <a:lnTo>
                  <a:pt x="205882" y="97370"/>
                </a:lnTo>
                <a:lnTo>
                  <a:pt x="205882" y="260591"/>
                </a:lnTo>
                <a:lnTo>
                  <a:pt x="199448" y="264274"/>
                </a:lnTo>
                <a:lnTo>
                  <a:pt x="312369" y="264274"/>
                </a:lnTo>
                <a:lnTo>
                  <a:pt x="312369" y="180822"/>
                </a:lnTo>
                <a:lnTo>
                  <a:pt x="337667" y="180822"/>
                </a:lnTo>
                <a:lnTo>
                  <a:pt x="340766" y="177787"/>
                </a:lnTo>
                <a:lnTo>
                  <a:pt x="340766" y="100406"/>
                </a:lnTo>
                <a:lnTo>
                  <a:pt x="337667" y="97370"/>
                </a:lnTo>
                <a:close/>
              </a:path>
              <a:path extrusionOk="0" h="292100" w="340994">
                <a:moveTo>
                  <a:pt x="104716" y="0"/>
                </a:moveTo>
                <a:lnTo>
                  <a:pt x="85345" y="3816"/>
                </a:lnTo>
                <a:lnTo>
                  <a:pt x="69551" y="14233"/>
                </a:lnTo>
                <a:lnTo>
                  <a:pt x="58916" y="29703"/>
                </a:lnTo>
                <a:lnTo>
                  <a:pt x="55020" y="48679"/>
                </a:lnTo>
                <a:lnTo>
                  <a:pt x="58916" y="67656"/>
                </a:lnTo>
                <a:lnTo>
                  <a:pt x="69551" y="83131"/>
                </a:lnTo>
                <a:lnTo>
                  <a:pt x="85345" y="93552"/>
                </a:lnTo>
                <a:lnTo>
                  <a:pt x="104716" y="97370"/>
                </a:lnTo>
                <a:lnTo>
                  <a:pt x="236054" y="97370"/>
                </a:lnTo>
                <a:lnTo>
                  <a:pt x="255425" y="93552"/>
                </a:lnTo>
                <a:lnTo>
                  <a:pt x="271218" y="83131"/>
                </a:lnTo>
                <a:lnTo>
                  <a:pt x="280555" y="69545"/>
                </a:lnTo>
                <a:lnTo>
                  <a:pt x="104716" y="69545"/>
                </a:lnTo>
                <a:lnTo>
                  <a:pt x="96427" y="67904"/>
                </a:lnTo>
                <a:lnTo>
                  <a:pt x="89657" y="63431"/>
                </a:lnTo>
                <a:lnTo>
                  <a:pt x="85091" y="56798"/>
                </a:lnTo>
                <a:lnTo>
                  <a:pt x="83417" y="48679"/>
                </a:lnTo>
                <a:lnTo>
                  <a:pt x="85091" y="40561"/>
                </a:lnTo>
                <a:lnTo>
                  <a:pt x="89657" y="33932"/>
                </a:lnTo>
                <a:lnTo>
                  <a:pt x="96427" y="29464"/>
                </a:lnTo>
                <a:lnTo>
                  <a:pt x="104716" y="27825"/>
                </a:lnTo>
                <a:lnTo>
                  <a:pt x="150769" y="27825"/>
                </a:lnTo>
                <a:lnTo>
                  <a:pt x="141987" y="16738"/>
                </a:lnTo>
                <a:lnTo>
                  <a:pt x="134604" y="9627"/>
                </a:lnTo>
                <a:lnTo>
                  <a:pt x="125681" y="4373"/>
                </a:lnTo>
                <a:lnTo>
                  <a:pt x="115594" y="1117"/>
                </a:lnTo>
                <a:lnTo>
                  <a:pt x="104716" y="0"/>
                </a:lnTo>
                <a:close/>
              </a:path>
              <a:path extrusionOk="0" h="292100" w="340994">
                <a:moveTo>
                  <a:pt x="150769" y="27825"/>
                </a:moveTo>
                <a:lnTo>
                  <a:pt x="112259" y="27825"/>
                </a:lnTo>
                <a:lnTo>
                  <a:pt x="117582" y="31737"/>
                </a:lnTo>
                <a:lnTo>
                  <a:pt x="120023" y="34556"/>
                </a:lnTo>
                <a:lnTo>
                  <a:pt x="147977" y="69545"/>
                </a:lnTo>
                <a:lnTo>
                  <a:pt x="193014" y="69545"/>
                </a:lnTo>
                <a:lnTo>
                  <a:pt x="206452" y="52590"/>
                </a:lnTo>
                <a:lnTo>
                  <a:pt x="170385" y="52590"/>
                </a:lnTo>
                <a:lnTo>
                  <a:pt x="150769" y="27825"/>
                </a:lnTo>
                <a:close/>
              </a:path>
              <a:path extrusionOk="0" h="292100" w="340994">
                <a:moveTo>
                  <a:pt x="280562" y="27825"/>
                </a:moveTo>
                <a:lnTo>
                  <a:pt x="236054" y="27825"/>
                </a:lnTo>
                <a:lnTo>
                  <a:pt x="244342" y="29464"/>
                </a:lnTo>
                <a:lnTo>
                  <a:pt x="251112" y="33932"/>
                </a:lnTo>
                <a:lnTo>
                  <a:pt x="255678" y="40561"/>
                </a:lnTo>
                <a:lnTo>
                  <a:pt x="257352" y="48679"/>
                </a:lnTo>
                <a:lnTo>
                  <a:pt x="255678" y="56798"/>
                </a:lnTo>
                <a:lnTo>
                  <a:pt x="251112" y="63431"/>
                </a:lnTo>
                <a:lnTo>
                  <a:pt x="244342" y="67904"/>
                </a:lnTo>
                <a:lnTo>
                  <a:pt x="236054" y="69545"/>
                </a:lnTo>
                <a:lnTo>
                  <a:pt x="280555" y="69545"/>
                </a:lnTo>
                <a:lnTo>
                  <a:pt x="281853" y="67656"/>
                </a:lnTo>
                <a:lnTo>
                  <a:pt x="285750" y="48679"/>
                </a:lnTo>
                <a:lnTo>
                  <a:pt x="281853" y="29703"/>
                </a:lnTo>
                <a:lnTo>
                  <a:pt x="280562" y="27825"/>
                </a:lnTo>
                <a:close/>
              </a:path>
              <a:path extrusionOk="0" h="292100" w="340994">
                <a:moveTo>
                  <a:pt x="236054" y="0"/>
                </a:moveTo>
                <a:lnTo>
                  <a:pt x="198782" y="16738"/>
                </a:lnTo>
                <a:lnTo>
                  <a:pt x="170385" y="52590"/>
                </a:lnTo>
                <a:lnTo>
                  <a:pt x="206452" y="52590"/>
                </a:lnTo>
                <a:lnTo>
                  <a:pt x="220746" y="34556"/>
                </a:lnTo>
                <a:lnTo>
                  <a:pt x="223187" y="31737"/>
                </a:lnTo>
                <a:lnTo>
                  <a:pt x="228511" y="27825"/>
                </a:lnTo>
                <a:lnTo>
                  <a:pt x="280562" y="27825"/>
                </a:lnTo>
                <a:lnTo>
                  <a:pt x="271218" y="14233"/>
                </a:lnTo>
                <a:lnTo>
                  <a:pt x="255425" y="3816"/>
                </a:lnTo>
                <a:lnTo>
                  <a:pt x="2360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15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115"/>
          <p:cNvSpPr txBox="1"/>
          <p:nvPr>
            <p:ph type="title"/>
          </p:nvPr>
        </p:nvSpPr>
        <p:spPr>
          <a:xfrm>
            <a:off x="1689100" y="687420"/>
            <a:ext cx="6708140" cy="3960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-12700" lvl="0" marL="12700" marR="5080" rtl="0" algn="ctr">
              <a:lnSpc>
                <a:spcPct val="97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50">
                <a:solidFill>
                  <a:schemeClr val="dk1"/>
                </a:solidFill>
              </a:rPr>
              <a:t>Scope Canvas</a:t>
            </a:r>
            <a:br>
              <a:rPr lang="en-US" sz="8650">
                <a:solidFill>
                  <a:schemeClr val="dk1"/>
                </a:solidFill>
              </a:rPr>
            </a:br>
            <a:br>
              <a:rPr lang="en-US" sz="8650">
                <a:solidFill>
                  <a:schemeClr val="dk1"/>
                </a:solidFill>
              </a:rPr>
            </a:br>
            <a:r>
              <a:rPr lang="en-US" sz="8650">
                <a:solidFill>
                  <a:schemeClr val="dk1"/>
                </a:solidFill>
              </a:rPr>
              <a:t>“Acciones”</a:t>
            </a:r>
            <a:endParaRPr sz="8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16"/>
          <p:cNvSpPr/>
          <p:nvPr/>
        </p:nvSpPr>
        <p:spPr>
          <a:xfrm>
            <a:off x="114300" y="0"/>
            <a:ext cx="7543800" cy="10058400"/>
          </a:xfrm>
          <a:custGeom>
            <a:rect b="b" l="l" r="r" t="t"/>
            <a:pathLst>
              <a:path extrusionOk="0" h="10058400" w="7543800">
                <a:moveTo>
                  <a:pt x="7543800" y="0"/>
                </a:moveTo>
                <a:lnTo>
                  <a:pt x="7543800" y="10058400"/>
                </a:lnTo>
                <a:lnTo>
                  <a:pt x="0" y="10058400"/>
                </a:lnTo>
                <a:lnTo>
                  <a:pt x="0" y="0"/>
                </a:lnTo>
                <a:lnTo>
                  <a:pt x="754380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3" name="Google Shape;1613;p116"/>
          <p:cNvSpPr/>
          <p:nvPr/>
        </p:nvSpPr>
        <p:spPr>
          <a:xfrm>
            <a:off x="1991093" y="611642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57"/>
                </a:lnTo>
                <a:lnTo>
                  <a:pt x="0" y="166955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4" name="Google Shape;1614;p116"/>
          <p:cNvSpPr/>
          <p:nvPr/>
        </p:nvSpPr>
        <p:spPr>
          <a:xfrm>
            <a:off x="1991093" y="2403030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p116"/>
          <p:cNvSpPr/>
          <p:nvPr/>
        </p:nvSpPr>
        <p:spPr>
          <a:xfrm>
            <a:off x="1991093" y="4194416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116"/>
          <p:cNvSpPr/>
          <p:nvPr/>
        </p:nvSpPr>
        <p:spPr>
          <a:xfrm>
            <a:off x="1991093" y="5985802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7" name="Google Shape;1617;p116"/>
          <p:cNvSpPr/>
          <p:nvPr/>
        </p:nvSpPr>
        <p:spPr>
          <a:xfrm>
            <a:off x="1991093" y="7777188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8" name="Google Shape;1618;p116"/>
          <p:cNvSpPr/>
          <p:nvPr/>
        </p:nvSpPr>
        <p:spPr>
          <a:xfrm>
            <a:off x="717627" y="611642"/>
            <a:ext cx="1158240" cy="4360545"/>
          </a:xfrm>
          <a:custGeom>
            <a:rect b="b" l="l" r="r" t="t"/>
            <a:pathLst>
              <a:path extrusionOk="0" h="4360545" w="1158239">
                <a:moveTo>
                  <a:pt x="1157667" y="0"/>
                </a:moveTo>
                <a:lnTo>
                  <a:pt x="1157667" y="4360179"/>
                </a:lnTo>
                <a:lnTo>
                  <a:pt x="0" y="4360179"/>
                </a:lnTo>
                <a:lnTo>
                  <a:pt x="0" y="0"/>
                </a:lnTo>
                <a:lnTo>
                  <a:pt x="11576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116"/>
          <p:cNvSpPr/>
          <p:nvPr/>
        </p:nvSpPr>
        <p:spPr>
          <a:xfrm>
            <a:off x="717627" y="5095036"/>
            <a:ext cx="1158240" cy="4352290"/>
          </a:xfrm>
          <a:custGeom>
            <a:rect b="b" l="l" r="r" t="t"/>
            <a:pathLst>
              <a:path extrusionOk="0" h="4352290" w="1158239">
                <a:moveTo>
                  <a:pt x="1157667" y="0"/>
                </a:moveTo>
                <a:lnTo>
                  <a:pt x="1157667" y="4351718"/>
                </a:lnTo>
                <a:lnTo>
                  <a:pt x="0" y="4351718"/>
                </a:lnTo>
                <a:lnTo>
                  <a:pt x="0" y="0"/>
                </a:lnTo>
                <a:lnTo>
                  <a:pt x="11576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116"/>
          <p:cNvSpPr/>
          <p:nvPr/>
        </p:nvSpPr>
        <p:spPr>
          <a:xfrm>
            <a:off x="6248171" y="610248"/>
            <a:ext cx="0" cy="4363085"/>
          </a:xfrm>
          <a:custGeom>
            <a:rect b="b" l="l" r="r" t="t"/>
            <a:pathLst>
              <a:path extrusionOk="0" h="4363085" w="120000">
                <a:moveTo>
                  <a:pt x="0" y="0"/>
                </a:moveTo>
                <a:lnTo>
                  <a:pt x="0" y="4362965"/>
                </a:lnTo>
              </a:path>
            </a:pathLst>
          </a:custGeom>
          <a:noFill/>
          <a:ln cap="flat" cmpd="sng" w="98225">
            <a:solidFill>
              <a:srgbClr val="FF62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1" name="Google Shape;1621;p116"/>
          <p:cNvSpPr/>
          <p:nvPr/>
        </p:nvSpPr>
        <p:spPr>
          <a:xfrm>
            <a:off x="6248171" y="5093652"/>
            <a:ext cx="0" cy="4354830"/>
          </a:xfrm>
          <a:custGeom>
            <a:rect b="b" l="l" r="r" t="t"/>
            <a:pathLst>
              <a:path extrusionOk="0" h="4354830" w="120000">
                <a:moveTo>
                  <a:pt x="0" y="0"/>
                </a:moveTo>
                <a:lnTo>
                  <a:pt x="0" y="4354498"/>
                </a:lnTo>
              </a:path>
            </a:pathLst>
          </a:custGeom>
          <a:noFill/>
          <a:ln cap="flat" cmpd="sng" w="98225">
            <a:solidFill>
              <a:srgbClr val="00C6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116"/>
          <p:cNvSpPr txBox="1"/>
          <p:nvPr/>
        </p:nvSpPr>
        <p:spPr>
          <a:xfrm rot="5400000">
            <a:off x="6143335" y="3015932"/>
            <a:ext cx="1290320" cy="44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Usuarios</a:t>
            </a:r>
            <a:endParaRPr sz="2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116"/>
          <p:cNvSpPr txBox="1"/>
          <p:nvPr/>
        </p:nvSpPr>
        <p:spPr>
          <a:xfrm rot="5400000">
            <a:off x="6176990" y="6601777"/>
            <a:ext cx="1223010" cy="44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Negocio</a:t>
            </a:r>
            <a:endParaRPr sz="2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116"/>
          <p:cNvSpPr txBox="1"/>
          <p:nvPr/>
        </p:nvSpPr>
        <p:spPr>
          <a:xfrm>
            <a:off x="1991093" y="1221184"/>
            <a:ext cx="4135120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Necesidades</a:t>
            </a:r>
            <a:endParaRPr sz="2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116"/>
          <p:cNvSpPr txBox="1"/>
          <p:nvPr/>
        </p:nvSpPr>
        <p:spPr>
          <a:xfrm>
            <a:off x="1991093" y="2986484"/>
            <a:ext cx="4135120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Motivadores</a:t>
            </a:r>
            <a:endParaRPr sz="2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116"/>
          <p:cNvSpPr txBox="1"/>
          <p:nvPr>
            <p:ph type="title"/>
          </p:nvPr>
        </p:nvSpPr>
        <p:spPr>
          <a:xfrm>
            <a:off x="1991093" y="4717058"/>
            <a:ext cx="4135120" cy="567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4089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5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Propósito</a:t>
            </a:r>
            <a:endParaRPr sz="35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p116"/>
          <p:cNvSpPr txBox="1"/>
          <p:nvPr/>
        </p:nvSpPr>
        <p:spPr>
          <a:xfrm>
            <a:off x="1991093" y="6566693"/>
            <a:ext cx="4135120" cy="49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Impacto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116"/>
          <p:cNvSpPr txBox="1"/>
          <p:nvPr/>
        </p:nvSpPr>
        <p:spPr>
          <a:xfrm>
            <a:off x="1991093" y="8344693"/>
            <a:ext cx="4135120" cy="49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116"/>
          <p:cNvSpPr txBox="1"/>
          <p:nvPr/>
        </p:nvSpPr>
        <p:spPr>
          <a:xfrm rot="5400000">
            <a:off x="669527" y="1956435"/>
            <a:ext cx="1245235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68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Acciones</a:t>
            </a:r>
            <a:endParaRPr sz="25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116"/>
          <p:cNvSpPr txBox="1"/>
          <p:nvPr/>
        </p:nvSpPr>
        <p:spPr>
          <a:xfrm rot="5400000">
            <a:off x="702155" y="7643406"/>
            <a:ext cx="1143635" cy="39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7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Métricas</a:t>
            </a:r>
            <a:endParaRPr sz="2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116"/>
          <p:cNvSpPr/>
          <p:nvPr/>
        </p:nvSpPr>
        <p:spPr>
          <a:xfrm>
            <a:off x="5219700" y="1155700"/>
            <a:ext cx="584200" cy="571500"/>
          </a:xfrm>
          <a:custGeom>
            <a:rect b="b" l="l" r="r" t="t"/>
            <a:pathLst>
              <a:path extrusionOk="0" h="571500" w="584200">
                <a:moveTo>
                  <a:pt x="578841" y="81204"/>
                </a:moveTo>
                <a:lnTo>
                  <a:pt x="575589" y="65455"/>
                </a:lnTo>
                <a:lnTo>
                  <a:pt x="552110" y="31393"/>
                </a:lnTo>
                <a:lnTo>
                  <a:pt x="517291" y="8423"/>
                </a:lnTo>
                <a:lnTo>
                  <a:pt x="474662" y="0"/>
                </a:lnTo>
                <a:lnTo>
                  <a:pt x="109537" y="0"/>
                </a:lnTo>
                <a:lnTo>
                  <a:pt x="66908" y="8423"/>
                </a:lnTo>
                <a:lnTo>
                  <a:pt x="32089" y="31393"/>
                </a:lnTo>
                <a:lnTo>
                  <a:pt x="8610" y="65455"/>
                </a:lnTo>
                <a:lnTo>
                  <a:pt x="0" y="107156"/>
                </a:lnTo>
                <a:lnTo>
                  <a:pt x="0" y="464350"/>
                </a:lnTo>
                <a:lnTo>
                  <a:pt x="8610" y="506048"/>
                </a:lnTo>
                <a:lnTo>
                  <a:pt x="32089" y="540108"/>
                </a:lnTo>
                <a:lnTo>
                  <a:pt x="66908" y="563076"/>
                </a:lnTo>
                <a:lnTo>
                  <a:pt x="109537" y="571499"/>
                </a:lnTo>
                <a:lnTo>
                  <a:pt x="131689" y="571499"/>
                </a:lnTo>
                <a:lnTo>
                  <a:pt x="131689" y="238124"/>
                </a:lnTo>
                <a:lnTo>
                  <a:pt x="133473" y="229231"/>
                </a:lnTo>
                <a:lnTo>
                  <a:pt x="138823" y="221386"/>
                </a:lnTo>
                <a:lnTo>
                  <a:pt x="274980" y="88181"/>
                </a:lnTo>
                <a:lnTo>
                  <a:pt x="283005" y="82948"/>
                </a:lnTo>
                <a:lnTo>
                  <a:pt x="292100" y="81204"/>
                </a:lnTo>
                <a:lnTo>
                  <a:pt x="578841" y="81204"/>
                </a:lnTo>
                <a:close/>
              </a:path>
              <a:path extrusionOk="0" h="571500" w="584200">
                <a:moveTo>
                  <a:pt x="578842" y="490296"/>
                </a:moveTo>
                <a:lnTo>
                  <a:pt x="389469" y="490296"/>
                </a:lnTo>
                <a:lnTo>
                  <a:pt x="380376" y="488553"/>
                </a:lnTo>
                <a:lnTo>
                  <a:pt x="372351" y="483323"/>
                </a:lnTo>
                <a:lnTo>
                  <a:pt x="138823" y="254863"/>
                </a:lnTo>
                <a:lnTo>
                  <a:pt x="133473" y="247018"/>
                </a:lnTo>
                <a:lnTo>
                  <a:pt x="131689" y="238124"/>
                </a:lnTo>
                <a:lnTo>
                  <a:pt x="131689" y="571499"/>
                </a:lnTo>
                <a:lnTo>
                  <a:pt x="474662" y="571499"/>
                </a:lnTo>
                <a:lnTo>
                  <a:pt x="517291" y="563076"/>
                </a:lnTo>
                <a:lnTo>
                  <a:pt x="552110" y="540108"/>
                </a:lnTo>
                <a:lnTo>
                  <a:pt x="575589" y="506048"/>
                </a:lnTo>
                <a:lnTo>
                  <a:pt x="578842" y="490296"/>
                </a:lnTo>
                <a:close/>
              </a:path>
              <a:path extrusionOk="0" h="571500" w="584200">
                <a:moveTo>
                  <a:pt x="355139" y="323611"/>
                </a:moveTo>
                <a:lnTo>
                  <a:pt x="355139" y="142874"/>
                </a:lnTo>
                <a:lnTo>
                  <a:pt x="353356" y="151768"/>
                </a:lnTo>
                <a:lnTo>
                  <a:pt x="348005" y="159613"/>
                </a:lnTo>
                <a:lnTo>
                  <a:pt x="267754" y="238124"/>
                </a:lnTo>
                <a:lnTo>
                  <a:pt x="355139" y="323611"/>
                </a:lnTo>
                <a:close/>
              </a:path>
              <a:path extrusionOk="0" h="571500" w="584200">
                <a:moveTo>
                  <a:pt x="584200" y="464350"/>
                </a:moveTo>
                <a:lnTo>
                  <a:pt x="584200" y="107156"/>
                </a:lnTo>
                <a:lnTo>
                  <a:pt x="578842" y="81208"/>
                </a:lnTo>
                <a:lnTo>
                  <a:pt x="292100" y="81204"/>
                </a:lnTo>
                <a:lnTo>
                  <a:pt x="301194" y="82948"/>
                </a:lnTo>
                <a:lnTo>
                  <a:pt x="309219" y="88181"/>
                </a:lnTo>
                <a:lnTo>
                  <a:pt x="348005" y="126136"/>
                </a:lnTo>
                <a:lnTo>
                  <a:pt x="353356" y="133981"/>
                </a:lnTo>
                <a:lnTo>
                  <a:pt x="355139" y="142874"/>
                </a:lnTo>
                <a:lnTo>
                  <a:pt x="355139" y="323611"/>
                </a:lnTo>
                <a:lnTo>
                  <a:pt x="445376" y="411886"/>
                </a:lnTo>
                <a:lnTo>
                  <a:pt x="450726" y="419731"/>
                </a:lnTo>
                <a:lnTo>
                  <a:pt x="452510" y="428624"/>
                </a:lnTo>
                <a:lnTo>
                  <a:pt x="452510" y="490296"/>
                </a:lnTo>
                <a:lnTo>
                  <a:pt x="578842" y="490296"/>
                </a:lnTo>
                <a:lnTo>
                  <a:pt x="584200" y="464350"/>
                </a:lnTo>
                <a:close/>
              </a:path>
              <a:path extrusionOk="0" h="571500" w="584200">
                <a:moveTo>
                  <a:pt x="452510" y="490296"/>
                </a:moveTo>
                <a:lnTo>
                  <a:pt x="452510" y="428624"/>
                </a:lnTo>
                <a:lnTo>
                  <a:pt x="450726" y="437518"/>
                </a:lnTo>
                <a:lnTo>
                  <a:pt x="445376" y="445363"/>
                </a:lnTo>
                <a:lnTo>
                  <a:pt x="406577" y="483323"/>
                </a:lnTo>
                <a:lnTo>
                  <a:pt x="398559" y="488553"/>
                </a:lnTo>
                <a:lnTo>
                  <a:pt x="389469" y="490296"/>
                </a:lnTo>
                <a:lnTo>
                  <a:pt x="452510" y="49029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Google Shape;1632;p116"/>
          <p:cNvSpPr/>
          <p:nvPr/>
        </p:nvSpPr>
        <p:spPr>
          <a:xfrm>
            <a:off x="5308600" y="2908300"/>
            <a:ext cx="571500" cy="656590"/>
          </a:xfrm>
          <a:custGeom>
            <a:rect b="b" l="l" r="r" t="t"/>
            <a:pathLst>
              <a:path extrusionOk="0" h="656589" w="571500">
                <a:moveTo>
                  <a:pt x="435432" y="259778"/>
                </a:moveTo>
                <a:lnTo>
                  <a:pt x="435432" y="201675"/>
                </a:lnTo>
                <a:lnTo>
                  <a:pt x="381000" y="201675"/>
                </a:lnTo>
                <a:lnTo>
                  <a:pt x="381000" y="5981"/>
                </a:lnTo>
                <a:lnTo>
                  <a:pt x="375043" y="0"/>
                </a:lnTo>
                <a:lnTo>
                  <a:pt x="223672" y="0"/>
                </a:lnTo>
                <a:lnTo>
                  <a:pt x="217716" y="5981"/>
                </a:lnTo>
                <a:lnTo>
                  <a:pt x="217716" y="54686"/>
                </a:lnTo>
                <a:lnTo>
                  <a:pt x="40817" y="54686"/>
                </a:lnTo>
                <a:lnTo>
                  <a:pt x="24935" y="57911"/>
                </a:lnTo>
                <a:lnTo>
                  <a:pt x="11960" y="66705"/>
                </a:lnTo>
                <a:lnTo>
                  <a:pt x="3209" y="79744"/>
                </a:lnTo>
                <a:lnTo>
                  <a:pt x="0" y="95707"/>
                </a:lnTo>
                <a:lnTo>
                  <a:pt x="0" y="560590"/>
                </a:lnTo>
                <a:lnTo>
                  <a:pt x="3209" y="576553"/>
                </a:lnTo>
                <a:lnTo>
                  <a:pt x="11960" y="589592"/>
                </a:lnTo>
                <a:lnTo>
                  <a:pt x="24935" y="598386"/>
                </a:lnTo>
                <a:lnTo>
                  <a:pt x="40817" y="601611"/>
                </a:lnTo>
                <a:lnTo>
                  <a:pt x="54432" y="601611"/>
                </a:lnTo>
                <a:lnTo>
                  <a:pt x="54432" y="287134"/>
                </a:lnTo>
                <a:lnTo>
                  <a:pt x="55793" y="276548"/>
                </a:lnTo>
                <a:lnTo>
                  <a:pt x="59905" y="267846"/>
                </a:lnTo>
                <a:lnTo>
                  <a:pt x="66808" y="261949"/>
                </a:lnTo>
                <a:lnTo>
                  <a:pt x="76542" y="259778"/>
                </a:lnTo>
                <a:lnTo>
                  <a:pt x="435432" y="259778"/>
                </a:lnTo>
                <a:close/>
              </a:path>
              <a:path extrusionOk="0" h="656589" w="571500">
                <a:moveTo>
                  <a:pt x="435432" y="454621"/>
                </a:moveTo>
                <a:lnTo>
                  <a:pt x="435432" y="396519"/>
                </a:lnTo>
                <a:lnTo>
                  <a:pt x="76542" y="396519"/>
                </a:lnTo>
                <a:lnTo>
                  <a:pt x="66808" y="394348"/>
                </a:lnTo>
                <a:lnTo>
                  <a:pt x="59905" y="388451"/>
                </a:lnTo>
                <a:lnTo>
                  <a:pt x="55793" y="379749"/>
                </a:lnTo>
                <a:lnTo>
                  <a:pt x="54432" y="369163"/>
                </a:lnTo>
                <a:lnTo>
                  <a:pt x="54432" y="601611"/>
                </a:lnTo>
                <a:lnTo>
                  <a:pt x="217716" y="601611"/>
                </a:lnTo>
                <a:lnTo>
                  <a:pt x="217716" y="650316"/>
                </a:lnTo>
                <a:lnTo>
                  <a:pt x="223672" y="656297"/>
                </a:lnTo>
                <a:lnTo>
                  <a:pt x="375043" y="656297"/>
                </a:lnTo>
                <a:lnTo>
                  <a:pt x="381000" y="650316"/>
                </a:lnTo>
                <a:lnTo>
                  <a:pt x="381000" y="454621"/>
                </a:lnTo>
                <a:lnTo>
                  <a:pt x="435432" y="454621"/>
                </a:lnTo>
                <a:close/>
              </a:path>
              <a:path extrusionOk="0" h="656589" w="571500">
                <a:moveTo>
                  <a:pt x="561543" y="160654"/>
                </a:moveTo>
                <a:lnTo>
                  <a:pt x="543648" y="133953"/>
                </a:lnTo>
                <a:lnTo>
                  <a:pt x="513378" y="113472"/>
                </a:lnTo>
                <a:lnTo>
                  <a:pt x="476250" y="105968"/>
                </a:lnTo>
                <a:lnTo>
                  <a:pt x="439121" y="113472"/>
                </a:lnTo>
                <a:lnTo>
                  <a:pt x="408851" y="133953"/>
                </a:lnTo>
                <a:lnTo>
                  <a:pt x="388467" y="164368"/>
                </a:lnTo>
                <a:lnTo>
                  <a:pt x="381000" y="201675"/>
                </a:lnTo>
                <a:lnTo>
                  <a:pt x="435432" y="201675"/>
                </a:lnTo>
                <a:lnTo>
                  <a:pt x="438639" y="185713"/>
                </a:lnTo>
                <a:lnTo>
                  <a:pt x="447387" y="172673"/>
                </a:lnTo>
                <a:lnTo>
                  <a:pt x="460362" y="163880"/>
                </a:lnTo>
                <a:lnTo>
                  <a:pt x="476250" y="160654"/>
                </a:lnTo>
                <a:lnTo>
                  <a:pt x="561543" y="160654"/>
                </a:lnTo>
                <a:close/>
              </a:path>
              <a:path extrusionOk="0" h="656589" w="571500">
                <a:moveTo>
                  <a:pt x="435432" y="396519"/>
                </a:moveTo>
                <a:lnTo>
                  <a:pt x="435432" y="259778"/>
                </a:lnTo>
                <a:lnTo>
                  <a:pt x="381000" y="259778"/>
                </a:lnTo>
                <a:lnTo>
                  <a:pt x="381000" y="396519"/>
                </a:lnTo>
                <a:lnTo>
                  <a:pt x="435432" y="396519"/>
                </a:lnTo>
                <a:close/>
              </a:path>
              <a:path extrusionOk="0" h="656589" w="571500">
                <a:moveTo>
                  <a:pt x="561543" y="495642"/>
                </a:moveTo>
                <a:lnTo>
                  <a:pt x="476250" y="495642"/>
                </a:lnTo>
                <a:lnTo>
                  <a:pt x="460362" y="492417"/>
                </a:lnTo>
                <a:lnTo>
                  <a:pt x="447387" y="483623"/>
                </a:lnTo>
                <a:lnTo>
                  <a:pt x="438639" y="470584"/>
                </a:lnTo>
                <a:lnTo>
                  <a:pt x="435432" y="454621"/>
                </a:lnTo>
                <a:lnTo>
                  <a:pt x="381000" y="454621"/>
                </a:lnTo>
                <a:lnTo>
                  <a:pt x="388467" y="491928"/>
                </a:lnTo>
                <a:lnTo>
                  <a:pt x="408851" y="522344"/>
                </a:lnTo>
                <a:lnTo>
                  <a:pt x="439121" y="542825"/>
                </a:lnTo>
                <a:lnTo>
                  <a:pt x="476250" y="550329"/>
                </a:lnTo>
                <a:lnTo>
                  <a:pt x="513378" y="542825"/>
                </a:lnTo>
                <a:lnTo>
                  <a:pt x="543648" y="522344"/>
                </a:lnTo>
                <a:lnTo>
                  <a:pt x="561543" y="495642"/>
                </a:lnTo>
                <a:close/>
              </a:path>
              <a:path extrusionOk="0" h="656589" w="571500">
                <a:moveTo>
                  <a:pt x="517067" y="284987"/>
                </a:moveTo>
                <a:lnTo>
                  <a:pt x="517067" y="201675"/>
                </a:lnTo>
                <a:lnTo>
                  <a:pt x="515786" y="211750"/>
                </a:lnTo>
                <a:lnTo>
                  <a:pt x="512552" y="220100"/>
                </a:lnTo>
                <a:lnTo>
                  <a:pt x="508280" y="226607"/>
                </a:lnTo>
                <a:lnTo>
                  <a:pt x="503885" y="231152"/>
                </a:lnTo>
                <a:lnTo>
                  <a:pt x="435432" y="284987"/>
                </a:lnTo>
                <a:lnTo>
                  <a:pt x="517067" y="284987"/>
                </a:lnTo>
                <a:close/>
              </a:path>
              <a:path extrusionOk="0" h="656589" w="571500">
                <a:moveTo>
                  <a:pt x="523963" y="284987"/>
                </a:moveTo>
                <a:lnTo>
                  <a:pt x="435432" y="284987"/>
                </a:lnTo>
                <a:lnTo>
                  <a:pt x="435432" y="371728"/>
                </a:lnTo>
                <a:lnTo>
                  <a:pt x="468591" y="371728"/>
                </a:lnTo>
                <a:lnTo>
                  <a:pt x="468591" y="328142"/>
                </a:lnTo>
                <a:lnTo>
                  <a:pt x="523963" y="284987"/>
                </a:lnTo>
                <a:close/>
              </a:path>
              <a:path extrusionOk="0" h="656589" w="571500">
                <a:moveTo>
                  <a:pt x="571500" y="454621"/>
                </a:moveTo>
                <a:lnTo>
                  <a:pt x="562944" y="414245"/>
                </a:lnTo>
                <a:lnTo>
                  <a:pt x="538759" y="382841"/>
                </a:lnTo>
                <a:lnTo>
                  <a:pt x="524504" y="371728"/>
                </a:lnTo>
                <a:lnTo>
                  <a:pt x="435432" y="371728"/>
                </a:lnTo>
                <a:lnTo>
                  <a:pt x="503885" y="425145"/>
                </a:lnTo>
                <a:lnTo>
                  <a:pt x="508280" y="429690"/>
                </a:lnTo>
                <a:lnTo>
                  <a:pt x="512552" y="436197"/>
                </a:lnTo>
                <a:lnTo>
                  <a:pt x="515786" y="444547"/>
                </a:lnTo>
                <a:lnTo>
                  <a:pt x="517067" y="454621"/>
                </a:lnTo>
                <a:lnTo>
                  <a:pt x="517067" y="495642"/>
                </a:lnTo>
                <a:lnTo>
                  <a:pt x="561543" y="495642"/>
                </a:lnTo>
                <a:lnTo>
                  <a:pt x="564032" y="491928"/>
                </a:lnTo>
                <a:lnTo>
                  <a:pt x="571500" y="454621"/>
                </a:lnTo>
                <a:close/>
              </a:path>
              <a:path extrusionOk="0" h="656589" w="571500">
                <a:moveTo>
                  <a:pt x="524504" y="371728"/>
                </a:moveTo>
                <a:lnTo>
                  <a:pt x="468591" y="328142"/>
                </a:lnTo>
                <a:lnTo>
                  <a:pt x="468591" y="371728"/>
                </a:lnTo>
                <a:lnTo>
                  <a:pt x="524504" y="371728"/>
                </a:lnTo>
                <a:close/>
              </a:path>
              <a:path extrusionOk="0" h="656589" w="571500">
                <a:moveTo>
                  <a:pt x="571500" y="201675"/>
                </a:moveTo>
                <a:lnTo>
                  <a:pt x="564032" y="164368"/>
                </a:lnTo>
                <a:lnTo>
                  <a:pt x="561543" y="160654"/>
                </a:lnTo>
                <a:lnTo>
                  <a:pt x="476250" y="160654"/>
                </a:lnTo>
                <a:lnTo>
                  <a:pt x="492137" y="163880"/>
                </a:lnTo>
                <a:lnTo>
                  <a:pt x="505112" y="172673"/>
                </a:lnTo>
                <a:lnTo>
                  <a:pt x="513860" y="185713"/>
                </a:lnTo>
                <a:lnTo>
                  <a:pt x="517067" y="201675"/>
                </a:lnTo>
                <a:lnTo>
                  <a:pt x="517067" y="284987"/>
                </a:lnTo>
                <a:lnTo>
                  <a:pt x="523963" y="284987"/>
                </a:lnTo>
                <a:lnTo>
                  <a:pt x="538759" y="273456"/>
                </a:lnTo>
                <a:lnTo>
                  <a:pt x="552667" y="259236"/>
                </a:lnTo>
                <a:lnTo>
                  <a:pt x="562944" y="242052"/>
                </a:lnTo>
                <a:lnTo>
                  <a:pt x="569315" y="222625"/>
                </a:lnTo>
                <a:lnTo>
                  <a:pt x="571500" y="201675"/>
                </a:lnTo>
                <a:close/>
              </a:path>
              <a:path extrusionOk="0" h="656589" w="571500">
                <a:moveTo>
                  <a:pt x="517067" y="495642"/>
                </a:moveTo>
                <a:lnTo>
                  <a:pt x="517067" y="454621"/>
                </a:lnTo>
                <a:lnTo>
                  <a:pt x="513860" y="470584"/>
                </a:lnTo>
                <a:lnTo>
                  <a:pt x="505112" y="483623"/>
                </a:lnTo>
                <a:lnTo>
                  <a:pt x="492137" y="492417"/>
                </a:lnTo>
                <a:lnTo>
                  <a:pt x="476250" y="495642"/>
                </a:lnTo>
                <a:lnTo>
                  <a:pt x="517067" y="495642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3" name="Google Shape;1633;p116"/>
          <p:cNvSpPr/>
          <p:nvPr/>
        </p:nvSpPr>
        <p:spPr>
          <a:xfrm>
            <a:off x="5219700" y="4673600"/>
            <a:ext cx="584200" cy="673100"/>
          </a:xfrm>
          <a:custGeom>
            <a:rect b="b" l="l" r="r" t="t"/>
            <a:pathLst>
              <a:path extrusionOk="0" h="673100" w="584200">
                <a:moveTo>
                  <a:pt x="584200" y="179539"/>
                </a:moveTo>
                <a:lnTo>
                  <a:pt x="578753" y="127245"/>
                </a:lnTo>
                <a:lnTo>
                  <a:pt x="562816" y="83078"/>
                </a:lnTo>
                <a:lnTo>
                  <a:pt x="536989" y="47655"/>
                </a:lnTo>
                <a:lnTo>
                  <a:pt x="501875" y="21590"/>
                </a:lnTo>
                <a:lnTo>
                  <a:pt x="458077" y="5500"/>
                </a:lnTo>
                <a:lnTo>
                  <a:pt x="406196" y="0"/>
                </a:lnTo>
                <a:lnTo>
                  <a:pt x="341429" y="12965"/>
                </a:lnTo>
                <a:lnTo>
                  <a:pt x="287772" y="41694"/>
                </a:lnTo>
                <a:lnTo>
                  <a:pt x="250720" y="70991"/>
                </a:lnTo>
                <a:lnTo>
                  <a:pt x="235813" y="85636"/>
                </a:lnTo>
                <a:lnTo>
                  <a:pt x="6845" y="320027"/>
                </a:lnTo>
                <a:lnTo>
                  <a:pt x="2286" y="324535"/>
                </a:lnTo>
                <a:lnTo>
                  <a:pt x="0" y="330542"/>
                </a:lnTo>
                <a:lnTo>
                  <a:pt x="0" y="342557"/>
                </a:lnTo>
                <a:lnTo>
                  <a:pt x="2286" y="348564"/>
                </a:lnTo>
                <a:lnTo>
                  <a:pt x="6845" y="353072"/>
                </a:lnTo>
                <a:lnTo>
                  <a:pt x="235051" y="587082"/>
                </a:lnTo>
                <a:lnTo>
                  <a:pt x="250398" y="601948"/>
                </a:lnTo>
                <a:lnTo>
                  <a:pt x="287677" y="631358"/>
                </a:lnTo>
                <a:lnTo>
                  <a:pt x="341441" y="660137"/>
                </a:lnTo>
                <a:lnTo>
                  <a:pt x="406196" y="673100"/>
                </a:lnTo>
                <a:lnTo>
                  <a:pt x="458077" y="667599"/>
                </a:lnTo>
                <a:lnTo>
                  <a:pt x="501875" y="651509"/>
                </a:lnTo>
                <a:lnTo>
                  <a:pt x="502043" y="651384"/>
                </a:lnTo>
                <a:lnTo>
                  <a:pt x="502043" y="336550"/>
                </a:lnTo>
                <a:lnTo>
                  <a:pt x="527396" y="308745"/>
                </a:lnTo>
                <a:lnTo>
                  <a:pt x="554247" y="271570"/>
                </a:lnTo>
                <a:lnTo>
                  <a:pt x="575535" y="227632"/>
                </a:lnTo>
                <a:lnTo>
                  <a:pt x="584200" y="179539"/>
                </a:lnTo>
                <a:close/>
              </a:path>
              <a:path extrusionOk="0" h="673100" w="584200">
                <a:moveTo>
                  <a:pt x="584200" y="493560"/>
                </a:moveTo>
                <a:lnTo>
                  <a:pt x="575535" y="445467"/>
                </a:lnTo>
                <a:lnTo>
                  <a:pt x="554247" y="401529"/>
                </a:lnTo>
                <a:lnTo>
                  <a:pt x="527396" y="364354"/>
                </a:lnTo>
                <a:lnTo>
                  <a:pt x="502043" y="336550"/>
                </a:lnTo>
                <a:lnTo>
                  <a:pt x="502043" y="651384"/>
                </a:lnTo>
                <a:lnTo>
                  <a:pt x="536989" y="625444"/>
                </a:lnTo>
                <a:lnTo>
                  <a:pt x="562816" y="590021"/>
                </a:lnTo>
                <a:lnTo>
                  <a:pt x="578753" y="545854"/>
                </a:lnTo>
                <a:lnTo>
                  <a:pt x="584200" y="4935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116"/>
          <p:cNvSpPr/>
          <p:nvPr/>
        </p:nvSpPr>
        <p:spPr>
          <a:xfrm>
            <a:off x="5308600" y="6553635"/>
            <a:ext cx="571500" cy="544830"/>
          </a:xfrm>
          <a:custGeom>
            <a:rect b="b" l="l" r="r" t="t"/>
            <a:pathLst>
              <a:path extrusionOk="0" h="544829" w="571500">
                <a:moveTo>
                  <a:pt x="279212" y="139175"/>
                </a:moveTo>
                <a:lnTo>
                  <a:pt x="80365" y="12302"/>
                </a:lnTo>
                <a:lnTo>
                  <a:pt x="49131" y="0"/>
                </a:lnTo>
                <a:lnTo>
                  <a:pt x="23580" y="4258"/>
                </a:lnTo>
                <a:lnTo>
                  <a:pt x="6331" y="23673"/>
                </a:lnTo>
                <a:lnTo>
                  <a:pt x="0" y="56841"/>
                </a:lnTo>
                <a:lnTo>
                  <a:pt x="0" y="487967"/>
                </a:lnTo>
                <a:lnTo>
                  <a:pt x="6331" y="521135"/>
                </a:lnTo>
                <a:lnTo>
                  <a:pt x="23580" y="540550"/>
                </a:lnTo>
                <a:lnTo>
                  <a:pt x="49131" y="544808"/>
                </a:lnTo>
                <a:lnTo>
                  <a:pt x="80365" y="532506"/>
                </a:lnTo>
                <a:lnTo>
                  <a:pt x="190500" y="462236"/>
                </a:lnTo>
                <a:lnTo>
                  <a:pt x="190500" y="139175"/>
                </a:lnTo>
                <a:lnTo>
                  <a:pt x="279212" y="139175"/>
                </a:lnTo>
                <a:close/>
              </a:path>
              <a:path extrusionOk="0" h="544829" w="571500">
                <a:moveTo>
                  <a:pt x="571500" y="344254"/>
                </a:moveTo>
                <a:lnTo>
                  <a:pt x="571500" y="200554"/>
                </a:lnTo>
                <a:lnTo>
                  <a:pt x="375412" y="200554"/>
                </a:lnTo>
                <a:lnTo>
                  <a:pt x="279212" y="139175"/>
                </a:lnTo>
                <a:lnTo>
                  <a:pt x="190500" y="139175"/>
                </a:lnTo>
                <a:lnTo>
                  <a:pt x="350113" y="240965"/>
                </a:lnTo>
                <a:lnTo>
                  <a:pt x="361645" y="248458"/>
                </a:lnTo>
                <a:lnTo>
                  <a:pt x="523875" y="248458"/>
                </a:lnTo>
                <a:lnTo>
                  <a:pt x="523875" y="344254"/>
                </a:lnTo>
                <a:lnTo>
                  <a:pt x="571500" y="344254"/>
                </a:lnTo>
                <a:close/>
              </a:path>
              <a:path extrusionOk="0" h="544829" w="571500">
                <a:moveTo>
                  <a:pt x="523875" y="344254"/>
                </a:moveTo>
                <a:lnTo>
                  <a:pt x="523875" y="296350"/>
                </a:lnTo>
                <a:lnTo>
                  <a:pt x="361645" y="296350"/>
                </a:lnTo>
                <a:lnTo>
                  <a:pt x="350113" y="303843"/>
                </a:lnTo>
                <a:lnTo>
                  <a:pt x="190500" y="405633"/>
                </a:lnTo>
                <a:lnTo>
                  <a:pt x="279212" y="405633"/>
                </a:lnTo>
                <a:lnTo>
                  <a:pt x="375412" y="344254"/>
                </a:lnTo>
                <a:lnTo>
                  <a:pt x="523875" y="344254"/>
                </a:lnTo>
                <a:close/>
              </a:path>
              <a:path extrusionOk="0" h="544829" w="571500">
                <a:moveTo>
                  <a:pt x="279212" y="405633"/>
                </a:moveTo>
                <a:lnTo>
                  <a:pt x="190500" y="405633"/>
                </a:lnTo>
                <a:lnTo>
                  <a:pt x="190500" y="462236"/>
                </a:lnTo>
                <a:lnTo>
                  <a:pt x="279212" y="405633"/>
                </a:lnTo>
                <a:close/>
              </a:path>
              <a:path extrusionOk="0" h="544829" w="571500">
                <a:moveTo>
                  <a:pt x="571500" y="200554"/>
                </a:moveTo>
                <a:lnTo>
                  <a:pt x="571500" y="176602"/>
                </a:lnTo>
                <a:lnTo>
                  <a:pt x="569609" y="167330"/>
                </a:lnTo>
                <a:lnTo>
                  <a:pt x="564475" y="159711"/>
                </a:lnTo>
                <a:lnTo>
                  <a:pt x="556899" y="154549"/>
                </a:lnTo>
                <a:lnTo>
                  <a:pt x="547687" y="152649"/>
                </a:lnTo>
                <a:lnTo>
                  <a:pt x="538475" y="154549"/>
                </a:lnTo>
                <a:lnTo>
                  <a:pt x="530899" y="159711"/>
                </a:lnTo>
                <a:lnTo>
                  <a:pt x="525765" y="167330"/>
                </a:lnTo>
                <a:lnTo>
                  <a:pt x="523875" y="176602"/>
                </a:lnTo>
                <a:lnTo>
                  <a:pt x="523875" y="200554"/>
                </a:lnTo>
                <a:lnTo>
                  <a:pt x="571500" y="200554"/>
                </a:lnTo>
                <a:close/>
              </a:path>
              <a:path extrusionOk="0" h="544829" w="571500">
                <a:moveTo>
                  <a:pt x="571500" y="368206"/>
                </a:moveTo>
                <a:lnTo>
                  <a:pt x="571500" y="344254"/>
                </a:lnTo>
                <a:lnTo>
                  <a:pt x="523875" y="344254"/>
                </a:lnTo>
                <a:lnTo>
                  <a:pt x="523875" y="368206"/>
                </a:lnTo>
                <a:lnTo>
                  <a:pt x="525765" y="377478"/>
                </a:lnTo>
                <a:lnTo>
                  <a:pt x="530899" y="385097"/>
                </a:lnTo>
                <a:lnTo>
                  <a:pt x="538475" y="390259"/>
                </a:lnTo>
                <a:lnTo>
                  <a:pt x="547687" y="392159"/>
                </a:lnTo>
                <a:lnTo>
                  <a:pt x="556899" y="390259"/>
                </a:lnTo>
                <a:lnTo>
                  <a:pt x="564475" y="385097"/>
                </a:lnTo>
                <a:lnTo>
                  <a:pt x="569609" y="377478"/>
                </a:lnTo>
                <a:lnTo>
                  <a:pt x="571500" y="36820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116"/>
          <p:cNvSpPr/>
          <p:nvPr/>
        </p:nvSpPr>
        <p:spPr>
          <a:xfrm>
            <a:off x="5219700" y="8331200"/>
            <a:ext cx="584200" cy="571500"/>
          </a:xfrm>
          <a:custGeom>
            <a:rect b="b" l="l" r="r" t="t"/>
            <a:pathLst>
              <a:path extrusionOk="0" h="571500" w="584200">
                <a:moveTo>
                  <a:pt x="452195" y="47625"/>
                </a:moveTo>
                <a:lnTo>
                  <a:pt x="426311" y="31905"/>
                </a:lnTo>
                <a:lnTo>
                  <a:pt x="384404" y="14573"/>
                </a:lnTo>
                <a:lnTo>
                  <a:pt x="339466" y="3741"/>
                </a:lnTo>
                <a:lnTo>
                  <a:pt x="292100" y="0"/>
                </a:lnTo>
                <a:lnTo>
                  <a:pt x="244733" y="3741"/>
                </a:lnTo>
                <a:lnTo>
                  <a:pt x="199795" y="14573"/>
                </a:lnTo>
                <a:lnTo>
                  <a:pt x="157888" y="31905"/>
                </a:lnTo>
                <a:lnTo>
                  <a:pt x="119614" y="55149"/>
                </a:lnTo>
                <a:lnTo>
                  <a:pt x="85575" y="83715"/>
                </a:lnTo>
                <a:lnTo>
                  <a:pt x="56374" y="117013"/>
                </a:lnTo>
                <a:lnTo>
                  <a:pt x="32614" y="154456"/>
                </a:lnTo>
                <a:lnTo>
                  <a:pt x="14896" y="195452"/>
                </a:lnTo>
                <a:lnTo>
                  <a:pt x="3824" y="239413"/>
                </a:lnTo>
                <a:lnTo>
                  <a:pt x="0" y="285750"/>
                </a:lnTo>
                <a:lnTo>
                  <a:pt x="3824" y="332086"/>
                </a:lnTo>
                <a:lnTo>
                  <a:pt x="14896" y="376047"/>
                </a:lnTo>
                <a:lnTo>
                  <a:pt x="32614" y="417043"/>
                </a:lnTo>
                <a:lnTo>
                  <a:pt x="48679" y="442358"/>
                </a:lnTo>
                <a:lnTo>
                  <a:pt x="48679" y="285750"/>
                </a:lnTo>
                <a:lnTo>
                  <a:pt x="53631" y="237808"/>
                </a:lnTo>
                <a:lnTo>
                  <a:pt x="67832" y="193132"/>
                </a:lnTo>
                <a:lnTo>
                  <a:pt x="90297" y="152686"/>
                </a:lnTo>
                <a:lnTo>
                  <a:pt x="120040" y="117433"/>
                </a:lnTo>
                <a:lnTo>
                  <a:pt x="156077" y="88337"/>
                </a:lnTo>
                <a:lnTo>
                  <a:pt x="197422" y="66361"/>
                </a:lnTo>
                <a:lnTo>
                  <a:pt x="243091" y="52469"/>
                </a:lnTo>
                <a:lnTo>
                  <a:pt x="292100" y="47625"/>
                </a:lnTo>
                <a:lnTo>
                  <a:pt x="452195" y="47625"/>
                </a:lnTo>
                <a:close/>
              </a:path>
              <a:path extrusionOk="0" h="571500" w="584200">
                <a:moveTo>
                  <a:pt x="452195" y="523875"/>
                </a:moveTo>
                <a:lnTo>
                  <a:pt x="292100" y="523875"/>
                </a:lnTo>
                <a:lnTo>
                  <a:pt x="243091" y="519030"/>
                </a:lnTo>
                <a:lnTo>
                  <a:pt x="197422" y="505138"/>
                </a:lnTo>
                <a:lnTo>
                  <a:pt x="156077" y="483162"/>
                </a:lnTo>
                <a:lnTo>
                  <a:pt x="120040" y="454066"/>
                </a:lnTo>
                <a:lnTo>
                  <a:pt x="90297" y="418813"/>
                </a:lnTo>
                <a:lnTo>
                  <a:pt x="67832" y="378367"/>
                </a:lnTo>
                <a:lnTo>
                  <a:pt x="53631" y="333691"/>
                </a:lnTo>
                <a:lnTo>
                  <a:pt x="48679" y="285750"/>
                </a:lnTo>
                <a:lnTo>
                  <a:pt x="48679" y="442358"/>
                </a:lnTo>
                <a:lnTo>
                  <a:pt x="85575" y="487784"/>
                </a:lnTo>
                <a:lnTo>
                  <a:pt x="119614" y="516350"/>
                </a:lnTo>
                <a:lnTo>
                  <a:pt x="157888" y="539594"/>
                </a:lnTo>
                <a:lnTo>
                  <a:pt x="199795" y="556926"/>
                </a:lnTo>
                <a:lnTo>
                  <a:pt x="244733" y="567758"/>
                </a:lnTo>
                <a:lnTo>
                  <a:pt x="292100" y="571500"/>
                </a:lnTo>
                <a:lnTo>
                  <a:pt x="339466" y="567758"/>
                </a:lnTo>
                <a:lnTo>
                  <a:pt x="384404" y="556926"/>
                </a:lnTo>
                <a:lnTo>
                  <a:pt x="426311" y="539594"/>
                </a:lnTo>
                <a:lnTo>
                  <a:pt x="452195" y="523875"/>
                </a:lnTo>
                <a:close/>
              </a:path>
              <a:path extrusionOk="0" h="571500" w="584200">
                <a:moveTo>
                  <a:pt x="419859" y="142875"/>
                </a:moveTo>
                <a:lnTo>
                  <a:pt x="413929" y="137073"/>
                </a:lnTo>
                <a:lnTo>
                  <a:pt x="377774" y="114597"/>
                </a:lnTo>
                <a:lnTo>
                  <a:pt x="336776" y="100276"/>
                </a:lnTo>
                <a:lnTo>
                  <a:pt x="292100" y="95250"/>
                </a:lnTo>
                <a:lnTo>
                  <a:pt x="247423" y="100276"/>
                </a:lnTo>
                <a:lnTo>
                  <a:pt x="206425" y="114597"/>
                </a:lnTo>
                <a:lnTo>
                  <a:pt x="170270" y="137073"/>
                </a:lnTo>
                <a:lnTo>
                  <a:pt x="140123" y="166566"/>
                </a:lnTo>
                <a:lnTo>
                  <a:pt x="117148" y="201935"/>
                </a:lnTo>
                <a:lnTo>
                  <a:pt x="102509" y="242043"/>
                </a:lnTo>
                <a:lnTo>
                  <a:pt x="97370" y="285750"/>
                </a:lnTo>
                <a:lnTo>
                  <a:pt x="102509" y="329456"/>
                </a:lnTo>
                <a:lnTo>
                  <a:pt x="117148" y="369564"/>
                </a:lnTo>
                <a:lnTo>
                  <a:pt x="140123" y="404933"/>
                </a:lnTo>
                <a:lnTo>
                  <a:pt x="146050" y="410731"/>
                </a:lnTo>
                <a:lnTo>
                  <a:pt x="146050" y="285750"/>
                </a:lnTo>
                <a:lnTo>
                  <a:pt x="153498" y="240601"/>
                </a:lnTo>
                <a:lnTo>
                  <a:pt x="174237" y="201381"/>
                </a:lnTo>
                <a:lnTo>
                  <a:pt x="205857" y="170449"/>
                </a:lnTo>
                <a:lnTo>
                  <a:pt x="245947" y="150161"/>
                </a:lnTo>
                <a:lnTo>
                  <a:pt x="292100" y="142875"/>
                </a:lnTo>
                <a:lnTo>
                  <a:pt x="419859" y="142875"/>
                </a:lnTo>
                <a:close/>
              </a:path>
              <a:path extrusionOk="0" h="571500" w="584200">
                <a:moveTo>
                  <a:pt x="419859" y="428625"/>
                </a:moveTo>
                <a:lnTo>
                  <a:pt x="292100" y="428625"/>
                </a:lnTo>
                <a:lnTo>
                  <a:pt x="245947" y="421338"/>
                </a:lnTo>
                <a:lnTo>
                  <a:pt x="205857" y="401050"/>
                </a:lnTo>
                <a:lnTo>
                  <a:pt x="174237" y="370118"/>
                </a:lnTo>
                <a:lnTo>
                  <a:pt x="153498" y="330898"/>
                </a:lnTo>
                <a:lnTo>
                  <a:pt x="146050" y="285750"/>
                </a:lnTo>
                <a:lnTo>
                  <a:pt x="146050" y="410731"/>
                </a:lnTo>
                <a:lnTo>
                  <a:pt x="170270" y="434426"/>
                </a:lnTo>
                <a:lnTo>
                  <a:pt x="206425" y="456902"/>
                </a:lnTo>
                <a:lnTo>
                  <a:pt x="247423" y="471223"/>
                </a:lnTo>
                <a:lnTo>
                  <a:pt x="292100" y="476250"/>
                </a:lnTo>
                <a:lnTo>
                  <a:pt x="336776" y="471223"/>
                </a:lnTo>
                <a:lnTo>
                  <a:pt x="377774" y="456902"/>
                </a:lnTo>
                <a:lnTo>
                  <a:pt x="413929" y="434426"/>
                </a:lnTo>
                <a:lnTo>
                  <a:pt x="419859" y="428625"/>
                </a:lnTo>
                <a:close/>
              </a:path>
              <a:path extrusionOk="0" h="571500" w="584200">
                <a:moveTo>
                  <a:pt x="389470" y="285750"/>
                </a:moveTo>
                <a:lnTo>
                  <a:pt x="381798" y="248734"/>
                </a:lnTo>
                <a:lnTo>
                  <a:pt x="360897" y="218451"/>
                </a:lnTo>
                <a:lnTo>
                  <a:pt x="329940" y="198005"/>
                </a:lnTo>
                <a:lnTo>
                  <a:pt x="292100" y="190500"/>
                </a:lnTo>
                <a:lnTo>
                  <a:pt x="254259" y="198005"/>
                </a:lnTo>
                <a:lnTo>
                  <a:pt x="223302" y="218451"/>
                </a:lnTo>
                <a:lnTo>
                  <a:pt x="202401" y="248734"/>
                </a:lnTo>
                <a:lnTo>
                  <a:pt x="194729" y="285750"/>
                </a:lnTo>
                <a:lnTo>
                  <a:pt x="202401" y="322765"/>
                </a:lnTo>
                <a:lnTo>
                  <a:pt x="223302" y="353048"/>
                </a:lnTo>
                <a:lnTo>
                  <a:pt x="254259" y="373494"/>
                </a:lnTo>
                <a:lnTo>
                  <a:pt x="292100" y="381000"/>
                </a:lnTo>
                <a:lnTo>
                  <a:pt x="329940" y="373494"/>
                </a:lnTo>
                <a:lnTo>
                  <a:pt x="360897" y="353048"/>
                </a:lnTo>
                <a:lnTo>
                  <a:pt x="381798" y="322765"/>
                </a:lnTo>
                <a:lnTo>
                  <a:pt x="389470" y="285750"/>
                </a:lnTo>
                <a:close/>
              </a:path>
              <a:path extrusionOk="0" h="571500" w="584200">
                <a:moveTo>
                  <a:pt x="584200" y="285750"/>
                </a:moveTo>
                <a:lnTo>
                  <a:pt x="580375" y="239413"/>
                </a:lnTo>
                <a:lnTo>
                  <a:pt x="569303" y="195452"/>
                </a:lnTo>
                <a:lnTo>
                  <a:pt x="551585" y="154456"/>
                </a:lnTo>
                <a:lnTo>
                  <a:pt x="527825" y="117013"/>
                </a:lnTo>
                <a:lnTo>
                  <a:pt x="498624" y="83715"/>
                </a:lnTo>
                <a:lnTo>
                  <a:pt x="464585" y="55149"/>
                </a:lnTo>
                <a:lnTo>
                  <a:pt x="452195" y="47625"/>
                </a:lnTo>
                <a:lnTo>
                  <a:pt x="292100" y="47625"/>
                </a:lnTo>
                <a:lnTo>
                  <a:pt x="341108" y="52469"/>
                </a:lnTo>
                <a:lnTo>
                  <a:pt x="386777" y="66361"/>
                </a:lnTo>
                <a:lnTo>
                  <a:pt x="428122" y="88337"/>
                </a:lnTo>
                <a:lnTo>
                  <a:pt x="464159" y="117433"/>
                </a:lnTo>
                <a:lnTo>
                  <a:pt x="493902" y="152686"/>
                </a:lnTo>
                <a:lnTo>
                  <a:pt x="516367" y="193132"/>
                </a:lnTo>
                <a:lnTo>
                  <a:pt x="530568" y="237808"/>
                </a:lnTo>
                <a:lnTo>
                  <a:pt x="535520" y="285750"/>
                </a:lnTo>
                <a:lnTo>
                  <a:pt x="535520" y="442358"/>
                </a:lnTo>
                <a:lnTo>
                  <a:pt x="551585" y="417043"/>
                </a:lnTo>
                <a:lnTo>
                  <a:pt x="569303" y="376047"/>
                </a:lnTo>
                <a:lnTo>
                  <a:pt x="580375" y="332086"/>
                </a:lnTo>
                <a:lnTo>
                  <a:pt x="584200" y="285750"/>
                </a:lnTo>
                <a:close/>
              </a:path>
              <a:path extrusionOk="0" h="571500" w="584200">
                <a:moveTo>
                  <a:pt x="486829" y="285750"/>
                </a:moveTo>
                <a:lnTo>
                  <a:pt x="481690" y="242043"/>
                </a:lnTo>
                <a:lnTo>
                  <a:pt x="467051" y="201935"/>
                </a:lnTo>
                <a:lnTo>
                  <a:pt x="444076" y="166566"/>
                </a:lnTo>
                <a:lnTo>
                  <a:pt x="419859" y="142875"/>
                </a:lnTo>
                <a:lnTo>
                  <a:pt x="292100" y="142875"/>
                </a:lnTo>
                <a:lnTo>
                  <a:pt x="338252" y="150161"/>
                </a:lnTo>
                <a:lnTo>
                  <a:pt x="378342" y="170449"/>
                </a:lnTo>
                <a:lnTo>
                  <a:pt x="409962" y="201381"/>
                </a:lnTo>
                <a:lnTo>
                  <a:pt x="430701" y="240601"/>
                </a:lnTo>
                <a:lnTo>
                  <a:pt x="438150" y="285750"/>
                </a:lnTo>
                <a:lnTo>
                  <a:pt x="438150" y="410731"/>
                </a:lnTo>
                <a:lnTo>
                  <a:pt x="444076" y="404933"/>
                </a:lnTo>
                <a:lnTo>
                  <a:pt x="467051" y="369564"/>
                </a:lnTo>
                <a:lnTo>
                  <a:pt x="481690" y="329456"/>
                </a:lnTo>
                <a:lnTo>
                  <a:pt x="486829" y="285750"/>
                </a:lnTo>
                <a:close/>
              </a:path>
              <a:path extrusionOk="0" h="571500" w="584200">
                <a:moveTo>
                  <a:pt x="438150" y="410731"/>
                </a:moveTo>
                <a:lnTo>
                  <a:pt x="438150" y="285750"/>
                </a:lnTo>
                <a:lnTo>
                  <a:pt x="430701" y="330898"/>
                </a:lnTo>
                <a:lnTo>
                  <a:pt x="409962" y="370118"/>
                </a:lnTo>
                <a:lnTo>
                  <a:pt x="378342" y="401050"/>
                </a:lnTo>
                <a:lnTo>
                  <a:pt x="338252" y="421338"/>
                </a:lnTo>
                <a:lnTo>
                  <a:pt x="292100" y="428625"/>
                </a:lnTo>
                <a:lnTo>
                  <a:pt x="419859" y="428625"/>
                </a:lnTo>
                <a:lnTo>
                  <a:pt x="438150" y="410731"/>
                </a:lnTo>
                <a:close/>
              </a:path>
              <a:path extrusionOk="0" h="571500" w="584200">
                <a:moveTo>
                  <a:pt x="535520" y="442358"/>
                </a:moveTo>
                <a:lnTo>
                  <a:pt x="535520" y="285750"/>
                </a:lnTo>
                <a:lnTo>
                  <a:pt x="530568" y="333691"/>
                </a:lnTo>
                <a:lnTo>
                  <a:pt x="516367" y="378367"/>
                </a:lnTo>
                <a:lnTo>
                  <a:pt x="493902" y="418813"/>
                </a:lnTo>
                <a:lnTo>
                  <a:pt x="464159" y="454066"/>
                </a:lnTo>
                <a:lnTo>
                  <a:pt x="428122" y="483162"/>
                </a:lnTo>
                <a:lnTo>
                  <a:pt x="386777" y="505138"/>
                </a:lnTo>
                <a:lnTo>
                  <a:pt x="341108" y="519030"/>
                </a:lnTo>
                <a:lnTo>
                  <a:pt x="292100" y="523875"/>
                </a:lnTo>
                <a:lnTo>
                  <a:pt x="452195" y="523875"/>
                </a:lnTo>
                <a:lnTo>
                  <a:pt x="464585" y="516350"/>
                </a:lnTo>
                <a:lnTo>
                  <a:pt x="498624" y="487784"/>
                </a:lnTo>
                <a:lnTo>
                  <a:pt x="527825" y="454486"/>
                </a:lnTo>
                <a:lnTo>
                  <a:pt x="535520" y="442358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116"/>
          <p:cNvSpPr/>
          <p:nvPr/>
        </p:nvSpPr>
        <p:spPr>
          <a:xfrm>
            <a:off x="1006085" y="990600"/>
            <a:ext cx="543560" cy="292100"/>
          </a:xfrm>
          <a:custGeom>
            <a:rect b="b" l="l" r="r" t="t"/>
            <a:pathLst>
              <a:path extrusionOk="0" h="292100" w="543560">
                <a:moveTo>
                  <a:pt x="405202" y="281647"/>
                </a:moveTo>
                <a:lnTo>
                  <a:pt x="405202" y="276111"/>
                </a:lnTo>
                <a:lnTo>
                  <a:pt x="374166" y="150925"/>
                </a:lnTo>
                <a:lnTo>
                  <a:pt x="280475" y="150925"/>
                </a:lnTo>
                <a:lnTo>
                  <a:pt x="9795" y="85072"/>
                </a:lnTo>
                <a:lnTo>
                  <a:pt x="2938" y="89310"/>
                </a:lnTo>
                <a:lnTo>
                  <a:pt x="654" y="96483"/>
                </a:lnTo>
                <a:lnTo>
                  <a:pt x="0" y="99743"/>
                </a:lnTo>
                <a:lnTo>
                  <a:pt x="0" y="106914"/>
                </a:lnTo>
                <a:lnTo>
                  <a:pt x="3265" y="112130"/>
                </a:lnTo>
                <a:lnTo>
                  <a:pt x="8163" y="114739"/>
                </a:lnTo>
                <a:lnTo>
                  <a:pt x="388767" y="292100"/>
                </a:lnTo>
                <a:lnTo>
                  <a:pt x="396388" y="292087"/>
                </a:lnTo>
                <a:lnTo>
                  <a:pt x="400300" y="288505"/>
                </a:lnTo>
                <a:lnTo>
                  <a:pt x="403246" y="285572"/>
                </a:lnTo>
                <a:lnTo>
                  <a:pt x="405202" y="281647"/>
                </a:lnTo>
                <a:close/>
              </a:path>
              <a:path extrusionOk="0" h="292100" w="543560">
                <a:moveTo>
                  <a:pt x="543314" y="144405"/>
                </a:moveTo>
                <a:lnTo>
                  <a:pt x="543314" y="73336"/>
                </a:lnTo>
                <a:lnTo>
                  <a:pt x="539073" y="67468"/>
                </a:lnTo>
                <a:lnTo>
                  <a:pt x="532862" y="65838"/>
                </a:lnTo>
                <a:lnTo>
                  <a:pt x="263494" y="311"/>
                </a:lnTo>
                <a:lnTo>
                  <a:pt x="262040" y="0"/>
                </a:lnTo>
                <a:lnTo>
                  <a:pt x="256420" y="0"/>
                </a:lnTo>
                <a:lnTo>
                  <a:pt x="254026" y="637"/>
                </a:lnTo>
                <a:lnTo>
                  <a:pt x="250761" y="4549"/>
                </a:lnTo>
                <a:lnTo>
                  <a:pt x="248475" y="7157"/>
                </a:lnTo>
                <a:lnTo>
                  <a:pt x="247168" y="11069"/>
                </a:lnTo>
                <a:lnTo>
                  <a:pt x="247168" y="17263"/>
                </a:lnTo>
                <a:lnTo>
                  <a:pt x="280475" y="150925"/>
                </a:lnTo>
                <a:lnTo>
                  <a:pt x="372550" y="150925"/>
                </a:lnTo>
                <a:lnTo>
                  <a:pt x="372550" y="144405"/>
                </a:lnTo>
                <a:lnTo>
                  <a:pt x="543314" y="144405"/>
                </a:lnTo>
                <a:close/>
              </a:path>
              <a:path extrusionOk="0" h="292100" w="543560">
                <a:moveTo>
                  <a:pt x="543314" y="195262"/>
                </a:moveTo>
                <a:lnTo>
                  <a:pt x="543314" y="144405"/>
                </a:lnTo>
                <a:lnTo>
                  <a:pt x="372550" y="144405"/>
                </a:lnTo>
                <a:lnTo>
                  <a:pt x="523718" y="200151"/>
                </a:lnTo>
                <a:lnTo>
                  <a:pt x="525687" y="201129"/>
                </a:lnTo>
                <a:lnTo>
                  <a:pt x="527643" y="201782"/>
                </a:lnTo>
                <a:lnTo>
                  <a:pt x="537117" y="201782"/>
                </a:lnTo>
                <a:lnTo>
                  <a:pt x="543314" y="195262"/>
                </a:lnTo>
                <a:close/>
              </a:path>
              <a:path extrusionOk="0" h="292100" w="543560">
                <a:moveTo>
                  <a:pt x="374166" y="150925"/>
                </a:moveTo>
                <a:lnTo>
                  <a:pt x="372550" y="144405"/>
                </a:lnTo>
                <a:lnTo>
                  <a:pt x="372550" y="150925"/>
                </a:lnTo>
                <a:lnTo>
                  <a:pt x="374166" y="150925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p116"/>
          <p:cNvSpPr/>
          <p:nvPr/>
        </p:nvSpPr>
        <p:spPr>
          <a:xfrm>
            <a:off x="1029058" y="8610777"/>
            <a:ext cx="557530" cy="609600"/>
          </a:xfrm>
          <a:custGeom>
            <a:rect b="b" l="l" r="r" t="t"/>
            <a:pathLst>
              <a:path extrusionOk="0" h="609600" w="557530">
                <a:moveTo>
                  <a:pt x="233680" y="449580"/>
                </a:moveTo>
                <a:lnTo>
                  <a:pt x="222250" y="430530"/>
                </a:lnTo>
                <a:lnTo>
                  <a:pt x="219709" y="425450"/>
                </a:lnTo>
                <a:lnTo>
                  <a:pt x="67309" y="425450"/>
                </a:lnTo>
                <a:lnTo>
                  <a:pt x="59690" y="421640"/>
                </a:lnTo>
                <a:lnTo>
                  <a:pt x="45719" y="415290"/>
                </a:lnTo>
                <a:lnTo>
                  <a:pt x="31750" y="410210"/>
                </a:lnTo>
                <a:lnTo>
                  <a:pt x="24130" y="408940"/>
                </a:lnTo>
                <a:lnTo>
                  <a:pt x="22859" y="408940"/>
                </a:lnTo>
                <a:lnTo>
                  <a:pt x="21590" y="410210"/>
                </a:lnTo>
                <a:lnTo>
                  <a:pt x="10159" y="430530"/>
                </a:lnTo>
                <a:lnTo>
                  <a:pt x="2540" y="443230"/>
                </a:lnTo>
                <a:lnTo>
                  <a:pt x="0" y="449580"/>
                </a:lnTo>
                <a:lnTo>
                  <a:pt x="3809" y="455930"/>
                </a:lnTo>
                <a:lnTo>
                  <a:pt x="15240" y="466090"/>
                </a:lnTo>
                <a:lnTo>
                  <a:pt x="27940" y="474980"/>
                </a:lnTo>
                <a:lnTo>
                  <a:pt x="35559" y="481330"/>
                </a:lnTo>
                <a:lnTo>
                  <a:pt x="35559" y="569262"/>
                </a:lnTo>
                <a:lnTo>
                  <a:pt x="59690" y="560070"/>
                </a:lnTo>
                <a:lnTo>
                  <a:pt x="67309" y="556260"/>
                </a:lnTo>
                <a:lnTo>
                  <a:pt x="76200" y="556260"/>
                </a:lnTo>
                <a:lnTo>
                  <a:pt x="76200" y="490220"/>
                </a:lnTo>
                <a:lnTo>
                  <a:pt x="78740" y="474980"/>
                </a:lnTo>
                <a:lnTo>
                  <a:pt x="87630" y="461010"/>
                </a:lnTo>
                <a:lnTo>
                  <a:pt x="100330" y="452120"/>
                </a:lnTo>
                <a:lnTo>
                  <a:pt x="116840" y="44958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35559" y="569262"/>
                </a:moveTo>
                <a:lnTo>
                  <a:pt x="35559" y="500380"/>
                </a:lnTo>
                <a:lnTo>
                  <a:pt x="27940" y="505460"/>
                </a:lnTo>
                <a:lnTo>
                  <a:pt x="15240" y="515620"/>
                </a:lnTo>
                <a:lnTo>
                  <a:pt x="3809" y="524510"/>
                </a:lnTo>
                <a:lnTo>
                  <a:pt x="0" y="530860"/>
                </a:lnTo>
                <a:lnTo>
                  <a:pt x="2540" y="537210"/>
                </a:lnTo>
                <a:lnTo>
                  <a:pt x="10159" y="549910"/>
                </a:lnTo>
                <a:lnTo>
                  <a:pt x="21590" y="570230"/>
                </a:lnTo>
                <a:lnTo>
                  <a:pt x="22859" y="571500"/>
                </a:lnTo>
                <a:lnTo>
                  <a:pt x="24130" y="571500"/>
                </a:lnTo>
                <a:lnTo>
                  <a:pt x="33019" y="570230"/>
                </a:lnTo>
                <a:lnTo>
                  <a:pt x="35559" y="569262"/>
                </a:lnTo>
                <a:close/>
              </a:path>
              <a:path extrusionOk="0" h="609600" w="557530">
                <a:moveTo>
                  <a:pt x="165100" y="425450"/>
                </a:moveTo>
                <a:lnTo>
                  <a:pt x="160019" y="421640"/>
                </a:lnTo>
                <a:lnTo>
                  <a:pt x="153669" y="417830"/>
                </a:lnTo>
                <a:lnTo>
                  <a:pt x="148590" y="415290"/>
                </a:lnTo>
                <a:lnTo>
                  <a:pt x="147319" y="405130"/>
                </a:lnTo>
                <a:lnTo>
                  <a:pt x="144780" y="388620"/>
                </a:lnTo>
                <a:lnTo>
                  <a:pt x="142240" y="374650"/>
                </a:lnTo>
                <a:lnTo>
                  <a:pt x="138430" y="368300"/>
                </a:lnTo>
                <a:lnTo>
                  <a:pt x="93980" y="368300"/>
                </a:lnTo>
                <a:lnTo>
                  <a:pt x="90169" y="374650"/>
                </a:lnTo>
                <a:lnTo>
                  <a:pt x="87630" y="388620"/>
                </a:lnTo>
                <a:lnTo>
                  <a:pt x="85090" y="405130"/>
                </a:lnTo>
                <a:lnTo>
                  <a:pt x="83819" y="415290"/>
                </a:lnTo>
                <a:lnTo>
                  <a:pt x="78740" y="417830"/>
                </a:lnTo>
                <a:lnTo>
                  <a:pt x="72390" y="421640"/>
                </a:lnTo>
                <a:lnTo>
                  <a:pt x="67309" y="425450"/>
                </a:lnTo>
                <a:lnTo>
                  <a:pt x="165100" y="425450"/>
                </a:lnTo>
                <a:close/>
              </a:path>
              <a:path extrusionOk="0" h="609600" w="557530">
                <a:moveTo>
                  <a:pt x="165100" y="556260"/>
                </a:moveTo>
                <a:lnTo>
                  <a:pt x="67309" y="556260"/>
                </a:lnTo>
                <a:lnTo>
                  <a:pt x="72390" y="560070"/>
                </a:lnTo>
                <a:lnTo>
                  <a:pt x="78740" y="562610"/>
                </a:lnTo>
                <a:lnTo>
                  <a:pt x="83819" y="565150"/>
                </a:lnTo>
                <a:lnTo>
                  <a:pt x="85090" y="575310"/>
                </a:lnTo>
                <a:lnTo>
                  <a:pt x="87630" y="591820"/>
                </a:lnTo>
                <a:lnTo>
                  <a:pt x="90169" y="605790"/>
                </a:lnTo>
                <a:lnTo>
                  <a:pt x="92709" y="609422"/>
                </a:lnTo>
                <a:lnTo>
                  <a:pt x="139700" y="609422"/>
                </a:lnTo>
                <a:lnTo>
                  <a:pt x="142240" y="605790"/>
                </a:lnTo>
                <a:lnTo>
                  <a:pt x="144780" y="591820"/>
                </a:lnTo>
                <a:lnTo>
                  <a:pt x="147319" y="575310"/>
                </a:lnTo>
                <a:lnTo>
                  <a:pt x="148590" y="565150"/>
                </a:lnTo>
                <a:lnTo>
                  <a:pt x="160019" y="560070"/>
                </a:lnTo>
                <a:lnTo>
                  <a:pt x="165100" y="556260"/>
                </a:lnTo>
                <a:close/>
              </a:path>
              <a:path extrusionOk="0" h="609600" w="557530">
                <a:moveTo>
                  <a:pt x="142240" y="275590"/>
                </a:moveTo>
                <a:lnTo>
                  <a:pt x="142240" y="134620"/>
                </a:lnTo>
                <a:lnTo>
                  <a:pt x="139700" y="139700"/>
                </a:lnTo>
                <a:lnTo>
                  <a:pt x="134619" y="152400"/>
                </a:lnTo>
                <a:lnTo>
                  <a:pt x="132080" y="157480"/>
                </a:lnTo>
                <a:lnTo>
                  <a:pt x="83819" y="165100"/>
                </a:lnTo>
                <a:lnTo>
                  <a:pt x="78740" y="166370"/>
                </a:lnTo>
                <a:lnTo>
                  <a:pt x="76200" y="170180"/>
                </a:lnTo>
                <a:lnTo>
                  <a:pt x="76200" y="238760"/>
                </a:lnTo>
                <a:lnTo>
                  <a:pt x="78740" y="242570"/>
                </a:lnTo>
                <a:lnTo>
                  <a:pt x="83819" y="243840"/>
                </a:lnTo>
                <a:lnTo>
                  <a:pt x="107950" y="248920"/>
                </a:lnTo>
                <a:lnTo>
                  <a:pt x="132080" y="251460"/>
                </a:lnTo>
                <a:lnTo>
                  <a:pt x="137159" y="264160"/>
                </a:lnTo>
                <a:lnTo>
                  <a:pt x="139700" y="269240"/>
                </a:lnTo>
                <a:lnTo>
                  <a:pt x="142240" y="27559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116840" y="530860"/>
                </a:lnTo>
                <a:lnTo>
                  <a:pt x="100330" y="528320"/>
                </a:lnTo>
                <a:lnTo>
                  <a:pt x="87630" y="519430"/>
                </a:lnTo>
                <a:lnTo>
                  <a:pt x="78740" y="506730"/>
                </a:lnTo>
                <a:lnTo>
                  <a:pt x="76200" y="490220"/>
                </a:lnTo>
                <a:lnTo>
                  <a:pt x="76200" y="556260"/>
                </a:lnTo>
                <a:lnTo>
                  <a:pt x="218440" y="5562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92710"/>
                </a:moveTo>
                <a:lnTo>
                  <a:pt x="445769" y="90170"/>
                </a:lnTo>
                <a:lnTo>
                  <a:pt x="439419" y="78740"/>
                </a:lnTo>
                <a:lnTo>
                  <a:pt x="429259" y="67310"/>
                </a:lnTo>
                <a:lnTo>
                  <a:pt x="207009" y="67310"/>
                </a:lnTo>
                <a:lnTo>
                  <a:pt x="198119" y="60960"/>
                </a:lnTo>
                <a:lnTo>
                  <a:pt x="189230" y="53340"/>
                </a:lnTo>
                <a:lnTo>
                  <a:pt x="180340" y="46990"/>
                </a:lnTo>
                <a:lnTo>
                  <a:pt x="171450" y="39370"/>
                </a:lnTo>
                <a:lnTo>
                  <a:pt x="167640" y="36830"/>
                </a:lnTo>
                <a:lnTo>
                  <a:pt x="165100" y="36830"/>
                </a:lnTo>
                <a:lnTo>
                  <a:pt x="153669" y="43180"/>
                </a:lnTo>
                <a:lnTo>
                  <a:pt x="138430" y="57150"/>
                </a:lnTo>
                <a:lnTo>
                  <a:pt x="124459" y="72390"/>
                </a:lnTo>
                <a:lnTo>
                  <a:pt x="114300" y="83820"/>
                </a:lnTo>
                <a:lnTo>
                  <a:pt x="113030" y="85090"/>
                </a:lnTo>
                <a:lnTo>
                  <a:pt x="111759" y="87630"/>
                </a:lnTo>
                <a:lnTo>
                  <a:pt x="111759" y="95250"/>
                </a:lnTo>
                <a:lnTo>
                  <a:pt x="114300" y="96520"/>
                </a:lnTo>
                <a:lnTo>
                  <a:pt x="142240" y="134620"/>
                </a:lnTo>
                <a:lnTo>
                  <a:pt x="142240" y="355600"/>
                </a:lnTo>
                <a:lnTo>
                  <a:pt x="147319" y="360680"/>
                </a:lnTo>
                <a:lnTo>
                  <a:pt x="158750" y="370840"/>
                </a:lnTo>
                <a:lnTo>
                  <a:pt x="160019" y="372110"/>
                </a:lnTo>
                <a:lnTo>
                  <a:pt x="168909" y="372110"/>
                </a:lnTo>
                <a:lnTo>
                  <a:pt x="171450" y="370840"/>
                </a:lnTo>
                <a:lnTo>
                  <a:pt x="198119" y="347980"/>
                </a:lnTo>
                <a:lnTo>
                  <a:pt x="198119" y="204470"/>
                </a:lnTo>
                <a:lnTo>
                  <a:pt x="204469" y="172720"/>
                </a:lnTo>
                <a:lnTo>
                  <a:pt x="220980" y="147320"/>
                </a:lnTo>
                <a:lnTo>
                  <a:pt x="247650" y="129540"/>
                </a:lnTo>
                <a:lnTo>
                  <a:pt x="278130" y="123190"/>
                </a:lnTo>
                <a:lnTo>
                  <a:pt x="422909" y="123190"/>
                </a:lnTo>
                <a:lnTo>
                  <a:pt x="443230" y="96520"/>
                </a:lnTo>
                <a:lnTo>
                  <a:pt x="444500" y="95250"/>
                </a:lnTo>
                <a:lnTo>
                  <a:pt x="445769" y="92710"/>
                </a:lnTo>
                <a:close/>
              </a:path>
              <a:path extrusionOk="0" h="609600" w="557530">
                <a:moveTo>
                  <a:pt x="142240" y="355600"/>
                </a:moveTo>
                <a:lnTo>
                  <a:pt x="142240" y="275590"/>
                </a:lnTo>
                <a:lnTo>
                  <a:pt x="114300" y="312420"/>
                </a:lnTo>
                <a:lnTo>
                  <a:pt x="113030" y="313690"/>
                </a:lnTo>
                <a:lnTo>
                  <a:pt x="111759" y="316230"/>
                </a:lnTo>
                <a:lnTo>
                  <a:pt x="111759" y="318770"/>
                </a:lnTo>
                <a:lnTo>
                  <a:pt x="118109" y="330200"/>
                </a:lnTo>
                <a:lnTo>
                  <a:pt x="132080" y="345440"/>
                </a:lnTo>
                <a:lnTo>
                  <a:pt x="142240" y="355600"/>
                </a:lnTo>
                <a:close/>
              </a:path>
              <a:path extrusionOk="0" h="609600" w="557530">
                <a:moveTo>
                  <a:pt x="233680" y="449580"/>
                </a:moveTo>
                <a:lnTo>
                  <a:pt x="116840" y="449580"/>
                </a:lnTo>
                <a:lnTo>
                  <a:pt x="132080" y="452120"/>
                </a:lnTo>
                <a:lnTo>
                  <a:pt x="144780" y="461010"/>
                </a:lnTo>
                <a:lnTo>
                  <a:pt x="153669" y="474980"/>
                </a:lnTo>
                <a:lnTo>
                  <a:pt x="157480" y="490220"/>
                </a:lnTo>
                <a:lnTo>
                  <a:pt x="157480" y="530860"/>
                </a:lnTo>
                <a:lnTo>
                  <a:pt x="196850" y="530860"/>
                </a:lnTo>
                <a:lnTo>
                  <a:pt x="196850" y="481330"/>
                </a:lnTo>
                <a:lnTo>
                  <a:pt x="204469" y="474980"/>
                </a:lnTo>
                <a:lnTo>
                  <a:pt x="217169" y="466090"/>
                </a:lnTo>
                <a:lnTo>
                  <a:pt x="228600" y="45593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157480" y="530860"/>
                </a:moveTo>
                <a:lnTo>
                  <a:pt x="157480" y="490220"/>
                </a:lnTo>
                <a:lnTo>
                  <a:pt x="153669" y="506730"/>
                </a:lnTo>
                <a:lnTo>
                  <a:pt x="144780" y="519430"/>
                </a:lnTo>
                <a:lnTo>
                  <a:pt x="132080" y="528320"/>
                </a:lnTo>
                <a:lnTo>
                  <a:pt x="116840" y="530860"/>
                </a:lnTo>
                <a:lnTo>
                  <a:pt x="157480" y="530860"/>
                </a:lnTo>
                <a:close/>
              </a:path>
              <a:path extrusionOk="0" h="609600" w="557530">
                <a:moveTo>
                  <a:pt x="219709" y="425450"/>
                </a:moveTo>
                <a:lnTo>
                  <a:pt x="214630" y="417830"/>
                </a:lnTo>
                <a:lnTo>
                  <a:pt x="210819" y="410210"/>
                </a:lnTo>
                <a:lnTo>
                  <a:pt x="210819" y="408940"/>
                </a:lnTo>
                <a:lnTo>
                  <a:pt x="208280" y="408940"/>
                </a:lnTo>
                <a:lnTo>
                  <a:pt x="200659" y="410210"/>
                </a:lnTo>
                <a:lnTo>
                  <a:pt x="186690" y="415290"/>
                </a:lnTo>
                <a:lnTo>
                  <a:pt x="173990" y="421640"/>
                </a:lnTo>
                <a:lnTo>
                  <a:pt x="165100" y="425450"/>
                </a:lnTo>
                <a:lnTo>
                  <a:pt x="219709" y="425450"/>
                </a:lnTo>
                <a:close/>
              </a:path>
              <a:path extrusionOk="0" h="609600" w="557530">
                <a:moveTo>
                  <a:pt x="218440" y="556260"/>
                </a:moveTo>
                <a:lnTo>
                  <a:pt x="165100" y="556260"/>
                </a:lnTo>
                <a:lnTo>
                  <a:pt x="173990" y="560070"/>
                </a:lnTo>
                <a:lnTo>
                  <a:pt x="200659" y="570230"/>
                </a:lnTo>
                <a:lnTo>
                  <a:pt x="208280" y="571500"/>
                </a:lnTo>
                <a:lnTo>
                  <a:pt x="210819" y="571500"/>
                </a:lnTo>
                <a:lnTo>
                  <a:pt x="210819" y="570230"/>
                </a:lnTo>
                <a:lnTo>
                  <a:pt x="215900" y="562610"/>
                </a:lnTo>
                <a:lnTo>
                  <a:pt x="218440" y="556260"/>
                </a:lnTo>
                <a:close/>
              </a:path>
              <a:path extrusionOk="0" h="609600" w="557530">
                <a:moveTo>
                  <a:pt x="198119" y="494030"/>
                </a:moveTo>
                <a:lnTo>
                  <a:pt x="198119" y="487680"/>
                </a:lnTo>
                <a:lnTo>
                  <a:pt x="196850" y="481330"/>
                </a:lnTo>
                <a:lnTo>
                  <a:pt x="196850" y="500380"/>
                </a:lnTo>
                <a:lnTo>
                  <a:pt x="198119" y="49403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223519" y="520700"/>
                </a:lnTo>
                <a:lnTo>
                  <a:pt x="215900" y="514350"/>
                </a:lnTo>
                <a:lnTo>
                  <a:pt x="205740" y="506730"/>
                </a:lnTo>
                <a:lnTo>
                  <a:pt x="196850" y="500380"/>
                </a:lnTo>
                <a:lnTo>
                  <a:pt x="196850" y="5308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321310"/>
                </a:moveTo>
                <a:lnTo>
                  <a:pt x="445769" y="314960"/>
                </a:lnTo>
                <a:lnTo>
                  <a:pt x="443230" y="312420"/>
                </a:lnTo>
                <a:lnTo>
                  <a:pt x="422909" y="285750"/>
                </a:lnTo>
                <a:lnTo>
                  <a:pt x="278130" y="285750"/>
                </a:lnTo>
                <a:lnTo>
                  <a:pt x="247650" y="279400"/>
                </a:lnTo>
                <a:lnTo>
                  <a:pt x="220980" y="261620"/>
                </a:lnTo>
                <a:lnTo>
                  <a:pt x="204469" y="236220"/>
                </a:lnTo>
                <a:lnTo>
                  <a:pt x="198119" y="204470"/>
                </a:lnTo>
                <a:lnTo>
                  <a:pt x="198119" y="347980"/>
                </a:lnTo>
                <a:lnTo>
                  <a:pt x="208280" y="341630"/>
                </a:lnTo>
                <a:lnTo>
                  <a:pt x="427990" y="341630"/>
                </a:lnTo>
                <a:lnTo>
                  <a:pt x="433069" y="336550"/>
                </a:lnTo>
                <a:lnTo>
                  <a:pt x="443230" y="325120"/>
                </a:lnTo>
                <a:lnTo>
                  <a:pt x="444500" y="323850"/>
                </a:lnTo>
                <a:lnTo>
                  <a:pt x="445769" y="321310"/>
                </a:lnTo>
                <a:close/>
              </a:path>
              <a:path extrusionOk="0" h="609600" w="557530">
                <a:moveTo>
                  <a:pt x="349250" y="67310"/>
                </a:moveTo>
                <a:lnTo>
                  <a:pt x="325119" y="57150"/>
                </a:lnTo>
                <a:lnTo>
                  <a:pt x="317500" y="3810"/>
                </a:lnTo>
                <a:lnTo>
                  <a:pt x="312419" y="0"/>
                </a:lnTo>
                <a:lnTo>
                  <a:pt x="245109" y="0"/>
                </a:lnTo>
                <a:lnTo>
                  <a:pt x="241300" y="3810"/>
                </a:lnTo>
                <a:lnTo>
                  <a:pt x="241300" y="7620"/>
                </a:lnTo>
                <a:lnTo>
                  <a:pt x="233680" y="57150"/>
                </a:lnTo>
                <a:lnTo>
                  <a:pt x="226059" y="58420"/>
                </a:lnTo>
                <a:lnTo>
                  <a:pt x="219709" y="60960"/>
                </a:lnTo>
                <a:lnTo>
                  <a:pt x="213359" y="64770"/>
                </a:lnTo>
                <a:lnTo>
                  <a:pt x="207009" y="67310"/>
                </a:lnTo>
                <a:lnTo>
                  <a:pt x="349250" y="67310"/>
                </a:lnTo>
                <a:close/>
              </a:path>
              <a:path extrusionOk="0" h="609600" w="557530">
                <a:moveTo>
                  <a:pt x="350519" y="341630"/>
                </a:moveTo>
                <a:lnTo>
                  <a:pt x="208280" y="341630"/>
                </a:lnTo>
                <a:lnTo>
                  <a:pt x="213359" y="344170"/>
                </a:lnTo>
                <a:lnTo>
                  <a:pt x="219709" y="347980"/>
                </a:lnTo>
                <a:lnTo>
                  <a:pt x="226059" y="349250"/>
                </a:lnTo>
                <a:lnTo>
                  <a:pt x="232409" y="351790"/>
                </a:lnTo>
                <a:lnTo>
                  <a:pt x="240030" y="405130"/>
                </a:lnTo>
                <a:lnTo>
                  <a:pt x="245109" y="408940"/>
                </a:lnTo>
                <a:lnTo>
                  <a:pt x="312419" y="408940"/>
                </a:lnTo>
                <a:lnTo>
                  <a:pt x="316230" y="405130"/>
                </a:lnTo>
                <a:lnTo>
                  <a:pt x="317500" y="401320"/>
                </a:lnTo>
                <a:lnTo>
                  <a:pt x="323850" y="353060"/>
                </a:lnTo>
                <a:lnTo>
                  <a:pt x="337819" y="347980"/>
                </a:lnTo>
                <a:lnTo>
                  <a:pt x="344169" y="344170"/>
                </a:lnTo>
                <a:lnTo>
                  <a:pt x="350519" y="341630"/>
                </a:lnTo>
                <a:close/>
              </a:path>
              <a:path extrusionOk="0" h="609600" w="557530">
                <a:moveTo>
                  <a:pt x="422909" y="123190"/>
                </a:moveTo>
                <a:lnTo>
                  <a:pt x="278130" y="123190"/>
                </a:lnTo>
                <a:lnTo>
                  <a:pt x="309880" y="129540"/>
                </a:lnTo>
                <a:lnTo>
                  <a:pt x="336550" y="147320"/>
                </a:lnTo>
                <a:lnTo>
                  <a:pt x="353059" y="172720"/>
                </a:lnTo>
                <a:lnTo>
                  <a:pt x="359409" y="204470"/>
                </a:lnTo>
                <a:lnTo>
                  <a:pt x="359409" y="285750"/>
                </a:lnTo>
                <a:lnTo>
                  <a:pt x="415290" y="285750"/>
                </a:lnTo>
                <a:lnTo>
                  <a:pt x="415290" y="133350"/>
                </a:lnTo>
                <a:lnTo>
                  <a:pt x="422909" y="123190"/>
                </a:lnTo>
                <a:close/>
              </a:path>
              <a:path extrusionOk="0" h="609600" w="557530">
                <a:moveTo>
                  <a:pt x="359409" y="285750"/>
                </a:moveTo>
                <a:lnTo>
                  <a:pt x="359409" y="204470"/>
                </a:lnTo>
                <a:lnTo>
                  <a:pt x="353059" y="236220"/>
                </a:lnTo>
                <a:lnTo>
                  <a:pt x="336550" y="261620"/>
                </a:lnTo>
                <a:lnTo>
                  <a:pt x="309880" y="279400"/>
                </a:lnTo>
                <a:lnTo>
                  <a:pt x="278130" y="285750"/>
                </a:lnTo>
                <a:lnTo>
                  <a:pt x="3594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554990" y="443230"/>
                </a:lnTo>
                <a:lnTo>
                  <a:pt x="547369" y="430530"/>
                </a:lnTo>
                <a:lnTo>
                  <a:pt x="544830" y="425450"/>
                </a:lnTo>
                <a:lnTo>
                  <a:pt x="392430" y="425450"/>
                </a:lnTo>
                <a:lnTo>
                  <a:pt x="383540" y="421640"/>
                </a:lnTo>
                <a:lnTo>
                  <a:pt x="370840" y="415290"/>
                </a:lnTo>
                <a:lnTo>
                  <a:pt x="356869" y="410210"/>
                </a:lnTo>
                <a:lnTo>
                  <a:pt x="349250" y="408940"/>
                </a:lnTo>
                <a:lnTo>
                  <a:pt x="346709" y="408940"/>
                </a:lnTo>
                <a:lnTo>
                  <a:pt x="346709" y="410210"/>
                </a:lnTo>
                <a:lnTo>
                  <a:pt x="334009" y="430530"/>
                </a:lnTo>
                <a:lnTo>
                  <a:pt x="327659" y="443230"/>
                </a:lnTo>
                <a:lnTo>
                  <a:pt x="323850" y="449580"/>
                </a:lnTo>
                <a:lnTo>
                  <a:pt x="328930" y="455930"/>
                </a:lnTo>
                <a:lnTo>
                  <a:pt x="340359" y="466090"/>
                </a:lnTo>
                <a:lnTo>
                  <a:pt x="353059" y="474980"/>
                </a:lnTo>
                <a:lnTo>
                  <a:pt x="360680" y="481330"/>
                </a:lnTo>
                <a:lnTo>
                  <a:pt x="360680" y="568778"/>
                </a:lnTo>
                <a:lnTo>
                  <a:pt x="383540" y="560070"/>
                </a:lnTo>
                <a:lnTo>
                  <a:pt x="392430" y="556260"/>
                </a:lnTo>
                <a:lnTo>
                  <a:pt x="400050" y="556260"/>
                </a:lnTo>
                <a:lnTo>
                  <a:pt x="400050" y="490220"/>
                </a:lnTo>
                <a:lnTo>
                  <a:pt x="403859" y="474980"/>
                </a:lnTo>
                <a:lnTo>
                  <a:pt x="412750" y="461010"/>
                </a:lnTo>
                <a:lnTo>
                  <a:pt x="425450" y="452120"/>
                </a:lnTo>
                <a:lnTo>
                  <a:pt x="440690" y="44958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360680" y="568778"/>
                </a:moveTo>
                <a:lnTo>
                  <a:pt x="360680" y="500380"/>
                </a:lnTo>
                <a:lnTo>
                  <a:pt x="353059" y="505460"/>
                </a:lnTo>
                <a:lnTo>
                  <a:pt x="340359" y="515620"/>
                </a:lnTo>
                <a:lnTo>
                  <a:pt x="328930" y="524510"/>
                </a:lnTo>
                <a:lnTo>
                  <a:pt x="323850" y="530860"/>
                </a:lnTo>
                <a:lnTo>
                  <a:pt x="327659" y="537210"/>
                </a:lnTo>
                <a:lnTo>
                  <a:pt x="334009" y="549910"/>
                </a:lnTo>
                <a:lnTo>
                  <a:pt x="346709" y="570230"/>
                </a:lnTo>
                <a:lnTo>
                  <a:pt x="346709" y="571500"/>
                </a:lnTo>
                <a:lnTo>
                  <a:pt x="349250" y="571500"/>
                </a:lnTo>
                <a:lnTo>
                  <a:pt x="356869" y="570230"/>
                </a:lnTo>
                <a:lnTo>
                  <a:pt x="360680" y="568778"/>
                </a:lnTo>
                <a:close/>
              </a:path>
              <a:path extrusionOk="0" h="609600" w="557530">
                <a:moveTo>
                  <a:pt x="429259" y="67310"/>
                </a:moveTo>
                <a:lnTo>
                  <a:pt x="410209" y="48260"/>
                </a:lnTo>
                <a:lnTo>
                  <a:pt x="398780" y="38100"/>
                </a:lnTo>
                <a:lnTo>
                  <a:pt x="397509" y="36830"/>
                </a:lnTo>
                <a:lnTo>
                  <a:pt x="388619" y="36830"/>
                </a:lnTo>
                <a:lnTo>
                  <a:pt x="386080" y="38100"/>
                </a:lnTo>
                <a:lnTo>
                  <a:pt x="359409" y="60960"/>
                </a:lnTo>
                <a:lnTo>
                  <a:pt x="349250" y="67310"/>
                </a:lnTo>
                <a:lnTo>
                  <a:pt x="429259" y="67310"/>
                </a:lnTo>
                <a:close/>
              </a:path>
              <a:path extrusionOk="0" h="609600" w="557530">
                <a:moveTo>
                  <a:pt x="427990" y="341630"/>
                </a:moveTo>
                <a:lnTo>
                  <a:pt x="350519" y="341630"/>
                </a:lnTo>
                <a:lnTo>
                  <a:pt x="359409" y="347980"/>
                </a:lnTo>
                <a:lnTo>
                  <a:pt x="368300" y="355600"/>
                </a:lnTo>
                <a:lnTo>
                  <a:pt x="377190" y="361950"/>
                </a:lnTo>
                <a:lnTo>
                  <a:pt x="386080" y="369570"/>
                </a:lnTo>
                <a:lnTo>
                  <a:pt x="389890" y="372110"/>
                </a:lnTo>
                <a:lnTo>
                  <a:pt x="392430" y="372110"/>
                </a:lnTo>
                <a:lnTo>
                  <a:pt x="402590" y="365760"/>
                </a:lnTo>
                <a:lnTo>
                  <a:pt x="417830" y="351790"/>
                </a:lnTo>
                <a:lnTo>
                  <a:pt x="427990" y="341630"/>
                </a:lnTo>
                <a:close/>
              </a:path>
              <a:path extrusionOk="0" h="609600" w="557530">
                <a:moveTo>
                  <a:pt x="360680" y="500380"/>
                </a:moveTo>
                <a:lnTo>
                  <a:pt x="360680" y="481330"/>
                </a:lnTo>
                <a:lnTo>
                  <a:pt x="359409" y="487680"/>
                </a:lnTo>
                <a:lnTo>
                  <a:pt x="359409" y="494030"/>
                </a:lnTo>
                <a:lnTo>
                  <a:pt x="360680" y="500380"/>
                </a:lnTo>
                <a:close/>
              </a:path>
              <a:path extrusionOk="0" h="609600" w="557530">
                <a:moveTo>
                  <a:pt x="490219" y="425450"/>
                </a:moveTo>
                <a:lnTo>
                  <a:pt x="485140" y="421640"/>
                </a:lnTo>
                <a:lnTo>
                  <a:pt x="478790" y="417830"/>
                </a:lnTo>
                <a:lnTo>
                  <a:pt x="473709" y="415290"/>
                </a:lnTo>
                <a:lnTo>
                  <a:pt x="472440" y="405130"/>
                </a:lnTo>
                <a:lnTo>
                  <a:pt x="469900" y="388620"/>
                </a:lnTo>
                <a:lnTo>
                  <a:pt x="467359" y="374650"/>
                </a:lnTo>
                <a:lnTo>
                  <a:pt x="463550" y="368300"/>
                </a:lnTo>
                <a:lnTo>
                  <a:pt x="419100" y="368300"/>
                </a:lnTo>
                <a:lnTo>
                  <a:pt x="415290" y="374650"/>
                </a:lnTo>
                <a:lnTo>
                  <a:pt x="412750" y="388620"/>
                </a:lnTo>
                <a:lnTo>
                  <a:pt x="410209" y="405130"/>
                </a:lnTo>
                <a:lnTo>
                  <a:pt x="408940" y="415290"/>
                </a:lnTo>
                <a:lnTo>
                  <a:pt x="402590" y="417830"/>
                </a:lnTo>
                <a:lnTo>
                  <a:pt x="392430" y="425450"/>
                </a:lnTo>
                <a:lnTo>
                  <a:pt x="490219" y="425450"/>
                </a:lnTo>
                <a:close/>
              </a:path>
              <a:path extrusionOk="0" h="609600" w="557530">
                <a:moveTo>
                  <a:pt x="490219" y="556260"/>
                </a:moveTo>
                <a:lnTo>
                  <a:pt x="392430" y="556260"/>
                </a:lnTo>
                <a:lnTo>
                  <a:pt x="397509" y="560070"/>
                </a:lnTo>
                <a:lnTo>
                  <a:pt x="402590" y="562610"/>
                </a:lnTo>
                <a:lnTo>
                  <a:pt x="408940" y="565150"/>
                </a:lnTo>
                <a:lnTo>
                  <a:pt x="410209" y="575310"/>
                </a:lnTo>
                <a:lnTo>
                  <a:pt x="412750" y="591820"/>
                </a:lnTo>
                <a:lnTo>
                  <a:pt x="415290" y="605790"/>
                </a:lnTo>
                <a:lnTo>
                  <a:pt x="417830" y="609422"/>
                </a:lnTo>
                <a:lnTo>
                  <a:pt x="464819" y="609422"/>
                </a:lnTo>
                <a:lnTo>
                  <a:pt x="467359" y="605790"/>
                </a:lnTo>
                <a:lnTo>
                  <a:pt x="469900" y="591820"/>
                </a:lnTo>
                <a:lnTo>
                  <a:pt x="472440" y="575310"/>
                </a:lnTo>
                <a:lnTo>
                  <a:pt x="473709" y="565150"/>
                </a:lnTo>
                <a:lnTo>
                  <a:pt x="485140" y="560070"/>
                </a:lnTo>
                <a:lnTo>
                  <a:pt x="490219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440690" y="530860"/>
                </a:lnTo>
                <a:lnTo>
                  <a:pt x="425450" y="528320"/>
                </a:lnTo>
                <a:lnTo>
                  <a:pt x="412750" y="519430"/>
                </a:lnTo>
                <a:lnTo>
                  <a:pt x="403859" y="506730"/>
                </a:lnTo>
                <a:lnTo>
                  <a:pt x="400050" y="490220"/>
                </a:lnTo>
                <a:lnTo>
                  <a:pt x="400050" y="556260"/>
                </a:lnTo>
                <a:lnTo>
                  <a:pt x="543560" y="556260"/>
                </a:lnTo>
                <a:lnTo>
                  <a:pt x="554990" y="537210"/>
                </a:lnTo>
                <a:lnTo>
                  <a:pt x="557530" y="530860"/>
                </a:lnTo>
                <a:close/>
              </a:path>
              <a:path extrusionOk="0" h="609600" w="557530">
                <a:moveTo>
                  <a:pt x="481330" y="238760"/>
                </a:moveTo>
                <a:lnTo>
                  <a:pt x="481330" y="170180"/>
                </a:lnTo>
                <a:lnTo>
                  <a:pt x="478790" y="166370"/>
                </a:lnTo>
                <a:lnTo>
                  <a:pt x="473709" y="165100"/>
                </a:lnTo>
                <a:lnTo>
                  <a:pt x="462280" y="162560"/>
                </a:lnTo>
                <a:lnTo>
                  <a:pt x="449580" y="161290"/>
                </a:lnTo>
                <a:lnTo>
                  <a:pt x="436880" y="158750"/>
                </a:lnTo>
                <a:lnTo>
                  <a:pt x="425450" y="157480"/>
                </a:lnTo>
                <a:lnTo>
                  <a:pt x="422909" y="151130"/>
                </a:lnTo>
                <a:lnTo>
                  <a:pt x="420369" y="146050"/>
                </a:lnTo>
                <a:lnTo>
                  <a:pt x="415290" y="133350"/>
                </a:lnTo>
                <a:lnTo>
                  <a:pt x="415290" y="275590"/>
                </a:lnTo>
                <a:lnTo>
                  <a:pt x="420369" y="262890"/>
                </a:lnTo>
                <a:lnTo>
                  <a:pt x="422909" y="257810"/>
                </a:lnTo>
                <a:lnTo>
                  <a:pt x="425450" y="251460"/>
                </a:lnTo>
                <a:lnTo>
                  <a:pt x="473709" y="243840"/>
                </a:lnTo>
                <a:lnTo>
                  <a:pt x="478790" y="242570"/>
                </a:lnTo>
                <a:lnTo>
                  <a:pt x="481330" y="238760"/>
                </a:lnTo>
                <a:close/>
              </a:path>
              <a:path extrusionOk="0" h="609600" w="557530">
                <a:moveTo>
                  <a:pt x="422909" y="285750"/>
                </a:moveTo>
                <a:lnTo>
                  <a:pt x="415290" y="275590"/>
                </a:lnTo>
                <a:lnTo>
                  <a:pt x="415290" y="285750"/>
                </a:lnTo>
                <a:lnTo>
                  <a:pt x="4229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440690" y="449580"/>
                </a:lnTo>
                <a:lnTo>
                  <a:pt x="457200" y="452120"/>
                </a:lnTo>
                <a:lnTo>
                  <a:pt x="469900" y="461010"/>
                </a:lnTo>
                <a:lnTo>
                  <a:pt x="478790" y="474980"/>
                </a:lnTo>
                <a:lnTo>
                  <a:pt x="481330" y="490220"/>
                </a:lnTo>
                <a:lnTo>
                  <a:pt x="481330" y="530860"/>
                </a:lnTo>
                <a:lnTo>
                  <a:pt x="521969" y="530860"/>
                </a:lnTo>
                <a:lnTo>
                  <a:pt x="521969" y="481330"/>
                </a:lnTo>
                <a:lnTo>
                  <a:pt x="529590" y="474980"/>
                </a:lnTo>
                <a:lnTo>
                  <a:pt x="541019" y="466090"/>
                </a:lnTo>
                <a:lnTo>
                  <a:pt x="552450" y="45593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481330" y="530860"/>
                </a:moveTo>
                <a:lnTo>
                  <a:pt x="481330" y="490220"/>
                </a:lnTo>
                <a:lnTo>
                  <a:pt x="478790" y="506730"/>
                </a:lnTo>
                <a:lnTo>
                  <a:pt x="469900" y="519430"/>
                </a:lnTo>
                <a:lnTo>
                  <a:pt x="457200" y="528320"/>
                </a:lnTo>
                <a:lnTo>
                  <a:pt x="440690" y="530860"/>
                </a:lnTo>
                <a:lnTo>
                  <a:pt x="481330" y="530860"/>
                </a:lnTo>
                <a:close/>
              </a:path>
              <a:path extrusionOk="0" h="609600" w="557530">
                <a:moveTo>
                  <a:pt x="544830" y="425450"/>
                </a:moveTo>
                <a:lnTo>
                  <a:pt x="539750" y="417830"/>
                </a:lnTo>
                <a:lnTo>
                  <a:pt x="535940" y="410210"/>
                </a:lnTo>
                <a:lnTo>
                  <a:pt x="534669" y="408940"/>
                </a:lnTo>
                <a:lnTo>
                  <a:pt x="533400" y="408940"/>
                </a:lnTo>
                <a:lnTo>
                  <a:pt x="525780" y="410210"/>
                </a:lnTo>
                <a:lnTo>
                  <a:pt x="511809" y="415290"/>
                </a:lnTo>
                <a:lnTo>
                  <a:pt x="497840" y="421640"/>
                </a:lnTo>
                <a:lnTo>
                  <a:pt x="490219" y="425450"/>
                </a:lnTo>
                <a:lnTo>
                  <a:pt x="544830" y="425450"/>
                </a:lnTo>
                <a:close/>
              </a:path>
              <a:path extrusionOk="0" h="609600" w="557530">
                <a:moveTo>
                  <a:pt x="543560" y="556260"/>
                </a:moveTo>
                <a:lnTo>
                  <a:pt x="490219" y="556260"/>
                </a:lnTo>
                <a:lnTo>
                  <a:pt x="497840" y="560070"/>
                </a:lnTo>
                <a:lnTo>
                  <a:pt x="524510" y="570230"/>
                </a:lnTo>
                <a:lnTo>
                  <a:pt x="533400" y="571500"/>
                </a:lnTo>
                <a:lnTo>
                  <a:pt x="534669" y="571500"/>
                </a:lnTo>
                <a:lnTo>
                  <a:pt x="535940" y="570230"/>
                </a:lnTo>
                <a:lnTo>
                  <a:pt x="539750" y="562610"/>
                </a:lnTo>
                <a:lnTo>
                  <a:pt x="543560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557530" y="529590"/>
                </a:lnTo>
                <a:lnTo>
                  <a:pt x="548640" y="520700"/>
                </a:lnTo>
                <a:lnTo>
                  <a:pt x="539750" y="514350"/>
                </a:lnTo>
                <a:lnTo>
                  <a:pt x="530860" y="506730"/>
                </a:lnTo>
                <a:lnTo>
                  <a:pt x="521969" y="500380"/>
                </a:lnTo>
                <a:lnTo>
                  <a:pt x="521969" y="530860"/>
                </a:lnTo>
                <a:lnTo>
                  <a:pt x="557530" y="5308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17"/>
          <p:cNvSpPr txBox="1"/>
          <p:nvPr/>
        </p:nvSpPr>
        <p:spPr>
          <a:xfrm>
            <a:off x="6581168" y="2603500"/>
            <a:ext cx="414655" cy="4817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Usu</a:t>
            </a:r>
            <a:endParaRPr sz="2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67500"/>
              </a:lnSpc>
              <a:spcBef>
                <a:spcPts val="2175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ar ios</a:t>
            </a:r>
            <a:endParaRPr sz="2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6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Ne gocio</a:t>
            </a:r>
            <a:endParaRPr sz="2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17"/>
          <p:cNvSpPr txBox="1"/>
          <p:nvPr/>
        </p:nvSpPr>
        <p:spPr>
          <a:xfrm>
            <a:off x="2400300" y="1259438"/>
            <a:ext cx="1875155" cy="7586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Necesidades</a:t>
            </a:r>
            <a:endParaRPr sz="2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Motivadores</a:t>
            </a:r>
            <a:endParaRPr sz="2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355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Propósito</a:t>
            </a:r>
            <a:endParaRPr sz="35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380365" rtl="0" algn="l">
              <a:lnSpc>
                <a:spcPct val="3763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Impacto  Objetivos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17"/>
          <p:cNvSpPr txBox="1"/>
          <p:nvPr/>
        </p:nvSpPr>
        <p:spPr>
          <a:xfrm rot="5400000">
            <a:off x="669527" y="1956435"/>
            <a:ext cx="1245235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68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Acciones</a:t>
            </a:r>
            <a:endParaRPr sz="25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117"/>
          <p:cNvSpPr txBox="1"/>
          <p:nvPr/>
        </p:nvSpPr>
        <p:spPr>
          <a:xfrm>
            <a:off x="1089505" y="7281456"/>
            <a:ext cx="368935" cy="1118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Mé</a:t>
            </a:r>
            <a:endParaRPr sz="2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87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tric as</a:t>
            </a:r>
            <a:endParaRPr sz="2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117"/>
          <p:cNvSpPr/>
          <p:nvPr/>
        </p:nvSpPr>
        <p:spPr>
          <a:xfrm>
            <a:off x="5219700" y="1155700"/>
            <a:ext cx="584200" cy="571500"/>
          </a:xfrm>
          <a:custGeom>
            <a:rect b="b" l="l" r="r" t="t"/>
            <a:pathLst>
              <a:path extrusionOk="0" h="571500" w="584200">
                <a:moveTo>
                  <a:pt x="578841" y="81204"/>
                </a:moveTo>
                <a:lnTo>
                  <a:pt x="575589" y="65455"/>
                </a:lnTo>
                <a:lnTo>
                  <a:pt x="552110" y="31393"/>
                </a:lnTo>
                <a:lnTo>
                  <a:pt x="517291" y="8423"/>
                </a:lnTo>
                <a:lnTo>
                  <a:pt x="474662" y="0"/>
                </a:lnTo>
                <a:lnTo>
                  <a:pt x="109537" y="0"/>
                </a:lnTo>
                <a:lnTo>
                  <a:pt x="66908" y="8423"/>
                </a:lnTo>
                <a:lnTo>
                  <a:pt x="32089" y="31393"/>
                </a:lnTo>
                <a:lnTo>
                  <a:pt x="8610" y="65455"/>
                </a:lnTo>
                <a:lnTo>
                  <a:pt x="0" y="107156"/>
                </a:lnTo>
                <a:lnTo>
                  <a:pt x="0" y="464350"/>
                </a:lnTo>
                <a:lnTo>
                  <a:pt x="8610" y="506048"/>
                </a:lnTo>
                <a:lnTo>
                  <a:pt x="32089" y="540108"/>
                </a:lnTo>
                <a:lnTo>
                  <a:pt x="66908" y="563076"/>
                </a:lnTo>
                <a:lnTo>
                  <a:pt x="109537" y="571499"/>
                </a:lnTo>
                <a:lnTo>
                  <a:pt x="131689" y="571499"/>
                </a:lnTo>
                <a:lnTo>
                  <a:pt x="131689" y="238124"/>
                </a:lnTo>
                <a:lnTo>
                  <a:pt x="133473" y="229231"/>
                </a:lnTo>
                <a:lnTo>
                  <a:pt x="138823" y="221386"/>
                </a:lnTo>
                <a:lnTo>
                  <a:pt x="274980" y="88181"/>
                </a:lnTo>
                <a:lnTo>
                  <a:pt x="283005" y="82948"/>
                </a:lnTo>
                <a:lnTo>
                  <a:pt x="292100" y="81204"/>
                </a:lnTo>
                <a:lnTo>
                  <a:pt x="578841" y="81204"/>
                </a:lnTo>
                <a:close/>
              </a:path>
              <a:path extrusionOk="0" h="571500" w="584200">
                <a:moveTo>
                  <a:pt x="578842" y="490296"/>
                </a:moveTo>
                <a:lnTo>
                  <a:pt x="389469" y="490296"/>
                </a:lnTo>
                <a:lnTo>
                  <a:pt x="380376" y="488553"/>
                </a:lnTo>
                <a:lnTo>
                  <a:pt x="372351" y="483323"/>
                </a:lnTo>
                <a:lnTo>
                  <a:pt x="138823" y="254863"/>
                </a:lnTo>
                <a:lnTo>
                  <a:pt x="133473" y="247018"/>
                </a:lnTo>
                <a:lnTo>
                  <a:pt x="131689" y="238124"/>
                </a:lnTo>
                <a:lnTo>
                  <a:pt x="131689" y="571499"/>
                </a:lnTo>
                <a:lnTo>
                  <a:pt x="474662" y="571499"/>
                </a:lnTo>
                <a:lnTo>
                  <a:pt x="517291" y="563076"/>
                </a:lnTo>
                <a:lnTo>
                  <a:pt x="552110" y="540108"/>
                </a:lnTo>
                <a:lnTo>
                  <a:pt x="575589" y="506048"/>
                </a:lnTo>
                <a:lnTo>
                  <a:pt x="578842" y="490296"/>
                </a:lnTo>
                <a:close/>
              </a:path>
              <a:path extrusionOk="0" h="571500" w="584200">
                <a:moveTo>
                  <a:pt x="355139" y="323611"/>
                </a:moveTo>
                <a:lnTo>
                  <a:pt x="355139" y="142874"/>
                </a:lnTo>
                <a:lnTo>
                  <a:pt x="353356" y="151768"/>
                </a:lnTo>
                <a:lnTo>
                  <a:pt x="348005" y="159613"/>
                </a:lnTo>
                <a:lnTo>
                  <a:pt x="267754" y="238124"/>
                </a:lnTo>
                <a:lnTo>
                  <a:pt x="355139" y="323611"/>
                </a:lnTo>
                <a:close/>
              </a:path>
              <a:path extrusionOk="0" h="571500" w="584200">
                <a:moveTo>
                  <a:pt x="584200" y="464350"/>
                </a:moveTo>
                <a:lnTo>
                  <a:pt x="584200" y="107156"/>
                </a:lnTo>
                <a:lnTo>
                  <a:pt x="578842" y="81208"/>
                </a:lnTo>
                <a:lnTo>
                  <a:pt x="292100" y="81204"/>
                </a:lnTo>
                <a:lnTo>
                  <a:pt x="301194" y="82948"/>
                </a:lnTo>
                <a:lnTo>
                  <a:pt x="309219" y="88181"/>
                </a:lnTo>
                <a:lnTo>
                  <a:pt x="348005" y="126136"/>
                </a:lnTo>
                <a:lnTo>
                  <a:pt x="353356" y="133981"/>
                </a:lnTo>
                <a:lnTo>
                  <a:pt x="355139" y="142874"/>
                </a:lnTo>
                <a:lnTo>
                  <a:pt x="355139" y="323611"/>
                </a:lnTo>
                <a:lnTo>
                  <a:pt x="445376" y="411886"/>
                </a:lnTo>
                <a:lnTo>
                  <a:pt x="450726" y="419731"/>
                </a:lnTo>
                <a:lnTo>
                  <a:pt x="452510" y="428624"/>
                </a:lnTo>
                <a:lnTo>
                  <a:pt x="452510" y="490296"/>
                </a:lnTo>
                <a:lnTo>
                  <a:pt x="578842" y="490296"/>
                </a:lnTo>
                <a:lnTo>
                  <a:pt x="584200" y="464350"/>
                </a:lnTo>
                <a:close/>
              </a:path>
              <a:path extrusionOk="0" h="571500" w="584200">
                <a:moveTo>
                  <a:pt x="452510" y="490296"/>
                </a:moveTo>
                <a:lnTo>
                  <a:pt x="452510" y="428624"/>
                </a:lnTo>
                <a:lnTo>
                  <a:pt x="450726" y="437518"/>
                </a:lnTo>
                <a:lnTo>
                  <a:pt x="445376" y="445363"/>
                </a:lnTo>
                <a:lnTo>
                  <a:pt x="406577" y="483323"/>
                </a:lnTo>
                <a:lnTo>
                  <a:pt x="398559" y="488553"/>
                </a:lnTo>
                <a:lnTo>
                  <a:pt x="389469" y="490296"/>
                </a:lnTo>
                <a:lnTo>
                  <a:pt x="452510" y="49029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117"/>
          <p:cNvSpPr/>
          <p:nvPr/>
        </p:nvSpPr>
        <p:spPr>
          <a:xfrm>
            <a:off x="5308600" y="2908300"/>
            <a:ext cx="571500" cy="656590"/>
          </a:xfrm>
          <a:custGeom>
            <a:rect b="b" l="l" r="r" t="t"/>
            <a:pathLst>
              <a:path extrusionOk="0" h="656589" w="571500">
                <a:moveTo>
                  <a:pt x="435432" y="259778"/>
                </a:moveTo>
                <a:lnTo>
                  <a:pt x="435432" y="201675"/>
                </a:lnTo>
                <a:lnTo>
                  <a:pt x="381000" y="201675"/>
                </a:lnTo>
                <a:lnTo>
                  <a:pt x="381000" y="5981"/>
                </a:lnTo>
                <a:lnTo>
                  <a:pt x="375043" y="0"/>
                </a:lnTo>
                <a:lnTo>
                  <a:pt x="223672" y="0"/>
                </a:lnTo>
                <a:lnTo>
                  <a:pt x="217716" y="5981"/>
                </a:lnTo>
                <a:lnTo>
                  <a:pt x="217716" y="54686"/>
                </a:lnTo>
                <a:lnTo>
                  <a:pt x="40817" y="54686"/>
                </a:lnTo>
                <a:lnTo>
                  <a:pt x="24935" y="57911"/>
                </a:lnTo>
                <a:lnTo>
                  <a:pt x="11960" y="66705"/>
                </a:lnTo>
                <a:lnTo>
                  <a:pt x="3209" y="79744"/>
                </a:lnTo>
                <a:lnTo>
                  <a:pt x="0" y="95707"/>
                </a:lnTo>
                <a:lnTo>
                  <a:pt x="0" y="560590"/>
                </a:lnTo>
                <a:lnTo>
                  <a:pt x="3209" y="576553"/>
                </a:lnTo>
                <a:lnTo>
                  <a:pt x="11960" y="589592"/>
                </a:lnTo>
                <a:lnTo>
                  <a:pt x="24935" y="598386"/>
                </a:lnTo>
                <a:lnTo>
                  <a:pt x="40817" y="601611"/>
                </a:lnTo>
                <a:lnTo>
                  <a:pt x="54432" y="601611"/>
                </a:lnTo>
                <a:lnTo>
                  <a:pt x="54432" y="287134"/>
                </a:lnTo>
                <a:lnTo>
                  <a:pt x="55793" y="276548"/>
                </a:lnTo>
                <a:lnTo>
                  <a:pt x="59905" y="267846"/>
                </a:lnTo>
                <a:lnTo>
                  <a:pt x="66808" y="261949"/>
                </a:lnTo>
                <a:lnTo>
                  <a:pt x="76542" y="259778"/>
                </a:lnTo>
                <a:lnTo>
                  <a:pt x="435432" y="259778"/>
                </a:lnTo>
                <a:close/>
              </a:path>
              <a:path extrusionOk="0" h="656589" w="571500">
                <a:moveTo>
                  <a:pt x="435432" y="454621"/>
                </a:moveTo>
                <a:lnTo>
                  <a:pt x="435432" y="396519"/>
                </a:lnTo>
                <a:lnTo>
                  <a:pt x="76542" y="396519"/>
                </a:lnTo>
                <a:lnTo>
                  <a:pt x="66808" y="394348"/>
                </a:lnTo>
                <a:lnTo>
                  <a:pt x="59905" y="388451"/>
                </a:lnTo>
                <a:lnTo>
                  <a:pt x="55793" y="379749"/>
                </a:lnTo>
                <a:lnTo>
                  <a:pt x="54432" y="369163"/>
                </a:lnTo>
                <a:lnTo>
                  <a:pt x="54432" y="601611"/>
                </a:lnTo>
                <a:lnTo>
                  <a:pt x="217716" y="601611"/>
                </a:lnTo>
                <a:lnTo>
                  <a:pt x="217716" y="650316"/>
                </a:lnTo>
                <a:lnTo>
                  <a:pt x="223672" y="656297"/>
                </a:lnTo>
                <a:lnTo>
                  <a:pt x="375043" y="656297"/>
                </a:lnTo>
                <a:lnTo>
                  <a:pt x="381000" y="650316"/>
                </a:lnTo>
                <a:lnTo>
                  <a:pt x="381000" y="454621"/>
                </a:lnTo>
                <a:lnTo>
                  <a:pt x="435432" y="454621"/>
                </a:lnTo>
                <a:close/>
              </a:path>
              <a:path extrusionOk="0" h="656589" w="571500">
                <a:moveTo>
                  <a:pt x="561543" y="160654"/>
                </a:moveTo>
                <a:lnTo>
                  <a:pt x="543648" y="133953"/>
                </a:lnTo>
                <a:lnTo>
                  <a:pt x="513378" y="113472"/>
                </a:lnTo>
                <a:lnTo>
                  <a:pt x="476250" y="105968"/>
                </a:lnTo>
                <a:lnTo>
                  <a:pt x="439121" y="113472"/>
                </a:lnTo>
                <a:lnTo>
                  <a:pt x="408851" y="133953"/>
                </a:lnTo>
                <a:lnTo>
                  <a:pt x="388467" y="164368"/>
                </a:lnTo>
                <a:lnTo>
                  <a:pt x="381000" y="201675"/>
                </a:lnTo>
                <a:lnTo>
                  <a:pt x="435432" y="201675"/>
                </a:lnTo>
                <a:lnTo>
                  <a:pt x="438639" y="185713"/>
                </a:lnTo>
                <a:lnTo>
                  <a:pt x="447387" y="172673"/>
                </a:lnTo>
                <a:lnTo>
                  <a:pt x="460362" y="163880"/>
                </a:lnTo>
                <a:lnTo>
                  <a:pt x="476250" y="160654"/>
                </a:lnTo>
                <a:lnTo>
                  <a:pt x="561543" y="160654"/>
                </a:lnTo>
                <a:close/>
              </a:path>
              <a:path extrusionOk="0" h="656589" w="571500">
                <a:moveTo>
                  <a:pt x="435432" y="396519"/>
                </a:moveTo>
                <a:lnTo>
                  <a:pt x="435432" y="259778"/>
                </a:lnTo>
                <a:lnTo>
                  <a:pt x="381000" y="259778"/>
                </a:lnTo>
                <a:lnTo>
                  <a:pt x="381000" y="396519"/>
                </a:lnTo>
                <a:lnTo>
                  <a:pt x="435432" y="396519"/>
                </a:lnTo>
                <a:close/>
              </a:path>
              <a:path extrusionOk="0" h="656589" w="571500">
                <a:moveTo>
                  <a:pt x="561543" y="495642"/>
                </a:moveTo>
                <a:lnTo>
                  <a:pt x="476250" y="495642"/>
                </a:lnTo>
                <a:lnTo>
                  <a:pt x="460362" y="492417"/>
                </a:lnTo>
                <a:lnTo>
                  <a:pt x="447387" y="483623"/>
                </a:lnTo>
                <a:lnTo>
                  <a:pt x="438639" y="470584"/>
                </a:lnTo>
                <a:lnTo>
                  <a:pt x="435432" y="454621"/>
                </a:lnTo>
                <a:lnTo>
                  <a:pt x="381000" y="454621"/>
                </a:lnTo>
                <a:lnTo>
                  <a:pt x="388467" y="491928"/>
                </a:lnTo>
                <a:lnTo>
                  <a:pt x="408851" y="522344"/>
                </a:lnTo>
                <a:lnTo>
                  <a:pt x="439121" y="542825"/>
                </a:lnTo>
                <a:lnTo>
                  <a:pt x="476250" y="550329"/>
                </a:lnTo>
                <a:lnTo>
                  <a:pt x="513378" y="542825"/>
                </a:lnTo>
                <a:lnTo>
                  <a:pt x="543648" y="522344"/>
                </a:lnTo>
                <a:lnTo>
                  <a:pt x="561543" y="495642"/>
                </a:lnTo>
                <a:close/>
              </a:path>
              <a:path extrusionOk="0" h="656589" w="571500">
                <a:moveTo>
                  <a:pt x="517067" y="284987"/>
                </a:moveTo>
                <a:lnTo>
                  <a:pt x="517067" y="201675"/>
                </a:lnTo>
                <a:lnTo>
                  <a:pt x="515786" y="211750"/>
                </a:lnTo>
                <a:lnTo>
                  <a:pt x="512552" y="220100"/>
                </a:lnTo>
                <a:lnTo>
                  <a:pt x="508280" y="226607"/>
                </a:lnTo>
                <a:lnTo>
                  <a:pt x="503885" y="231152"/>
                </a:lnTo>
                <a:lnTo>
                  <a:pt x="435432" y="284987"/>
                </a:lnTo>
                <a:lnTo>
                  <a:pt x="517067" y="284987"/>
                </a:lnTo>
                <a:close/>
              </a:path>
              <a:path extrusionOk="0" h="656589" w="571500">
                <a:moveTo>
                  <a:pt x="523963" y="284987"/>
                </a:moveTo>
                <a:lnTo>
                  <a:pt x="435432" y="284987"/>
                </a:lnTo>
                <a:lnTo>
                  <a:pt x="435432" y="371728"/>
                </a:lnTo>
                <a:lnTo>
                  <a:pt x="468591" y="371728"/>
                </a:lnTo>
                <a:lnTo>
                  <a:pt x="468591" y="328142"/>
                </a:lnTo>
                <a:lnTo>
                  <a:pt x="523963" y="284987"/>
                </a:lnTo>
                <a:close/>
              </a:path>
              <a:path extrusionOk="0" h="656589" w="571500">
                <a:moveTo>
                  <a:pt x="571500" y="454621"/>
                </a:moveTo>
                <a:lnTo>
                  <a:pt x="562944" y="414245"/>
                </a:lnTo>
                <a:lnTo>
                  <a:pt x="538759" y="382841"/>
                </a:lnTo>
                <a:lnTo>
                  <a:pt x="524504" y="371728"/>
                </a:lnTo>
                <a:lnTo>
                  <a:pt x="435432" y="371728"/>
                </a:lnTo>
                <a:lnTo>
                  <a:pt x="503885" y="425145"/>
                </a:lnTo>
                <a:lnTo>
                  <a:pt x="508280" y="429690"/>
                </a:lnTo>
                <a:lnTo>
                  <a:pt x="512552" y="436197"/>
                </a:lnTo>
                <a:lnTo>
                  <a:pt x="515786" y="444547"/>
                </a:lnTo>
                <a:lnTo>
                  <a:pt x="517067" y="454621"/>
                </a:lnTo>
                <a:lnTo>
                  <a:pt x="517067" y="495642"/>
                </a:lnTo>
                <a:lnTo>
                  <a:pt x="561543" y="495642"/>
                </a:lnTo>
                <a:lnTo>
                  <a:pt x="564032" y="491928"/>
                </a:lnTo>
                <a:lnTo>
                  <a:pt x="571500" y="454621"/>
                </a:lnTo>
                <a:close/>
              </a:path>
              <a:path extrusionOk="0" h="656589" w="571500">
                <a:moveTo>
                  <a:pt x="524504" y="371728"/>
                </a:moveTo>
                <a:lnTo>
                  <a:pt x="468591" y="328142"/>
                </a:lnTo>
                <a:lnTo>
                  <a:pt x="468591" y="371728"/>
                </a:lnTo>
                <a:lnTo>
                  <a:pt x="524504" y="371728"/>
                </a:lnTo>
                <a:close/>
              </a:path>
              <a:path extrusionOk="0" h="656589" w="571500">
                <a:moveTo>
                  <a:pt x="571500" y="201675"/>
                </a:moveTo>
                <a:lnTo>
                  <a:pt x="564032" y="164368"/>
                </a:lnTo>
                <a:lnTo>
                  <a:pt x="561543" y="160654"/>
                </a:lnTo>
                <a:lnTo>
                  <a:pt x="476250" y="160654"/>
                </a:lnTo>
                <a:lnTo>
                  <a:pt x="492137" y="163880"/>
                </a:lnTo>
                <a:lnTo>
                  <a:pt x="505112" y="172673"/>
                </a:lnTo>
                <a:lnTo>
                  <a:pt x="513860" y="185713"/>
                </a:lnTo>
                <a:lnTo>
                  <a:pt x="517067" y="201675"/>
                </a:lnTo>
                <a:lnTo>
                  <a:pt x="517067" y="284987"/>
                </a:lnTo>
                <a:lnTo>
                  <a:pt x="523963" y="284987"/>
                </a:lnTo>
                <a:lnTo>
                  <a:pt x="538759" y="273456"/>
                </a:lnTo>
                <a:lnTo>
                  <a:pt x="552667" y="259236"/>
                </a:lnTo>
                <a:lnTo>
                  <a:pt x="562944" y="242052"/>
                </a:lnTo>
                <a:lnTo>
                  <a:pt x="569315" y="222625"/>
                </a:lnTo>
                <a:lnTo>
                  <a:pt x="571500" y="201675"/>
                </a:lnTo>
                <a:close/>
              </a:path>
              <a:path extrusionOk="0" h="656589" w="571500">
                <a:moveTo>
                  <a:pt x="517067" y="495642"/>
                </a:moveTo>
                <a:lnTo>
                  <a:pt x="517067" y="454621"/>
                </a:lnTo>
                <a:lnTo>
                  <a:pt x="513860" y="470584"/>
                </a:lnTo>
                <a:lnTo>
                  <a:pt x="505112" y="483623"/>
                </a:lnTo>
                <a:lnTo>
                  <a:pt x="492137" y="492417"/>
                </a:lnTo>
                <a:lnTo>
                  <a:pt x="476250" y="495642"/>
                </a:lnTo>
                <a:lnTo>
                  <a:pt x="517067" y="495642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117"/>
          <p:cNvSpPr/>
          <p:nvPr/>
        </p:nvSpPr>
        <p:spPr>
          <a:xfrm>
            <a:off x="5219700" y="4673600"/>
            <a:ext cx="584200" cy="673100"/>
          </a:xfrm>
          <a:custGeom>
            <a:rect b="b" l="l" r="r" t="t"/>
            <a:pathLst>
              <a:path extrusionOk="0" h="673100" w="584200">
                <a:moveTo>
                  <a:pt x="584200" y="179539"/>
                </a:moveTo>
                <a:lnTo>
                  <a:pt x="578753" y="127245"/>
                </a:lnTo>
                <a:lnTo>
                  <a:pt x="562816" y="83078"/>
                </a:lnTo>
                <a:lnTo>
                  <a:pt x="536989" y="47655"/>
                </a:lnTo>
                <a:lnTo>
                  <a:pt x="501875" y="21590"/>
                </a:lnTo>
                <a:lnTo>
                  <a:pt x="458077" y="5500"/>
                </a:lnTo>
                <a:lnTo>
                  <a:pt x="406196" y="0"/>
                </a:lnTo>
                <a:lnTo>
                  <a:pt x="341429" y="12965"/>
                </a:lnTo>
                <a:lnTo>
                  <a:pt x="287772" y="41694"/>
                </a:lnTo>
                <a:lnTo>
                  <a:pt x="250720" y="70991"/>
                </a:lnTo>
                <a:lnTo>
                  <a:pt x="235813" y="85636"/>
                </a:lnTo>
                <a:lnTo>
                  <a:pt x="6845" y="320027"/>
                </a:lnTo>
                <a:lnTo>
                  <a:pt x="2286" y="324535"/>
                </a:lnTo>
                <a:lnTo>
                  <a:pt x="0" y="330542"/>
                </a:lnTo>
                <a:lnTo>
                  <a:pt x="0" y="342557"/>
                </a:lnTo>
                <a:lnTo>
                  <a:pt x="2286" y="348564"/>
                </a:lnTo>
                <a:lnTo>
                  <a:pt x="6845" y="353072"/>
                </a:lnTo>
                <a:lnTo>
                  <a:pt x="235051" y="587082"/>
                </a:lnTo>
                <a:lnTo>
                  <a:pt x="250398" y="601948"/>
                </a:lnTo>
                <a:lnTo>
                  <a:pt x="287677" y="631358"/>
                </a:lnTo>
                <a:lnTo>
                  <a:pt x="341441" y="660137"/>
                </a:lnTo>
                <a:lnTo>
                  <a:pt x="406196" y="673100"/>
                </a:lnTo>
                <a:lnTo>
                  <a:pt x="458077" y="667599"/>
                </a:lnTo>
                <a:lnTo>
                  <a:pt x="501875" y="651509"/>
                </a:lnTo>
                <a:lnTo>
                  <a:pt x="502043" y="651384"/>
                </a:lnTo>
                <a:lnTo>
                  <a:pt x="502043" y="336550"/>
                </a:lnTo>
                <a:lnTo>
                  <a:pt x="527396" y="308745"/>
                </a:lnTo>
                <a:lnTo>
                  <a:pt x="554247" y="271570"/>
                </a:lnTo>
                <a:lnTo>
                  <a:pt x="575535" y="227632"/>
                </a:lnTo>
                <a:lnTo>
                  <a:pt x="584200" y="179539"/>
                </a:lnTo>
                <a:close/>
              </a:path>
              <a:path extrusionOk="0" h="673100" w="584200">
                <a:moveTo>
                  <a:pt x="584200" y="493560"/>
                </a:moveTo>
                <a:lnTo>
                  <a:pt x="575535" y="445467"/>
                </a:lnTo>
                <a:lnTo>
                  <a:pt x="554247" y="401529"/>
                </a:lnTo>
                <a:lnTo>
                  <a:pt x="527396" y="364354"/>
                </a:lnTo>
                <a:lnTo>
                  <a:pt x="502043" y="336550"/>
                </a:lnTo>
                <a:lnTo>
                  <a:pt x="502043" y="651384"/>
                </a:lnTo>
                <a:lnTo>
                  <a:pt x="536989" y="625444"/>
                </a:lnTo>
                <a:lnTo>
                  <a:pt x="562816" y="590021"/>
                </a:lnTo>
                <a:lnTo>
                  <a:pt x="578753" y="545854"/>
                </a:lnTo>
                <a:lnTo>
                  <a:pt x="584200" y="4935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117"/>
          <p:cNvSpPr/>
          <p:nvPr/>
        </p:nvSpPr>
        <p:spPr>
          <a:xfrm>
            <a:off x="5308600" y="6553635"/>
            <a:ext cx="571500" cy="544830"/>
          </a:xfrm>
          <a:custGeom>
            <a:rect b="b" l="l" r="r" t="t"/>
            <a:pathLst>
              <a:path extrusionOk="0" h="544829" w="571500">
                <a:moveTo>
                  <a:pt x="279212" y="139175"/>
                </a:moveTo>
                <a:lnTo>
                  <a:pt x="80365" y="12302"/>
                </a:lnTo>
                <a:lnTo>
                  <a:pt x="49131" y="0"/>
                </a:lnTo>
                <a:lnTo>
                  <a:pt x="23580" y="4258"/>
                </a:lnTo>
                <a:lnTo>
                  <a:pt x="6331" y="23673"/>
                </a:lnTo>
                <a:lnTo>
                  <a:pt x="0" y="56841"/>
                </a:lnTo>
                <a:lnTo>
                  <a:pt x="0" y="487967"/>
                </a:lnTo>
                <a:lnTo>
                  <a:pt x="6331" y="521135"/>
                </a:lnTo>
                <a:lnTo>
                  <a:pt x="23580" y="540550"/>
                </a:lnTo>
                <a:lnTo>
                  <a:pt x="49131" y="544808"/>
                </a:lnTo>
                <a:lnTo>
                  <a:pt x="80365" y="532506"/>
                </a:lnTo>
                <a:lnTo>
                  <a:pt x="190500" y="462236"/>
                </a:lnTo>
                <a:lnTo>
                  <a:pt x="190500" y="139175"/>
                </a:lnTo>
                <a:lnTo>
                  <a:pt x="279212" y="139175"/>
                </a:lnTo>
                <a:close/>
              </a:path>
              <a:path extrusionOk="0" h="544829" w="571500">
                <a:moveTo>
                  <a:pt x="571500" y="344254"/>
                </a:moveTo>
                <a:lnTo>
                  <a:pt x="571500" y="200554"/>
                </a:lnTo>
                <a:lnTo>
                  <a:pt x="375412" y="200554"/>
                </a:lnTo>
                <a:lnTo>
                  <a:pt x="279212" y="139175"/>
                </a:lnTo>
                <a:lnTo>
                  <a:pt x="190500" y="139175"/>
                </a:lnTo>
                <a:lnTo>
                  <a:pt x="350113" y="240965"/>
                </a:lnTo>
                <a:lnTo>
                  <a:pt x="361645" y="248458"/>
                </a:lnTo>
                <a:lnTo>
                  <a:pt x="523875" y="248458"/>
                </a:lnTo>
                <a:lnTo>
                  <a:pt x="523875" y="344254"/>
                </a:lnTo>
                <a:lnTo>
                  <a:pt x="571500" y="344254"/>
                </a:lnTo>
                <a:close/>
              </a:path>
              <a:path extrusionOk="0" h="544829" w="571500">
                <a:moveTo>
                  <a:pt x="523875" y="344254"/>
                </a:moveTo>
                <a:lnTo>
                  <a:pt x="523875" y="296350"/>
                </a:lnTo>
                <a:lnTo>
                  <a:pt x="361645" y="296350"/>
                </a:lnTo>
                <a:lnTo>
                  <a:pt x="350113" y="303843"/>
                </a:lnTo>
                <a:lnTo>
                  <a:pt x="190500" y="405633"/>
                </a:lnTo>
                <a:lnTo>
                  <a:pt x="279212" y="405633"/>
                </a:lnTo>
                <a:lnTo>
                  <a:pt x="375412" y="344254"/>
                </a:lnTo>
                <a:lnTo>
                  <a:pt x="523875" y="344254"/>
                </a:lnTo>
                <a:close/>
              </a:path>
              <a:path extrusionOk="0" h="544829" w="571500">
                <a:moveTo>
                  <a:pt x="279212" y="405633"/>
                </a:moveTo>
                <a:lnTo>
                  <a:pt x="190500" y="405633"/>
                </a:lnTo>
                <a:lnTo>
                  <a:pt x="190500" y="462236"/>
                </a:lnTo>
                <a:lnTo>
                  <a:pt x="279212" y="405633"/>
                </a:lnTo>
                <a:close/>
              </a:path>
              <a:path extrusionOk="0" h="544829" w="571500">
                <a:moveTo>
                  <a:pt x="571500" y="200554"/>
                </a:moveTo>
                <a:lnTo>
                  <a:pt x="571500" y="176602"/>
                </a:lnTo>
                <a:lnTo>
                  <a:pt x="569609" y="167330"/>
                </a:lnTo>
                <a:lnTo>
                  <a:pt x="564475" y="159711"/>
                </a:lnTo>
                <a:lnTo>
                  <a:pt x="556899" y="154549"/>
                </a:lnTo>
                <a:lnTo>
                  <a:pt x="547687" y="152649"/>
                </a:lnTo>
                <a:lnTo>
                  <a:pt x="538475" y="154549"/>
                </a:lnTo>
                <a:lnTo>
                  <a:pt x="530899" y="159711"/>
                </a:lnTo>
                <a:lnTo>
                  <a:pt x="525765" y="167330"/>
                </a:lnTo>
                <a:lnTo>
                  <a:pt x="523875" y="176602"/>
                </a:lnTo>
                <a:lnTo>
                  <a:pt x="523875" y="200554"/>
                </a:lnTo>
                <a:lnTo>
                  <a:pt x="571500" y="200554"/>
                </a:lnTo>
                <a:close/>
              </a:path>
              <a:path extrusionOk="0" h="544829" w="571500">
                <a:moveTo>
                  <a:pt x="571500" y="368206"/>
                </a:moveTo>
                <a:lnTo>
                  <a:pt x="571500" y="344254"/>
                </a:lnTo>
                <a:lnTo>
                  <a:pt x="523875" y="344254"/>
                </a:lnTo>
                <a:lnTo>
                  <a:pt x="523875" y="368206"/>
                </a:lnTo>
                <a:lnTo>
                  <a:pt x="525765" y="377478"/>
                </a:lnTo>
                <a:lnTo>
                  <a:pt x="530899" y="385097"/>
                </a:lnTo>
                <a:lnTo>
                  <a:pt x="538475" y="390259"/>
                </a:lnTo>
                <a:lnTo>
                  <a:pt x="547687" y="392159"/>
                </a:lnTo>
                <a:lnTo>
                  <a:pt x="556899" y="390259"/>
                </a:lnTo>
                <a:lnTo>
                  <a:pt x="564475" y="385097"/>
                </a:lnTo>
                <a:lnTo>
                  <a:pt x="569609" y="377478"/>
                </a:lnTo>
                <a:lnTo>
                  <a:pt x="571500" y="36820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p117"/>
          <p:cNvSpPr/>
          <p:nvPr/>
        </p:nvSpPr>
        <p:spPr>
          <a:xfrm>
            <a:off x="5219700" y="8331200"/>
            <a:ext cx="584200" cy="571500"/>
          </a:xfrm>
          <a:custGeom>
            <a:rect b="b" l="l" r="r" t="t"/>
            <a:pathLst>
              <a:path extrusionOk="0" h="571500" w="584200">
                <a:moveTo>
                  <a:pt x="452195" y="47625"/>
                </a:moveTo>
                <a:lnTo>
                  <a:pt x="426311" y="31905"/>
                </a:lnTo>
                <a:lnTo>
                  <a:pt x="384404" y="14573"/>
                </a:lnTo>
                <a:lnTo>
                  <a:pt x="339466" y="3741"/>
                </a:lnTo>
                <a:lnTo>
                  <a:pt x="292100" y="0"/>
                </a:lnTo>
                <a:lnTo>
                  <a:pt x="244733" y="3741"/>
                </a:lnTo>
                <a:lnTo>
                  <a:pt x="199795" y="14573"/>
                </a:lnTo>
                <a:lnTo>
                  <a:pt x="157888" y="31905"/>
                </a:lnTo>
                <a:lnTo>
                  <a:pt x="119614" y="55149"/>
                </a:lnTo>
                <a:lnTo>
                  <a:pt x="85575" y="83715"/>
                </a:lnTo>
                <a:lnTo>
                  <a:pt x="56374" y="117013"/>
                </a:lnTo>
                <a:lnTo>
                  <a:pt x="32614" y="154456"/>
                </a:lnTo>
                <a:lnTo>
                  <a:pt x="14896" y="195452"/>
                </a:lnTo>
                <a:lnTo>
                  <a:pt x="3824" y="239413"/>
                </a:lnTo>
                <a:lnTo>
                  <a:pt x="0" y="285750"/>
                </a:lnTo>
                <a:lnTo>
                  <a:pt x="3824" y="332086"/>
                </a:lnTo>
                <a:lnTo>
                  <a:pt x="14896" y="376047"/>
                </a:lnTo>
                <a:lnTo>
                  <a:pt x="32614" y="417043"/>
                </a:lnTo>
                <a:lnTo>
                  <a:pt x="48679" y="442358"/>
                </a:lnTo>
                <a:lnTo>
                  <a:pt x="48679" y="285750"/>
                </a:lnTo>
                <a:lnTo>
                  <a:pt x="53631" y="237808"/>
                </a:lnTo>
                <a:lnTo>
                  <a:pt x="67832" y="193132"/>
                </a:lnTo>
                <a:lnTo>
                  <a:pt x="90297" y="152686"/>
                </a:lnTo>
                <a:lnTo>
                  <a:pt x="120040" y="117433"/>
                </a:lnTo>
                <a:lnTo>
                  <a:pt x="156077" y="88337"/>
                </a:lnTo>
                <a:lnTo>
                  <a:pt x="197422" y="66361"/>
                </a:lnTo>
                <a:lnTo>
                  <a:pt x="243091" y="52469"/>
                </a:lnTo>
                <a:lnTo>
                  <a:pt x="292100" y="47625"/>
                </a:lnTo>
                <a:lnTo>
                  <a:pt x="452195" y="47625"/>
                </a:lnTo>
                <a:close/>
              </a:path>
              <a:path extrusionOk="0" h="571500" w="584200">
                <a:moveTo>
                  <a:pt x="452195" y="523875"/>
                </a:moveTo>
                <a:lnTo>
                  <a:pt x="292100" y="523875"/>
                </a:lnTo>
                <a:lnTo>
                  <a:pt x="243091" y="519030"/>
                </a:lnTo>
                <a:lnTo>
                  <a:pt x="197422" y="505138"/>
                </a:lnTo>
                <a:lnTo>
                  <a:pt x="156077" y="483162"/>
                </a:lnTo>
                <a:lnTo>
                  <a:pt x="120040" y="454066"/>
                </a:lnTo>
                <a:lnTo>
                  <a:pt x="90297" y="418813"/>
                </a:lnTo>
                <a:lnTo>
                  <a:pt x="67832" y="378367"/>
                </a:lnTo>
                <a:lnTo>
                  <a:pt x="53631" y="333691"/>
                </a:lnTo>
                <a:lnTo>
                  <a:pt x="48679" y="285750"/>
                </a:lnTo>
                <a:lnTo>
                  <a:pt x="48679" y="442358"/>
                </a:lnTo>
                <a:lnTo>
                  <a:pt x="85575" y="487784"/>
                </a:lnTo>
                <a:lnTo>
                  <a:pt x="119614" y="516350"/>
                </a:lnTo>
                <a:lnTo>
                  <a:pt x="157888" y="539594"/>
                </a:lnTo>
                <a:lnTo>
                  <a:pt x="199795" y="556926"/>
                </a:lnTo>
                <a:lnTo>
                  <a:pt x="244733" y="567758"/>
                </a:lnTo>
                <a:lnTo>
                  <a:pt x="292100" y="571500"/>
                </a:lnTo>
                <a:lnTo>
                  <a:pt x="339466" y="567758"/>
                </a:lnTo>
                <a:lnTo>
                  <a:pt x="384404" y="556926"/>
                </a:lnTo>
                <a:lnTo>
                  <a:pt x="426311" y="539594"/>
                </a:lnTo>
                <a:lnTo>
                  <a:pt x="452195" y="523875"/>
                </a:lnTo>
                <a:close/>
              </a:path>
              <a:path extrusionOk="0" h="571500" w="584200">
                <a:moveTo>
                  <a:pt x="419859" y="142875"/>
                </a:moveTo>
                <a:lnTo>
                  <a:pt x="413929" y="137073"/>
                </a:lnTo>
                <a:lnTo>
                  <a:pt x="377774" y="114597"/>
                </a:lnTo>
                <a:lnTo>
                  <a:pt x="336776" y="100276"/>
                </a:lnTo>
                <a:lnTo>
                  <a:pt x="292100" y="95250"/>
                </a:lnTo>
                <a:lnTo>
                  <a:pt x="247423" y="100276"/>
                </a:lnTo>
                <a:lnTo>
                  <a:pt x="206425" y="114597"/>
                </a:lnTo>
                <a:lnTo>
                  <a:pt x="170270" y="137073"/>
                </a:lnTo>
                <a:lnTo>
                  <a:pt x="140123" y="166566"/>
                </a:lnTo>
                <a:lnTo>
                  <a:pt x="117148" y="201935"/>
                </a:lnTo>
                <a:lnTo>
                  <a:pt x="102509" y="242043"/>
                </a:lnTo>
                <a:lnTo>
                  <a:pt x="97370" y="285750"/>
                </a:lnTo>
                <a:lnTo>
                  <a:pt x="102509" y="329456"/>
                </a:lnTo>
                <a:lnTo>
                  <a:pt x="117148" y="369564"/>
                </a:lnTo>
                <a:lnTo>
                  <a:pt x="140123" y="404933"/>
                </a:lnTo>
                <a:lnTo>
                  <a:pt x="146050" y="410731"/>
                </a:lnTo>
                <a:lnTo>
                  <a:pt x="146050" y="285750"/>
                </a:lnTo>
                <a:lnTo>
                  <a:pt x="153498" y="240601"/>
                </a:lnTo>
                <a:lnTo>
                  <a:pt x="174237" y="201381"/>
                </a:lnTo>
                <a:lnTo>
                  <a:pt x="205857" y="170449"/>
                </a:lnTo>
                <a:lnTo>
                  <a:pt x="245947" y="150161"/>
                </a:lnTo>
                <a:lnTo>
                  <a:pt x="292100" y="142875"/>
                </a:lnTo>
                <a:lnTo>
                  <a:pt x="419859" y="142875"/>
                </a:lnTo>
                <a:close/>
              </a:path>
              <a:path extrusionOk="0" h="571500" w="584200">
                <a:moveTo>
                  <a:pt x="419859" y="428625"/>
                </a:moveTo>
                <a:lnTo>
                  <a:pt x="292100" y="428625"/>
                </a:lnTo>
                <a:lnTo>
                  <a:pt x="245947" y="421338"/>
                </a:lnTo>
                <a:lnTo>
                  <a:pt x="205857" y="401050"/>
                </a:lnTo>
                <a:lnTo>
                  <a:pt x="174237" y="370118"/>
                </a:lnTo>
                <a:lnTo>
                  <a:pt x="153498" y="330898"/>
                </a:lnTo>
                <a:lnTo>
                  <a:pt x="146050" y="285750"/>
                </a:lnTo>
                <a:lnTo>
                  <a:pt x="146050" y="410731"/>
                </a:lnTo>
                <a:lnTo>
                  <a:pt x="170270" y="434426"/>
                </a:lnTo>
                <a:lnTo>
                  <a:pt x="206425" y="456902"/>
                </a:lnTo>
                <a:lnTo>
                  <a:pt x="247423" y="471223"/>
                </a:lnTo>
                <a:lnTo>
                  <a:pt x="292100" y="476250"/>
                </a:lnTo>
                <a:lnTo>
                  <a:pt x="336776" y="471223"/>
                </a:lnTo>
                <a:lnTo>
                  <a:pt x="377774" y="456902"/>
                </a:lnTo>
                <a:lnTo>
                  <a:pt x="413929" y="434426"/>
                </a:lnTo>
                <a:lnTo>
                  <a:pt x="419859" y="428625"/>
                </a:lnTo>
                <a:close/>
              </a:path>
              <a:path extrusionOk="0" h="571500" w="584200">
                <a:moveTo>
                  <a:pt x="389470" y="285750"/>
                </a:moveTo>
                <a:lnTo>
                  <a:pt x="381798" y="248734"/>
                </a:lnTo>
                <a:lnTo>
                  <a:pt x="360897" y="218451"/>
                </a:lnTo>
                <a:lnTo>
                  <a:pt x="329940" y="198005"/>
                </a:lnTo>
                <a:lnTo>
                  <a:pt x="292100" y="190500"/>
                </a:lnTo>
                <a:lnTo>
                  <a:pt x="254259" y="198005"/>
                </a:lnTo>
                <a:lnTo>
                  <a:pt x="223302" y="218451"/>
                </a:lnTo>
                <a:lnTo>
                  <a:pt x="202401" y="248734"/>
                </a:lnTo>
                <a:lnTo>
                  <a:pt x="194729" y="285750"/>
                </a:lnTo>
                <a:lnTo>
                  <a:pt x="202401" y="322765"/>
                </a:lnTo>
                <a:lnTo>
                  <a:pt x="223302" y="353048"/>
                </a:lnTo>
                <a:lnTo>
                  <a:pt x="254259" y="373494"/>
                </a:lnTo>
                <a:lnTo>
                  <a:pt x="292100" y="381000"/>
                </a:lnTo>
                <a:lnTo>
                  <a:pt x="329940" y="373494"/>
                </a:lnTo>
                <a:lnTo>
                  <a:pt x="360897" y="353048"/>
                </a:lnTo>
                <a:lnTo>
                  <a:pt x="381798" y="322765"/>
                </a:lnTo>
                <a:lnTo>
                  <a:pt x="389470" y="285750"/>
                </a:lnTo>
                <a:close/>
              </a:path>
              <a:path extrusionOk="0" h="571500" w="584200">
                <a:moveTo>
                  <a:pt x="584200" y="285750"/>
                </a:moveTo>
                <a:lnTo>
                  <a:pt x="580375" y="239413"/>
                </a:lnTo>
                <a:lnTo>
                  <a:pt x="569303" y="195452"/>
                </a:lnTo>
                <a:lnTo>
                  <a:pt x="551585" y="154456"/>
                </a:lnTo>
                <a:lnTo>
                  <a:pt x="527825" y="117013"/>
                </a:lnTo>
                <a:lnTo>
                  <a:pt x="498624" y="83715"/>
                </a:lnTo>
                <a:lnTo>
                  <a:pt x="464585" y="55149"/>
                </a:lnTo>
                <a:lnTo>
                  <a:pt x="452195" y="47625"/>
                </a:lnTo>
                <a:lnTo>
                  <a:pt x="292100" y="47625"/>
                </a:lnTo>
                <a:lnTo>
                  <a:pt x="341108" y="52469"/>
                </a:lnTo>
                <a:lnTo>
                  <a:pt x="386777" y="66361"/>
                </a:lnTo>
                <a:lnTo>
                  <a:pt x="428122" y="88337"/>
                </a:lnTo>
                <a:lnTo>
                  <a:pt x="464159" y="117433"/>
                </a:lnTo>
                <a:lnTo>
                  <a:pt x="493902" y="152686"/>
                </a:lnTo>
                <a:lnTo>
                  <a:pt x="516367" y="193132"/>
                </a:lnTo>
                <a:lnTo>
                  <a:pt x="530568" y="237808"/>
                </a:lnTo>
                <a:lnTo>
                  <a:pt x="535520" y="285750"/>
                </a:lnTo>
                <a:lnTo>
                  <a:pt x="535520" y="442358"/>
                </a:lnTo>
                <a:lnTo>
                  <a:pt x="551585" y="417043"/>
                </a:lnTo>
                <a:lnTo>
                  <a:pt x="569303" y="376047"/>
                </a:lnTo>
                <a:lnTo>
                  <a:pt x="580375" y="332086"/>
                </a:lnTo>
                <a:lnTo>
                  <a:pt x="584200" y="285750"/>
                </a:lnTo>
                <a:close/>
              </a:path>
              <a:path extrusionOk="0" h="571500" w="584200">
                <a:moveTo>
                  <a:pt x="486829" y="285750"/>
                </a:moveTo>
                <a:lnTo>
                  <a:pt x="481690" y="242043"/>
                </a:lnTo>
                <a:lnTo>
                  <a:pt x="467051" y="201935"/>
                </a:lnTo>
                <a:lnTo>
                  <a:pt x="444076" y="166566"/>
                </a:lnTo>
                <a:lnTo>
                  <a:pt x="419859" y="142875"/>
                </a:lnTo>
                <a:lnTo>
                  <a:pt x="292100" y="142875"/>
                </a:lnTo>
                <a:lnTo>
                  <a:pt x="338252" y="150161"/>
                </a:lnTo>
                <a:lnTo>
                  <a:pt x="378342" y="170449"/>
                </a:lnTo>
                <a:lnTo>
                  <a:pt x="409962" y="201381"/>
                </a:lnTo>
                <a:lnTo>
                  <a:pt x="430701" y="240601"/>
                </a:lnTo>
                <a:lnTo>
                  <a:pt x="438150" y="285750"/>
                </a:lnTo>
                <a:lnTo>
                  <a:pt x="438150" y="410731"/>
                </a:lnTo>
                <a:lnTo>
                  <a:pt x="444076" y="404933"/>
                </a:lnTo>
                <a:lnTo>
                  <a:pt x="467051" y="369564"/>
                </a:lnTo>
                <a:lnTo>
                  <a:pt x="481690" y="329456"/>
                </a:lnTo>
                <a:lnTo>
                  <a:pt x="486829" y="285750"/>
                </a:lnTo>
                <a:close/>
              </a:path>
              <a:path extrusionOk="0" h="571500" w="584200">
                <a:moveTo>
                  <a:pt x="438150" y="410731"/>
                </a:moveTo>
                <a:lnTo>
                  <a:pt x="438150" y="285750"/>
                </a:lnTo>
                <a:lnTo>
                  <a:pt x="430701" y="330898"/>
                </a:lnTo>
                <a:lnTo>
                  <a:pt x="409962" y="370118"/>
                </a:lnTo>
                <a:lnTo>
                  <a:pt x="378342" y="401050"/>
                </a:lnTo>
                <a:lnTo>
                  <a:pt x="338252" y="421338"/>
                </a:lnTo>
                <a:lnTo>
                  <a:pt x="292100" y="428625"/>
                </a:lnTo>
                <a:lnTo>
                  <a:pt x="419859" y="428625"/>
                </a:lnTo>
                <a:lnTo>
                  <a:pt x="438150" y="410731"/>
                </a:lnTo>
                <a:close/>
              </a:path>
              <a:path extrusionOk="0" h="571500" w="584200">
                <a:moveTo>
                  <a:pt x="535520" y="442358"/>
                </a:moveTo>
                <a:lnTo>
                  <a:pt x="535520" y="285750"/>
                </a:lnTo>
                <a:lnTo>
                  <a:pt x="530568" y="333691"/>
                </a:lnTo>
                <a:lnTo>
                  <a:pt x="516367" y="378367"/>
                </a:lnTo>
                <a:lnTo>
                  <a:pt x="493902" y="418813"/>
                </a:lnTo>
                <a:lnTo>
                  <a:pt x="464159" y="454066"/>
                </a:lnTo>
                <a:lnTo>
                  <a:pt x="428122" y="483162"/>
                </a:lnTo>
                <a:lnTo>
                  <a:pt x="386777" y="505138"/>
                </a:lnTo>
                <a:lnTo>
                  <a:pt x="341108" y="519030"/>
                </a:lnTo>
                <a:lnTo>
                  <a:pt x="292100" y="523875"/>
                </a:lnTo>
                <a:lnTo>
                  <a:pt x="452195" y="523875"/>
                </a:lnTo>
                <a:lnTo>
                  <a:pt x="464585" y="516350"/>
                </a:lnTo>
                <a:lnTo>
                  <a:pt x="498624" y="487784"/>
                </a:lnTo>
                <a:lnTo>
                  <a:pt x="527825" y="454486"/>
                </a:lnTo>
                <a:lnTo>
                  <a:pt x="535520" y="442358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1" name="Google Shape;1651;p117"/>
          <p:cNvSpPr/>
          <p:nvPr/>
        </p:nvSpPr>
        <p:spPr>
          <a:xfrm>
            <a:off x="1006085" y="990600"/>
            <a:ext cx="543560" cy="292100"/>
          </a:xfrm>
          <a:custGeom>
            <a:rect b="b" l="l" r="r" t="t"/>
            <a:pathLst>
              <a:path extrusionOk="0" h="292100" w="543560">
                <a:moveTo>
                  <a:pt x="405202" y="281647"/>
                </a:moveTo>
                <a:lnTo>
                  <a:pt x="405202" y="276111"/>
                </a:lnTo>
                <a:lnTo>
                  <a:pt x="374166" y="150925"/>
                </a:lnTo>
                <a:lnTo>
                  <a:pt x="280475" y="150925"/>
                </a:lnTo>
                <a:lnTo>
                  <a:pt x="9795" y="85072"/>
                </a:lnTo>
                <a:lnTo>
                  <a:pt x="2938" y="89310"/>
                </a:lnTo>
                <a:lnTo>
                  <a:pt x="654" y="96483"/>
                </a:lnTo>
                <a:lnTo>
                  <a:pt x="0" y="99743"/>
                </a:lnTo>
                <a:lnTo>
                  <a:pt x="0" y="106914"/>
                </a:lnTo>
                <a:lnTo>
                  <a:pt x="3265" y="112130"/>
                </a:lnTo>
                <a:lnTo>
                  <a:pt x="8163" y="114739"/>
                </a:lnTo>
                <a:lnTo>
                  <a:pt x="388767" y="292100"/>
                </a:lnTo>
                <a:lnTo>
                  <a:pt x="396388" y="292087"/>
                </a:lnTo>
                <a:lnTo>
                  <a:pt x="400300" y="288505"/>
                </a:lnTo>
                <a:lnTo>
                  <a:pt x="403246" y="285572"/>
                </a:lnTo>
                <a:lnTo>
                  <a:pt x="405202" y="281647"/>
                </a:lnTo>
                <a:close/>
              </a:path>
              <a:path extrusionOk="0" h="292100" w="543560">
                <a:moveTo>
                  <a:pt x="543314" y="144405"/>
                </a:moveTo>
                <a:lnTo>
                  <a:pt x="543314" y="73336"/>
                </a:lnTo>
                <a:lnTo>
                  <a:pt x="539073" y="67468"/>
                </a:lnTo>
                <a:lnTo>
                  <a:pt x="532862" y="65838"/>
                </a:lnTo>
                <a:lnTo>
                  <a:pt x="263494" y="311"/>
                </a:lnTo>
                <a:lnTo>
                  <a:pt x="262040" y="0"/>
                </a:lnTo>
                <a:lnTo>
                  <a:pt x="256420" y="0"/>
                </a:lnTo>
                <a:lnTo>
                  <a:pt x="254026" y="637"/>
                </a:lnTo>
                <a:lnTo>
                  <a:pt x="250761" y="4549"/>
                </a:lnTo>
                <a:lnTo>
                  <a:pt x="248475" y="7157"/>
                </a:lnTo>
                <a:lnTo>
                  <a:pt x="247168" y="11069"/>
                </a:lnTo>
                <a:lnTo>
                  <a:pt x="247168" y="17263"/>
                </a:lnTo>
                <a:lnTo>
                  <a:pt x="280475" y="150925"/>
                </a:lnTo>
                <a:lnTo>
                  <a:pt x="372550" y="150925"/>
                </a:lnTo>
                <a:lnTo>
                  <a:pt x="372550" y="144405"/>
                </a:lnTo>
                <a:lnTo>
                  <a:pt x="543314" y="144405"/>
                </a:lnTo>
                <a:close/>
              </a:path>
              <a:path extrusionOk="0" h="292100" w="543560">
                <a:moveTo>
                  <a:pt x="543314" y="195262"/>
                </a:moveTo>
                <a:lnTo>
                  <a:pt x="543314" y="144405"/>
                </a:lnTo>
                <a:lnTo>
                  <a:pt x="372550" y="144405"/>
                </a:lnTo>
                <a:lnTo>
                  <a:pt x="523718" y="200151"/>
                </a:lnTo>
                <a:lnTo>
                  <a:pt x="525687" y="201129"/>
                </a:lnTo>
                <a:lnTo>
                  <a:pt x="527643" y="201782"/>
                </a:lnTo>
                <a:lnTo>
                  <a:pt x="537117" y="201782"/>
                </a:lnTo>
                <a:lnTo>
                  <a:pt x="543314" y="195262"/>
                </a:lnTo>
                <a:close/>
              </a:path>
              <a:path extrusionOk="0" h="292100" w="543560">
                <a:moveTo>
                  <a:pt x="374166" y="150925"/>
                </a:moveTo>
                <a:lnTo>
                  <a:pt x="372550" y="144405"/>
                </a:lnTo>
                <a:lnTo>
                  <a:pt x="372550" y="150925"/>
                </a:lnTo>
                <a:lnTo>
                  <a:pt x="374166" y="150925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2" name="Google Shape;1652;p117"/>
          <p:cNvSpPr/>
          <p:nvPr/>
        </p:nvSpPr>
        <p:spPr>
          <a:xfrm>
            <a:off x="1029058" y="8610777"/>
            <a:ext cx="557530" cy="609600"/>
          </a:xfrm>
          <a:custGeom>
            <a:rect b="b" l="l" r="r" t="t"/>
            <a:pathLst>
              <a:path extrusionOk="0" h="609600" w="557530">
                <a:moveTo>
                  <a:pt x="233680" y="449580"/>
                </a:moveTo>
                <a:lnTo>
                  <a:pt x="222250" y="430530"/>
                </a:lnTo>
                <a:lnTo>
                  <a:pt x="219709" y="425450"/>
                </a:lnTo>
                <a:lnTo>
                  <a:pt x="67309" y="425450"/>
                </a:lnTo>
                <a:lnTo>
                  <a:pt x="59690" y="421640"/>
                </a:lnTo>
                <a:lnTo>
                  <a:pt x="45719" y="415290"/>
                </a:lnTo>
                <a:lnTo>
                  <a:pt x="31750" y="410210"/>
                </a:lnTo>
                <a:lnTo>
                  <a:pt x="24130" y="408940"/>
                </a:lnTo>
                <a:lnTo>
                  <a:pt x="22859" y="408940"/>
                </a:lnTo>
                <a:lnTo>
                  <a:pt x="21590" y="410210"/>
                </a:lnTo>
                <a:lnTo>
                  <a:pt x="10159" y="430530"/>
                </a:lnTo>
                <a:lnTo>
                  <a:pt x="2540" y="443230"/>
                </a:lnTo>
                <a:lnTo>
                  <a:pt x="0" y="449580"/>
                </a:lnTo>
                <a:lnTo>
                  <a:pt x="3809" y="455930"/>
                </a:lnTo>
                <a:lnTo>
                  <a:pt x="15240" y="466090"/>
                </a:lnTo>
                <a:lnTo>
                  <a:pt x="27940" y="474980"/>
                </a:lnTo>
                <a:lnTo>
                  <a:pt x="35559" y="481330"/>
                </a:lnTo>
                <a:lnTo>
                  <a:pt x="35559" y="569262"/>
                </a:lnTo>
                <a:lnTo>
                  <a:pt x="59690" y="560070"/>
                </a:lnTo>
                <a:lnTo>
                  <a:pt x="67309" y="556260"/>
                </a:lnTo>
                <a:lnTo>
                  <a:pt x="76200" y="556260"/>
                </a:lnTo>
                <a:lnTo>
                  <a:pt x="76200" y="490220"/>
                </a:lnTo>
                <a:lnTo>
                  <a:pt x="78740" y="474980"/>
                </a:lnTo>
                <a:lnTo>
                  <a:pt x="87630" y="461010"/>
                </a:lnTo>
                <a:lnTo>
                  <a:pt x="100330" y="452120"/>
                </a:lnTo>
                <a:lnTo>
                  <a:pt x="116840" y="44958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35559" y="569262"/>
                </a:moveTo>
                <a:lnTo>
                  <a:pt x="35559" y="500380"/>
                </a:lnTo>
                <a:lnTo>
                  <a:pt x="27940" y="505460"/>
                </a:lnTo>
                <a:lnTo>
                  <a:pt x="15240" y="515620"/>
                </a:lnTo>
                <a:lnTo>
                  <a:pt x="3809" y="524510"/>
                </a:lnTo>
                <a:lnTo>
                  <a:pt x="0" y="530860"/>
                </a:lnTo>
                <a:lnTo>
                  <a:pt x="2540" y="537210"/>
                </a:lnTo>
                <a:lnTo>
                  <a:pt x="10159" y="549910"/>
                </a:lnTo>
                <a:lnTo>
                  <a:pt x="21590" y="570230"/>
                </a:lnTo>
                <a:lnTo>
                  <a:pt x="22859" y="571500"/>
                </a:lnTo>
                <a:lnTo>
                  <a:pt x="24130" y="571500"/>
                </a:lnTo>
                <a:lnTo>
                  <a:pt x="33019" y="570230"/>
                </a:lnTo>
                <a:lnTo>
                  <a:pt x="35559" y="569262"/>
                </a:lnTo>
                <a:close/>
              </a:path>
              <a:path extrusionOk="0" h="609600" w="557530">
                <a:moveTo>
                  <a:pt x="165100" y="425450"/>
                </a:moveTo>
                <a:lnTo>
                  <a:pt x="160019" y="421640"/>
                </a:lnTo>
                <a:lnTo>
                  <a:pt x="153669" y="417830"/>
                </a:lnTo>
                <a:lnTo>
                  <a:pt x="148590" y="415290"/>
                </a:lnTo>
                <a:lnTo>
                  <a:pt x="147319" y="405130"/>
                </a:lnTo>
                <a:lnTo>
                  <a:pt x="144780" y="388620"/>
                </a:lnTo>
                <a:lnTo>
                  <a:pt x="142240" y="374650"/>
                </a:lnTo>
                <a:lnTo>
                  <a:pt x="138430" y="368300"/>
                </a:lnTo>
                <a:lnTo>
                  <a:pt x="93980" y="368300"/>
                </a:lnTo>
                <a:lnTo>
                  <a:pt x="90169" y="374650"/>
                </a:lnTo>
                <a:lnTo>
                  <a:pt x="87630" y="388620"/>
                </a:lnTo>
                <a:lnTo>
                  <a:pt x="85090" y="405130"/>
                </a:lnTo>
                <a:lnTo>
                  <a:pt x="83819" y="415290"/>
                </a:lnTo>
                <a:lnTo>
                  <a:pt x="78740" y="417830"/>
                </a:lnTo>
                <a:lnTo>
                  <a:pt x="72390" y="421640"/>
                </a:lnTo>
                <a:lnTo>
                  <a:pt x="67309" y="425450"/>
                </a:lnTo>
                <a:lnTo>
                  <a:pt x="165100" y="425450"/>
                </a:lnTo>
                <a:close/>
              </a:path>
              <a:path extrusionOk="0" h="609600" w="557530">
                <a:moveTo>
                  <a:pt x="165100" y="556260"/>
                </a:moveTo>
                <a:lnTo>
                  <a:pt x="67309" y="556260"/>
                </a:lnTo>
                <a:lnTo>
                  <a:pt x="72390" y="560070"/>
                </a:lnTo>
                <a:lnTo>
                  <a:pt x="78740" y="562610"/>
                </a:lnTo>
                <a:lnTo>
                  <a:pt x="83819" y="565150"/>
                </a:lnTo>
                <a:lnTo>
                  <a:pt x="85090" y="575310"/>
                </a:lnTo>
                <a:lnTo>
                  <a:pt x="87630" y="591820"/>
                </a:lnTo>
                <a:lnTo>
                  <a:pt x="90169" y="605790"/>
                </a:lnTo>
                <a:lnTo>
                  <a:pt x="92709" y="609422"/>
                </a:lnTo>
                <a:lnTo>
                  <a:pt x="139700" y="609422"/>
                </a:lnTo>
                <a:lnTo>
                  <a:pt x="142240" y="605790"/>
                </a:lnTo>
                <a:lnTo>
                  <a:pt x="144780" y="591820"/>
                </a:lnTo>
                <a:lnTo>
                  <a:pt x="147319" y="575310"/>
                </a:lnTo>
                <a:lnTo>
                  <a:pt x="148590" y="565150"/>
                </a:lnTo>
                <a:lnTo>
                  <a:pt x="160019" y="560070"/>
                </a:lnTo>
                <a:lnTo>
                  <a:pt x="165100" y="556260"/>
                </a:lnTo>
                <a:close/>
              </a:path>
              <a:path extrusionOk="0" h="609600" w="557530">
                <a:moveTo>
                  <a:pt x="142240" y="275590"/>
                </a:moveTo>
                <a:lnTo>
                  <a:pt x="142240" y="134620"/>
                </a:lnTo>
                <a:lnTo>
                  <a:pt x="139700" y="139700"/>
                </a:lnTo>
                <a:lnTo>
                  <a:pt x="134619" y="152400"/>
                </a:lnTo>
                <a:lnTo>
                  <a:pt x="132080" y="157480"/>
                </a:lnTo>
                <a:lnTo>
                  <a:pt x="83819" y="165100"/>
                </a:lnTo>
                <a:lnTo>
                  <a:pt x="78740" y="166370"/>
                </a:lnTo>
                <a:lnTo>
                  <a:pt x="76200" y="170180"/>
                </a:lnTo>
                <a:lnTo>
                  <a:pt x="76200" y="238760"/>
                </a:lnTo>
                <a:lnTo>
                  <a:pt x="78740" y="242570"/>
                </a:lnTo>
                <a:lnTo>
                  <a:pt x="83819" y="243840"/>
                </a:lnTo>
                <a:lnTo>
                  <a:pt x="107950" y="248920"/>
                </a:lnTo>
                <a:lnTo>
                  <a:pt x="132080" y="251460"/>
                </a:lnTo>
                <a:lnTo>
                  <a:pt x="137159" y="264160"/>
                </a:lnTo>
                <a:lnTo>
                  <a:pt x="139700" y="269240"/>
                </a:lnTo>
                <a:lnTo>
                  <a:pt x="142240" y="27559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116840" y="530860"/>
                </a:lnTo>
                <a:lnTo>
                  <a:pt x="100330" y="528320"/>
                </a:lnTo>
                <a:lnTo>
                  <a:pt x="87630" y="519430"/>
                </a:lnTo>
                <a:lnTo>
                  <a:pt x="78740" y="506730"/>
                </a:lnTo>
                <a:lnTo>
                  <a:pt x="76200" y="490220"/>
                </a:lnTo>
                <a:lnTo>
                  <a:pt x="76200" y="556260"/>
                </a:lnTo>
                <a:lnTo>
                  <a:pt x="218440" y="5562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92710"/>
                </a:moveTo>
                <a:lnTo>
                  <a:pt x="445769" y="90170"/>
                </a:lnTo>
                <a:lnTo>
                  <a:pt x="439419" y="78740"/>
                </a:lnTo>
                <a:lnTo>
                  <a:pt x="429259" y="67310"/>
                </a:lnTo>
                <a:lnTo>
                  <a:pt x="207009" y="67310"/>
                </a:lnTo>
                <a:lnTo>
                  <a:pt x="198119" y="60960"/>
                </a:lnTo>
                <a:lnTo>
                  <a:pt x="189230" y="53340"/>
                </a:lnTo>
                <a:lnTo>
                  <a:pt x="180340" y="46990"/>
                </a:lnTo>
                <a:lnTo>
                  <a:pt x="171450" y="39370"/>
                </a:lnTo>
                <a:lnTo>
                  <a:pt x="167640" y="36830"/>
                </a:lnTo>
                <a:lnTo>
                  <a:pt x="165100" y="36830"/>
                </a:lnTo>
                <a:lnTo>
                  <a:pt x="153669" y="43180"/>
                </a:lnTo>
                <a:lnTo>
                  <a:pt x="138430" y="57150"/>
                </a:lnTo>
                <a:lnTo>
                  <a:pt x="124459" y="72390"/>
                </a:lnTo>
                <a:lnTo>
                  <a:pt x="114300" y="83820"/>
                </a:lnTo>
                <a:lnTo>
                  <a:pt x="113030" y="85090"/>
                </a:lnTo>
                <a:lnTo>
                  <a:pt x="111759" y="87630"/>
                </a:lnTo>
                <a:lnTo>
                  <a:pt x="111759" y="95250"/>
                </a:lnTo>
                <a:lnTo>
                  <a:pt x="114300" y="96520"/>
                </a:lnTo>
                <a:lnTo>
                  <a:pt x="142240" y="134620"/>
                </a:lnTo>
                <a:lnTo>
                  <a:pt x="142240" y="355600"/>
                </a:lnTo>
                <a:lnTo>
                  <a:pt x="147319" y="360680"/>
                </a:lnTo>
                <a:lnTo>
                  <a:pt x="158750" y="370840"/>
                </a:lnTo>
                <a:lnTo>
                  <a:pt x="160019" y="372110"/>
                </a:lnTo>
                <a:lnTo>
                  <a:pt x="168909" y="372110"/>
                </a:lnTo>
                <a:lnTo>
                  <a:pt x="171450" y="370840"/>
                </a:lnTo>
                <a:lnTo>
                  <a:pt x="198119" y="347980"/>
                </a:lnTo>
                <a:lnTo>
                  <a:pt x="198119" y="204470"/>
                </a:lnTo>
                <a:lnTo>
                  <a:pt x="204469" y="172720"/>
                </a:lnTo>
                <a:lnTo>
                  <a:pt x="220980" y="147320"/>
                </a:lnTo>
                <a:lnTo>
                  <a:pt x="247650" y="129540"/>
                </a:lnTo>
                <a:lnTo>
                  <a:pt x="278130" y="123190"/>
                </a:lnTo>
                <a:lnTo>
                  <a:pt x="422909" y="123190"/>
                </a:lnTo>
                <a:lnTo>
                  <a:pt x="443230" y="96520"/>
                </a:lnTo>
                <a:lnTo>
                  <a:pt x="444500" y="95250"/>
                </a:lnTo>
                <a:lnTo>
                  <a:pt x="445769" y="92710"/>
                </a:lnTo>
                <a:close/>
              </a:path>
              <a:path extrusionOk="0" h="609600" w="557530">
                <a:moveTo>
                  <a:pt x="142240" y="355600"/>
                </a:moveTo>
                <a:lnTo>
                  <a:pt x="142240" y="275590"/>
                </a:lnTo>
                <a:lnTo>
                  <a:pt x="114300" y="312420"/>
                </a:lnTo>
                <a:lnTo>
                  <a:pt x="113030" y="313690"/>
                </a:lnTo>
                <a:lnTo>
                  <a:pt x="111759" y="316230"/>
                </a:lnTo>
                <a:lnTo>
                  <a:pt x="111759" y="318770"/>
                </a:lnTo>
                <a:lnTo>
                  <a:pt x="118109" y="330200"/>
                </a:lnTo>
                <a:lnTo>
                  <a:pt x="132080" y="345440"/>
                </a:lnTo>
                <a:lnTo>
                  <a:pt x="142240" y="355600"/>
                </a:lnTo>
                <a:close/>
              </a:path>
              <a:path extrusionOk="0" h="609600" w="557530">
                <a:moveTo>
                  <a:pt x="233680" y="449580"/>
                </a:moveTo>
                <a:lnTo>
                  <a:pt x="116840" y="449580"/>
                </a:lnTo>
                <a:lnTo>
                  <a:pt x="132080" y="452120"/>
                </a:lnTo>
                <a:lnTo>
                  <a:pt x="144780" y="461010"/>
                </a:lnTo>
                <a:lnTo>
                  <a:pt x="153669" y="474980"/>
                </a:lnTo>
                <a:lnTo>
                  <a:pt x="157480" y="490220"/>
                </a:lnTo>
                <a:lnTo>
                  <a:pt x="157480" y="530860"/>
                </a:lnTo>
                <a:lnTo>
                  <a:pt x="196850" y="530860"/>
                </a:lnTo>
                <a:lnTo>
                  <a:pt x="196850" y="481330"/>
                </a:lnTo>
                <a:lnTo>
                  <a:pt x="204469" y="474980"/>
                </a:lnTo>
                <a:lnTo>
                  <a:pt x="217169" y="466090"/>
                </a:lnTo>
                <a:lnTo>
                  <a:pt x="228600" y="45593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157480" y="530860"/>
                </a:moveTo>
                <a:lnTo>
                  <a:pt x="157480" y="490220"/>
                </a:lnTo>
                <a:lnTo>
                  <a:pt x="153669" y="506730"/>
                </a:lnTo>
                <a:lnTo>
                  <a:pt x="144780" y="519430"/>
                </a:lnTo>
                <a:lnTo>
                  <a:pt x="132080" y="528320"/>
                </a:lnTo>
                <a:lnTo>
                  <a:pt x="116840" y="530860"/>
                </a:lnTo>
                <a:lnTo>
                  <a:pt x="157480" y="530860"/>
                </a:lnTo>
                <a:close/>
              </a:path>
              <a:path extrusionOk="0" h="609600" w="557530">
                <a:moveTo>
                  <a:pt x="219709" y="425450"/>
                </a:moveTo>
                <a:lnTo>
                  <a:pt x="214630" y="417830"/>
                </a:lnTo>
                <a:lnTo>
                  <a:pt x="210819" y="410210"/>
                </a:lnTo>
                <a:lnTo>
                  <a:pt x="210819" y="408940"/>
                </a:lnTo>
                <a:lnTo>
                  <a:pt x="208280" y="408940"/>
                </a:lnTo>
                <a:lnTo>
                  <a:pt x="200659" y="410210"/>
                </a:lnTo>
                <a:lnTo>
                  <a:pt x="186690" y="415290"/>
                </a:lnTo>
                <a:lnTo>
                  <a:pt x="173990" y="421640"/>
                </a:lnTo>
                <a:lnTo>
                  <a:pt x="165100" y="425450"/>
                </a:lnTo>
                <a:lnTo>
                  <a:pt x="219709" y="425450"/>
                </a:lnTo>
                <a:close/>
              </a:path>
              <a:path extrusionOk="0" h="609600" w="557530">
                <a:moveTo>
                  <a:pt x="218440" y="556260"/>
                </a:moveTo>
                <a:lnTo>
                  <a:pt x="165100" y="556260"/>
                </a:lnTo>
                <a:lnTo>
                  <a:pt x="173990" y="560070"/>
                </a:lnTo>
                <a:lnTo>
                  <a:pt x="200659" y="570230"/>
                </a:lnTo>
                <a:lnTo>
                  <a:pt x="208280" y="571500"/>
                </a:lnTo>
                <a:lnTo>
                  <a:pt x="210819" y="571500"/>
                </a:lnTo>
                <a:lnTo>
                  <a:pt x="210819" y="570230"/>
                </a:lnTo>
                <a:lnTo>
                  <a:pt x="215900" y="562610"/>
                </a:lnTo>
                <a:lnTo>
                  <a:pt x="218440" y="556260"/>
                </a:lnTo>
                <a:close/>
              </a:path>
              <a:path extrusionOk="0" h="609600" w="557530">
                <a:moveTo>
                  <a:pt x="198119" y="494030"/>
                </a:moveTo>
                <a:lnTo>
                  <a:pt x="198119" y="487680"/>
                </a:lnTo>
                <a:lnTo>
                  <a:pt x="196850" y="481330"/>
                </a:lnTo>
                <a:lnTo>
                  <a:pt x="196850" y="500380"/>
                </a:lnTo>
                <a:lnTo>
                  <a:pt x="198119" y="49403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223519" y="520700"/>
                </a:lnTo>
                <a:lnTo>
                  <a:pt x="215900" y="514350"/>
                </a:lnTo>
                <a:lnTo>
                  <a:pt x="205740" y="506730"/>
                </a:lnTo>
                <a:lnTo>
                  <a:pt x="196850" y="500380"/>
                </a:lnTo>
                <a:lnTo>
                  <a:pt x="196850" y="5308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321310"/>
                </a:moveTo>
                <a:lnTo>
                  <a:pt x="445769" y="314960"/>
                </a:lnTo>
                <a:lnTo>
                  <a:pt x="443230" y="312420"/>
                </a:lnTo>
                <a:lnTo>
                  <a:pt x="422909" y="285750"/>
                </a:lnTo>
                <a:lnTo>
                  <a:pt x="278130" y="285750"/>
                </a:lnTo>
                <a:lnTo>
                  <a:pt x="247650" y="279400"/>
                </a:lnTo>
                <a:lnTo>
                  <a:pt x="220980" y="261620"/>
                </a:lnTo>
                <a:lnTo>
                  <a:pt x="204469" y="236220"/>
                </a:lnTo>
                <a:lnTo>
                  <a:pt x="198119" y="204470"/>
                </a:lnTo>
                <a:lnTo>
                  <a:pt x="198119" y="347980"/>
                </a:lnTo>
                <a:lnTo>
                  <a:pt x="208280" y="341630"/>
                </a:lnTo>
                <a:lnTo>
                  <a:pt x="427990" y="341630"/>
                </a:lnTo>
                <a:lnTo>
                  <a:pt x="433069" y="336550"/>
                </a:lnTo>
                <a:lnTo>
                  <a:pt x="443230" y="325120"/>
                </a:lnTo>
                <a:lnTo>
                  <a:pt x="444500" y="323850"/>
                </a:lnTo>
                <a:lnTo>
                  <a:pt x="445769" y="321310"/>
                </a:lnTo>
                <a:close/>
              </a:path>
              <a:path extrusionOk="0" h="609600" w="557530">
                <a:moveTo>
                  <a:pt x="349250" y="67310"/>
                </a:moveTo>
                <a:lnTo>
                  <a:pt x="325119" y="57150"/>
                </a:lnTo>
                <a:lnTo>
                  <a:pt x="317500" y="3810"/>
                </a:lnTo>
                <a:lnTo>
                  <a:pt x="312419" y="0"/>
                </a:lnTo>
                <a:lnTo>
                  <a:pt x="245109" y="0"/>
                </a:lnTo>
                <a:lnTo>
                  <a:pt x="241300" y="3810"/>
                </a:lnTo>
                <a:lnTo>
                  <a:pt x="241300" y="7620"/>
                </a:lnTo>
                <a:lnTo>
                  <a:pt x="233680" y="57150"/>
                </a:lnTo>
                <a:lnTo>
                  <a:pt x="226059" y="58420"/>
                </a:lnTo>
                <a:lnTo>
                  <a:pt x="219709" y="60960"/>
                </a:lnTo>
                <a:lnTo>
                  <a:pt x="213359" y="64770"/>
                </a:lnTo>
                <a:lnTo>
                  <a:pt x="207009" y="67310"/>
                </a:lnTo>
                <a:lnTo>
                  <a:pt x="349250" y="67310"/>
                </a:lnTo>
                <a:close/>
              </a:path>
              <a:path extrusionOk="0" h="609600" w="557530">
                <a:moveTo>
                  <a:pt x="350519" y="341630"/>
                </a:moveTo>
                <a:lnTo>
                  <a:pt x="208280" y="341630"/>
                </a:lnTo>
                <a:lnTo>
                  <a:pt x="213359" y="344170"/>
                </a:lnTo>
                <a:lnTo>
                  <a:pt x="219709" y="347980"/>
                </a:lnTo>
                <a:lnTo>
                  <a:pt x="226059" y="349250"/>
                </a:lnTo>
                <a:lnTo>
                  <a:pt x="232409" y="351790"/>
                </a:lnTo>
                <a:lnTo>
                  <a:pt x="240030" y="405130"/>
                </a:lnTo>
                <a:lnTo>
                  <a:pt x="245109" y="408940"/>
                </a:lnTo>
                <a:lnTo>
                  <a:pt x="312419" y="408940"/>
                </a:lnTo>
                <a:lnTo>
                  <a:pt x="316230" y="405130"/>
                </a:lnTo>
                <a:lnTo>
                  <a:pt x="317500" y="401320"/>
                </a:lnTo>
                <a:lnTo>
                  <a:pt x="323850" y="353060"/>
                </a:lnTo>
                <a:lnTo>
                  <a:pt x="337819" y="347980"/>
                </a:lnTo>
                <a:lnTo>
                  <a:pt x="344169" y="344170"/>
                </a:lnTo>
                <a:lnTo>
                  <a:pt x="350519" y="341630"/>
                </a:lnTo>
                <a:close/>
              </a:path>
              <a:path extrusionOk="0" h="609600" w="557530">
                <a:moveTo>
                  <a:pt x="422909" y="123190"/>
                </a:moveTo>
                <a:lnTo>
                  <a:pt x="278130" y="123190"/>
                </a:lnTo>
                <a:lnTo>
                  <a:pt x="309880" y="129540"/>
                </a:lnTo>
                <a:lnTo>
                  <a:pt x="336550" y="147320"/>
                </a:lnTo>
                <a:lnTo>
                  <a:pt x="353059" y="172720"/>
                </a:lnTo>
                <a:lnTo>
                  <a:pt x="359409" y="204470"/>
                </a:lnTo>
                <a:lnTo>
                  <a:pt x="359409" y="285750"/>
                </a:lnTo>
                <a:lnTo>
                  <a:pt x="415290" y="285750"/>
                </a:lnTo>
                <a:lnTo>
                  <a:pt x="415290" y="133350"/>
                </a:lnTo>
                <a:lnTo>
                  <a:pt x="422909" y="123190"/>
                </a:lnTo>
                <a:close/>
              </a:path>
              <a:path extrusionOk="0" h="609600" w="557530">
                <a:moveTo>
                  <a:pt x="359409" y="285750"/>
                </a:moveTo>
                <a:lnTo>
                  <a:pt x="359409" y="204470"/>
                </a:lnTo>
                <a:lnTo>
                  <a:pt x="353059" y="236220"/>
                </a:lnTo>
                <a:lnTo>
                  <a:pt x="336550" y="261620"/>
                </a:lnTo>
                <a:lnTo>
                  <a:pt x="309880" y="279400"/>
                </a:lnTo>
                <a:lnTo>
                  <a:pt x="278130" y="285750"/>
                </a:lnTo>
                <a:lnTo>
                  <a:pt x="3594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554990" y="443230"/>
                </a:lnTo>
                <a:lnTo>
                  <a:pt x="547369" y="430530"/>
                </a:lnTo>
                <a:lnTo>
                  <a:pt x="544830" y="425450"/>
                </a:lnTo>
                <a:lnTo>
                  <a:pt x="392430" y="425450"/>
                </a:lnTo>
                <a:lnTo>
                  <a:pt x="383540" y="421640"/>
                </a:lnTo>
                <a:lnTo>
                  <a:pt x="370840" y="415290"/>
                </a:lnTo>
                <a:lnTo>
                  <a:pt x="356869" y="410210"/>
                </a:lnTo>
                <a:lnTo>
                  <a:pt x="349250" y="408940"/>
                </a:lnTo>
                <a:lnTo>
                  <a:pt x="346709" y="408940"/>
                </a:lnTo>
                <a:lnTo>
                  <a:pt x="346709" y="410210"/>
                </a:lnTo>
                <a:lnTo>
                  <a:pt x="334009" y="430530"/>
                </a:lnTo>
                <a:lnTo>
                  <a:pt x="327659" y="443230"/>
                </a:lnTo>
                <a:lnTo>
                  <a:pt x="323850" y="449580"/>
                </a:lnTo>
                <a:lnTo>
                  <a:pt x="328930" y="455930"/>
                </a:lnTo>
                <a:lnTo>
                  <a:pt x="340359" y="466090"/>
                </a:lnTo>
                <a:lnTo>
                  <a:pt x="353059" y="474980"/>
                </a:lnTo>
                <a:lnTo>
                  <a:pt x="360680" y="481330"/>
                </a:lnTo>
                <a:lnTo>
                  <a:pt x="360680" y="568778"/>
                </a:lnTo>
                <a:lnTo>
                  <a:pt x="383540" y="560070"/>
                </a:lnTo>
                <a:lnTo>
                  <a:pt x="392430" y="556260"/>
                </a:lnTo>
                <a:lnTo>
                  <a:pt x="400050" y="556260"/>
                </a:lnTo>
                <a:lnTo>
                  <a:pt x="400050" y="490220"/>
                </a:lnTo>
                <a:lnTo>
                  <a:pt x="403859" y="474980"/>
                </a:lnTo>
                <a:lnTo>
                  <a:pt x="412750" y="461010"/>
                </a:lnTo>
                <a:lnTo>
                  <a:pt x="425450" y="452120"/>
                </a:lnTo>
                <a:lnTo>
                  <a:pt x="440690" y="44958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360680" y="568778"/>
                </a:moveTo>
                <a:lnTo>
                  <a:pt x="360680" y="500380"/>
                </a:lnTo>
                <a:lnTo>
                  <a:pt x="353059" y="505460"/>
                </a:lnTo>
                <a:lnTo>
                  <a:pt x="340359" y="515620"/>
                </a:lnTo>
                <a:lnTo>
                  <a:pt x="328930" y="524510"/>
                </a:lnTo>
                <a:lnTo>
                  <a:pt x="323850" y="530860"/>
                </a:lnTo>
                <a:lnTo>
                  <a:pt x="327659" y="537210"/>
                </a:lnTo>
                <a:lnTo>
                  <a:pt x="334009" y="549910"/>
                </a:lnTo>
                <a:lnTo>
                  <a:pt x="346709" y="570230"/>
                </a:lnTo>
                <a:lnTo>
                  <a:pt x="346709" y="571500"/>
                </a:lnTo>
                <a:lnTo>
                  <a:pt x="349250" y="571500"/>
                </a:lnTo>
                <a:lnTo>
                  <a:pt x="356869" y="570230"/>
                </a:lnTo>
                <a:lnTo>
                  <a:pt x="360680" y="568778"/>
                </a:lnTo>
                <a:close/>
              </a:path>
              <a:path extrusionOk="0" h="609600" w="557530">
                <a:moveTo>
                  <a:pt x="429259" y="67310"/>
                </a:moveTo>
                <a:lnTo>
                  <a:pt x="410209" y="48260"/>
                </a:lnTo>
                <a:lnTo>
                  <a:pt x="398780" y="38100"/>
                </a:lnTo>
                <a:lnTo>
                  <a:pt x="397509" y="36830"/>
                </a:lnTo>
                <a:lnTo>
                  <a:pt x="388619" y="36830"/>
                </a:lnTo>
                <a:lnTo>
                  <a:pt x="386080" y="38100"/>
                </a:lnTo>
                <a:lnTo>
                  <a:pt x="359409" y="60960"/>
                </a:lnTo>
                <a:lnTo>
                  <a:pt x="349250" y="67310"/>
                </a:lnTo>
                <a:lnTo>
                  <a:pt x="429259" y="67310"/>
                </a:lnTo>
                <a:close/>
              </a:path>
              <a:path extrusionOk="0" h="609600" w="557530">
                <a:moveTo>
                  <a:pt x="427990" y="341630"/>
                </a:moveTo>
                <a:lnTo>
                  <a:pt x="350519" y="341630"/>
                </a:lnTo>
                <a:lnTo>
                  <a:pt x="359409" y="347980"/>
                </a:lnTo>
                <a:lnTo>
                  <a:pt x="368300" y="355600"/>
                </a:lnTo>
                <a:lnTo>
                  <a:pt x="377190" y="361950"/>
                </a:lnTo>
                <a:lnTo>
                  <a:pt x="386080" y="369570"/>
                </a:lnTo>
                <a:lnTo>
                  <a:pt x="389890" y="372110"/>
                </a:lnTo>
                <a:lnTo>
                  <a:pt x="392430" y="372110"/>
                </a:lnTo>
                <a:lnTo>
                  <a:pt x="402590" y="365760"/>
                </a:lnTo>
                <a:lnTo>
                  <a:pt x="417830" y="351790"/>
                </a:lnTo>
                <a:lnTo>
                  <a:pt x="427990" y="341630"/>
                </a:lnTo>
                <a:close/>
              </a:path>
              <a:path extrusionOk="0" h="609600" w="557530">
                <a:moveTo>
                  <a:pt x="360680" y="500380"/>
                </a:moveTo>
                <a:lnTo>
                  <a:pt x="360680" y="481330"/>
                </a:lnTo>
                <a:lnTo>
                  <a:pt x="359409" y="487680"/>
                </a:lnTo>
                <a:lnTo>
                  <a:pt x="359409" y="494030"/>
                </a:lnTo>
                <a:lnTo>
                  <a:pt x="360680" y="500380"/>
                </a:lnTo>
                <a:close/>
              </a:path>
              <a:path extrusionOk="0" h="609600" w="557530">
                <a:moveTo>
                  <a:pt x="490219" y="425450"/>
                </a:moveTo>
                <a:lnTo>
                  <a:pt x="485140" y="421640"/>
                </a:lnTo>
                <a:lnTo>
                  <a:pt x="478790" y="417830"/>
                </a:lnTo>
                <a:lnTo>
                  <a:pt x="473709" y="415290"/>
                </a:lnTo>
                <a:lnTo>
                  <a:pt x="472440" y="405130"/>
                </a:lnTo>
                <a:lnTo>
                  <a:pt x="469900" y="388620"/>
                </a:lnTo>
                <a:lnTo>
                  <a:pt x="467359" y="374650"/>
                </a:lnTo>
                <a:lnTo>
                  <a:pt x="463550" y="368300"/>
                </a:lnTo>
                <a:lnTo>
                  <a:pt x="419100" y="368300"/>
                </a:lnTo>
                <a:lnTo>
                  <a:pt x="415290" y="374650"/>
                </a:lnTo>
                <a:lnTo>
                  <a:pt x="412750" y="388620"/>
                </a:lnTo>
                <a:lnTo>
                  <a:pt x="410209" y="405130"/>
                </a:lnTo>
                <a:lnTo>
                  <a:pt x="408940" y="415290"/>
                </a:lnTo>
                <a:lnTo>
                  <a:pt x="402590" y="417830"/>
                </a:lnTo>
                <a:lnTo>
                  <a:pt x="392430" y="425450"/>
                </a:lnTo>
                <a:lnTo>
                  <a:pt x="490219" y="425450"/>
                </a:lnTo>
                <a:close/>
              </a:path>
              <a:path extrusionOk="0" h="609600" w="557530">
                <a:moveTo>
                  <a:pt x="490219" y="556260"/>
                </a:moveTo>
                <a:lnTo>
                  <a:pt x="392430" y="556260"/>
                </a:lnTo>
                <a:lnTo>
                  <a:pt x="397509" y="560070"/>
                </a:lnTo>
                <a:lnTo>
                  <a:pt x="402590" y="562610"/>
                </a:lnTo>
                <a:lnTo>
                  <a:pt x="408940" y="565150"/>
                </a:lnTo>
                <a:lnTo>
                  <a:pt x="410209" y="575310"/>
                </a:lnTo>
                <a:lnTo>
                  <a:pt x="412750" y="591820"/>
                </a:lnTo>
                <a:lnTo>
                  <a:pt x="415290" y="605790"/>
                </a:lnTo>
                <a:lnTo>
                  <a:pt x="417830" y="609422"/>
                </a:lnTo>
                <a:lnTo>
                  <a:pt x="464819" y="609422"/>
                </a:lnTo>
                <a:lnTo>
                  <a:pt x="467359" y="605790"/>
                </a:lnTo>
                <a:lnTo>
                  <a:pt x="469900" y="591820"/>
                </a:lnTo>
                <a:lnTo>
                  <a:pt x="472440" y="575310"/>
                </a:lnTo>
                <a:lnTo>
                  <a:pt x="473709" y="565150"/>
                </a:lnTo>
                <a:lnTo>
                  <a:pt x="485140" y="560070"/>
                </a:lnTo>
                <a:lnTo>
                  <a:pt x="490219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440690" y="530860"/>
                </a:lnTo>
                <a:lnTo>
                  <a:pt x="425450" y="528320"/>
                </a:lnTo>
                <a:lnTo>
                  <a:pt x="412750" y="519430"/>
                </a:lnTo>
                <a:lnTo>
                  <a:pt x="403859" y="506730"/>
                </a:lnTo>
                <a:lnTo>
                  <a:pt x="400050" y="490220"/>
                </a:lnTo>
                <a:lnTo>
                  <a:pt x="400050" y="556260"/>
                </a:lnTo>
                <a:lnTo>
                  <a:pt x="543560" y="556260"/>
                </a:lnTo>
                <a:lnTo>
                  <a:pt x="554990" y="537210"/>
                </a:lnTo>
                <a:lnTo>
                  <a:pt x="557530" y="530860"/>
                </a:lnTo>
                <a:close/>
              </a:path>
              <a:path extrusionOk="0" h="609600" w="557530">
                <a:moveTo>
                  <a:pt x="481330" y="238760"/>
                </a:moveTo>
                <a:lnTo>
                  <a:pt x="481330" y="170180"/>
                </a:lnTo>
                <a:lnTo>
                  <a:pt x="478790" y="166370"/>
                </a:lnTo>
                <a:lnTo>
                  <a:pt x="473709" y="165100"/>
                </a:lnTo>
                <a:lnTo>
                  <a:pt x="462280" y="162560"/>
                </a:lnTo>
                <a:lnTo>
                  <a:pt x="449580" y="161290"/>
                </a:lnTo>
                <a:lnTo>
                  <a:pt x="436880" y="158750"/>
                </a:lnTo>
                <a:lnTo>
                  <a:pt x="425450" y="157480"/>
                </a:lnTo>
                <a:lnTo>
                  <a:pt x="422909" y="151130"/>
                </a:lnTo>
                <a:lnTo>
                  <a:pt x="420369" y="146050"/>
                </a:lnTo>
                <a:lnTo>
                  <a:pt x="415290" y="133350"/>
                </a:lnTo>
                <a:lnTo>
                  <a:pt x="415290" y="275590"/>
                </a:lnTo>
                <a:lnTo>
                  <a:pt x="420369" y="262890"/>
                </a:lnTo>
                <a:lnTo>
                  <a:pt x="422909" y="257810"/>
                </a:lnTo>
                <a:lnTo>
                  <a:pt x="425450" y="251460"/>
                </a:lnTo>
                <a:lnTo>
                  <a:pt x="473709" y="243840"/>
                </a:lnTo>
                <a:lnTo>
                  <a:pt x="478790" y="242570"/>
                </a:lnTo>
                <a:lnTo>
                  <a:pt x="481330" y="238760"/>
                </a:lnTo>
                <a:close/>
              </a:path>
              <a:path extrusionOk="0" h="609600" w="557530">
                <a:moveTo>
                  <a:pt x="422909" y="285750"/>
                </a:moveTo>
                <a:lnTo>
                  <a:pt x="415290" y="275590"/>
                </a:lnTo>
                <a:lnTo>
                  <a:pt x="415290" y="285750"/>
                </a:lnTo>
                <a:lnTo>
                  <a:pt x="4229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440690" y="449580"/>
                </a:lnTo>
                <a:lnTo>
                  <a:pt x="457200" y="452120"/>
                </a:lnTo>
                <a:lnTo>
                  <a:pt x="469900" y="461010"/>
                </a:lnTo>
                <a:lnTo>
                  <a:pt x="478790" y="474980"/>
                </a:lnTo>
                <a:lnTo>
                  <a:pt x="481330" y="490220"/>
                </a:lnTo>
                <a:lnTo>
                  <a:pt x="481330" y="530860"/>
                </a:lnTo>
                <a:lnTo>
                  <a:pt x="521969" y="530860"/>
                </a:lnTo>
                <a:lnTo>
                  <a:pt x="521969" y="481330"/>
                </a:lnTo>
                <a:lnTo>
                  <a:pt x="529590" y="474980"/>
                </a:lnTo>
                <a:lnTo>
                  <a:pt x="541019" y="466090"/>
                </a:lnTo>
                <a:lnTo>
                  <a:pt x="552450" y="45593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481330" y="530860"/>
                </a:moveTo>
                <a:lnTo>
                  <a:pt x="481330" y="490220"/>
                </a:lnTo>
                <a:lnTo>
                  <a:pt x="478790" y="506730"/>
                </a:lnTo>
                <a:lnTo>
                  <a:pt x="469900" y="519430"/>
                </a:lnTo>
                <a:lnTo>
                  <a:pt x="457200" y="528320"/>
                </a:lnTo>
                <a:lnTo>
                  <a:pt x="440690" y="530860"/>
                </a:lnTo>
                <a:lnTo>
                  <a:pt x="481330" y="530860"/>
                </a:lnTo>
                <a:close/>
              </a:path>
              <a:path extrusionOk="0" h="609600" w="557530">
                <a:moveTo>
                  <a:pt x="544830" y="425450"/>
                </a:moveTo>
                <a:lnTo>
                  <a:pt x="539750" y="417830"/>
                </a:lnTo>
                <a:lnTo>
                  <a:pt x="535940" y="410210"/>
                </a:lnTo>
                <a:lnTo>
                  <a:pt x="534669" y="408940"/>
                </a:lnTo>
                <a:lnTo>
                  <a:pt x="533400" y="408940"/>
                </a:lnTo>
                <a:lnTo>
                  <a:pt x="525780" y="410210"/>
                </a:lnTo>
                <a:lnTo>
                  <a:pt x="511809" y="415290"/>
                </a:lnTo>
                <a:lnTo>
                  <a:pt x="497840" y="421640"/>
                </a:lnTo>
                <a:lnTo>
                  <a:pt x="490219" y="425450"/>
                </a:lnTo>
                <a:lnTo>
                  <a:pt x="544830" y="425450"/>
                </a:lnTo>
                <a:close/>
              </a:path>
              <a:path extrusionOk="0" h="609600" w="557530">
                <a:moveTo>
                  <a:pt x="543560" y="556260"/>
                </a:moveTo>
                <a:lnTo>
                  <a:pt x="490219" y="556260"/>
                </a:lnTo>
                <a:lnTo>
                  <a:pt x="497840" y="560070"/>
                </a:lnTo>
                <a:lnTo>
                  <a:pt x="524510" y="570230"/>
                </a:lnTo>
                <a:lnTo>
                  <a:pt x="533400" y="571500"/>
                </a:lnTo>
                <a:lnTo>
                  <a:pt x="534669" y="571500"/>
                </a:lnTo>
                <a:lnTo>
                  <a:pt x="535940" y="570230"/>
                </a:lnTo>
                <a:lnTo>
                  <a:pt x="539750" y="562610"/>
                </a:lnTo>
                <a:lnTo>
                  <a:pt x="543560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557530" y="529590"/>
                </a:lnTo>
                <a:lnTo>
                  <a:pt x="548640" y="520700"/>
                </a:lnTo>
                <a:lnTo>
                  <a:pt x="539750" y="514350"/>
                </a:lnTo>
                <a:lnTo>
                  <a:pt x="530860" y="506730"/>
                </a:lnTo>
                <a:lnTo>
                  <a:pt x="521969" y="500380"/>
                </a:lnTo>
                <a:lnTo>
                  <a:pt x="521969" y="530860"/>
                </a:lnTo>
                <a:lnTo>
                  <a:pt x="557530" y="5308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3" name="Google Shape;1653;p117"/>
          <p:cNvSpPr/>
          <p:nvPr/>
        </p:nvSpPr>
        <p:spPr>
          <a:xfrm>
            <a:off x="1948688" y="542536"/>
            <a:ext cx="4177029" cy="8973820"/>
          </a:xfrm>
          <a:custGeom>
            <a:rect b="b" l="l" r="r" t="t"/>
            <a:pathLst>
              <a:path extrusionOk="0" h="8973820" w="4177029">
                <a:moveTo>
                  <a:pt x="4176864" y="8973332"/>
                </a:moveTo>
                <a:lnTo>
                  <a:pt x="4176864" y="0"/>
                </a:lnTo>
                <a:lnTo>
                  <a:pt x="0" y="0"/>
                </a:lnTo>
                <a:lnTo>
                  <a:pt x="0" y="8973332"/>
                </a:lnTo>
                <a:lnTo>
                  <a:pt x="4176864" y="8973332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4" name="Google Shape;1654;p117"/>
          <p:cNvSpPr/>
          <p:nvPr/>
        </p:nvSpPr>
        <p:spPr>
          <a:xfrm>
            <a:off x="6125552" y="544709"/>
            <a:ext cx="1468120" cy="9038590"/>
          </a:xfrm>
          <a:custGeom>
            <a:rect b="b" l="l" r="r" t="t"/>
            <a:pathLst>
              <a:path extrusionOk="0" h="9038590" w="1468120">
                <a:moveTo>
                  <a:pt x="1467586" y="9038583"/>
                </a:moveTo>
                <a:lnTo>
                  <a:pt x="1467586" y="0"/>
                </a:lnTo>
                <a:lnTo>
                  <a:pt x="0" y="0"/>
                </a:lnTo>
                <a:lnTo>
                  <a:pt x="0" y="9038583"/>
                </a:lnTo>
                <a:lnTo>
                  <a:pt x="1467586" y="9038583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5" name="Google Shape;1655;p117"/>
          <p:cNvSpPr/>
          <p:nvPr/>
        </p:nvSpPr>
        <p:spPr>
          <a:xfrm>
            <a:off x="450070" y="5043919"/>
            <a:ext cx="1468120" cy="4539615"/>
          </a:xfrm>
          <a:custGeom>
            <a:rect b="b" l="l" r="r" t="t"/>
            <a:pathLst>
              <a:path extrusionOk="0" h="4539615" w="1468120">
                <a:moveTo>
                  <a:pt x="1467578" y="4539373"/>
                </a:moveTo>
                <a:lnTo>
                  <a:pt x="1467578" y="0"/>
                </a:lnTo>
                <a:lnTo>
                  <a:pt x="0" y="0"/>
                </a:lnTo>
                <a:lnTo>
                  <a:pt x="0" y="4539373"/>
                </a:lnTo>
                <a:lnTo>
                  <a:pt x="1467578" y="4539373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 txBox="1"/>
          <p:nvPr/>
        </p:nvSpPr>
        <p:spPr>
          <a:xfrm>
            <a:off x="1231900" y="1879997"/>
            <a:ext cx="7768590" cy="2972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-1270" lvl="0" marL="12700" marR="143510" rtl="0" algn="ctr">
              <a:lnSpc>
                <a:spcPct val="9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 Scope Canvas nos  permite establecer  formas de observar el</a:t>
            </a:r>
            <a:endParaRPr sz="6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5"/>
          <p:cNvSpPr txBox="1"/>
          <p:nvPr/>
        </p:nvSpPr>
        <p:spPr>
          <a:xfrm>
            <a:off x="1850326" y="4801000"/>
            <a:ext cx="6399530" cy="1012457"/>
          </a:xfrm>
          <a:prstGeom prst="rect">
            <a:avLst/>
          </a:pr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éxito del proyecto.</a:t>
            </a:r>
            <a:endParaRPr sz="6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18"/>
          <p:cNvSpPr txBox="1"/>
          <p:nvPr>
            <p:ph type="title"/>
          </p:nvPr>
        </p:nvSpPr>
        <p:spPr>
          <a:xfrm>
            <a:off x="805815" y="1798439"/>
            <a:ext cx="8446769" cy="1337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625">
            <a:spAutoFit/>
          </a:bodyPr>
          <a:lstStyle/>
          <a:p>
            <a:pPr indent="0" lvl="0" marL="19685" marR="5080" rtl="0" algn="l">
              <a:lnSpc>
                <a:spcPct val="1172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¿Qué acciones específicas de los usuarios implican  conversión? ¿Cómo sabremos si estamos entregando 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los motivadores correctos</a:t>
            </a:r>
            <a:r>
              <a:rPr lang="en-US"/>
              <a:t>?</a:t>
            </a:r>
            <a:endParaRPr/>
          </a:p>
        </p:txBody>
      </p:sp>
      <p:sp>
        <p:nvSpPr>
          <p:cNvPr id="1661" name="Google Shape;1661;p118"/>
          <p:cNvSpPr/>
          <p:nvPr/>
        </p:nvSpPr>
        <p:spPr>
          <a:xfrm>
            <a:off x="2594610" y="3384550"/>
            <a:ext cx="4888865" cy="551180"/>
          </a:xfrm>
          <a:custGeom>
            <a:rect b="b" l="l" r="r" t="t"/>
            <a:pathLst>
              <a:path extrusionOk="0" h="551179" w="4888865">
                <a:moveTo>
                  <a:pt x="0" y="0"/>
                </a:moveTo>
                <a:lnTo>
                  <a:pt x="4888826" y="0"/>
                </a:lnTo>
                <a:lnTo>
                  <a:pt x="4888826" y="550672"/>
                </a:lnTo>
                <a:lnTo>
                  <a:pt x="0" y="550672"/>
                </a:lnTo>
                <a:lnTo>
                  <a:pt x="0" y="0"/>
                </a:lnTo>
                <a:close/>
              </a:path>
            </a:pathLst>
          </a:custGeom>
          <a:solidFill>
            <a:srgbClr val="5E63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118"/>
          <p:cNvSpPr/>
          <p:nvPr/>
        </p:nvSpPr>
        <p:spPr>
          <a:xfrm>
            <a:off x="2201710" y="2649695"/>
            <a:ext cx="5674639" cy="500840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118"/>
          <p:cNvSpPr txBox="1"/>
          <p:nvPr/>
        </p:nvSpPr>
        <p:spPr>
          <a:xfrm>
            <a:off x="2594610" y="3930218"/>
            <a:ext cx="4888865" cy="3122930"/>
          </a:xfrm>
          <a:prstGeom prst="rect">
            <a:avLst/>
          </a:prstGeom>
          <a:solidFill>
            <a:srgbClr val="6F7377"/>
          </a:solidFill>
          <a:ln>
            <a:noFill/>
          </a:ln>
        </p:spPr>
        <p:txBody>
          <a:bodyPr anchorCtr="0" anchor="t" bIns="0" lIns="0" spcFirstLastPara="1" rIns="0" wrap="square" tIns="214625">
            <a:spAutoFit/>
          </a:bodyPr>
          <a:lstStyle/>
          <a:p>
            <a:pPr indent="0" lvl="0" marL="605155" marR="671830" rtl="0" algn="ctr">
              <a:lnSpc>
                <a:spcPct val="1193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ESPERAMOS QUE  LOS USUARIOS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64769" rtl="0" algn="ctr">
              <a:spcBef>
                <a:spcPts val="66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_____________ .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18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118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118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7" name="Google Shape;1667;p118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8" name="Google Shape;1668;p118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118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118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1" name="Google Shape;1671;p118"/>
          <p:cNvSpPr txBox="1"/>
          <p:nvPr/>
        </p:nvSpPr>
        <p:spPr>
          <a:xfrm>
            <a:off x="1473200" y="542329"/>
            <a:ext cx="1336040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Acciones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Google Shape;1672;p118"/>
          <p:cNvSpPr/>
          <p:nvPr/>
        </p:nvSpPr>
        <p:spPr>
          <a:xfrm>
            <a:off x="863600" y="584200"/>
            <a:ext cx="241300" cy="455295"/>
          </a:xfrm>
          <a:custGeom>
            <a:rect b="b" l="l" r="r" t="t"/>
            <a:pathLst>
              <a:path extrusionOk="0" h="455294" w="241300">
                <a:moveTo>
                  <a:pt x="199612" y="220052"/>
                </a:moveTo>
                <a:lnTo>
                  <a:pt x="124677" y="220052"/>
                </a:lnTo>
                <a:lnTo>
                  <a:pt x="71624" y="440931"/>
                </a:lnTo>
                <a:lnTo>
                  <a:pt x="70276" y="446671"/>
                </a:lnTo>
                <a:lnTo>
                  <a:pt x="73778" y="452412"/>
                </a:lnTo>
                <a:lnTo>
                  <a:pt x="79702" y="454317"/>
                </a:lnTo>
                <a:lnTo>
                  <a:pt x="82396" y="454863"/>
                </a:lnTo>
                <a:lnTo>
                  <a:pt x="88320" y="454863"/>
                </a:lnTo>
                <a:lnTo>
                  <a:pt x="92629" y="452132"/>
                </a:lnTo>
                <a:lnTo>
                  <a:pt x="94783" y="448030"/>
                </a:lnTo>
                <a:lnTo>
                  <a:pt x="199612" y="220052"/>
                </a:lnTo>
                <a:close/>
              </a:path>
              <a:path extrusionOk="0" h="455294" w="241300">
                <a:moveTo>
                  <a:pt x="161303" y="0"/>
                </a:moveTo>
                <a:lnTo>
                  <a:pt x="60581" y="0"/>
                </a:lnTo>
                <a:lnTo>
                  <a:pt x="55733" y="3555"/>
                </a:lnTo>
                <a:lnTo>
                  <a:pt x="54387" y="8750"/>
                </a:lnTo>
                <a:lnTo>
                  <a:pt x="256" y="234264"/>
                </a:lnTo>
                <a:lnTo>
                  <a:pt x="0" y="235482"/>
                </a:lnTo>
                <a:lnTo>
                  <a:pt x="0" y="240196"/>
                </a:lnTo>
                <a:lnTo>
                  <a:pt x="527" y="242201"/>
                </a:lnTo>
                <a:lnTo>
                  <a:pt x="3757" y="244932"/>
                </a:lnTo>
                <a:lnTo>
                  <a:pt x="5913" y="246837"/>
                </a:lnTo>
                <a:lnTo>
                  <a:pt x="9143" y="247942"/>
                </a:lnTo>
                <a:lnTo>
                  <a:pt x="14260" y="247942"/>
                </a:lnTo>
                <a:lnTo>
                  <a:pt x="124677" y="220052"/>
                </a:lnTo>
                <a:lnTo>
                  <a:pt x="199612" y="220052"/>
                </a:lnTo>
                <a:lnTo>
                  <a:pt x="235059" y="142963"/>
                </a:lnTo>
                <a:lnTo>
                  <a:pt x="119291" y="142963"/>
                </a:lnTo>
                <a:lnTo>
                  <a:pt x="165342" y="16395"/>
                </a:lnTo>
                <a:lnTo>
                  <a:pt x="166151" y="14757"/>
                </a:lnTo>
                <a:lnTo>
                  <a:pt x="166690" y="13119"/>
                </a:lnTo>
                <a:lnTo>
                  <a:pt x="166690" y="5194"/>
                </a:lnTo>
                <a:lnTo>
                  <a:pt x="161303" y="0"/>
                </a:lnTo>
                <a:close/>
              </a:path>
              <a:path extrusionOk="0" h="455294" w="241300">
                <a:moveTo>
                  <a:pt x="232670" y="115633"/>
                </a:moveTo>
                <a:lnTo>
                  <a:pt x="228091" y="115633"/>
                </a:lnTo>
                <a:lnTo>
                  <a:pt x="119291" y="142963"/>
                </a:lnTo>
                <a:lnTo>
                  <a:pt x="235059" y="142963"/>
                </a:lnTo>
                <a:lnTo>
                  <a:pt x="241300" y="129392"/>
                </a:lnTo>
                <a:lnTo>
                  <a:pt x="241288" y="123012"/>
                </a:lnTo>
                <a:lnTo>
                  <a:pt x="238325" y="119735"/>
                </a:lnTo>
                <a:lnTo>
                  <a:pt x="235902" y="117271"/>
                </a:lnTo>
                <a:lnTo>
                  <a:pt x="232670" y="1156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119"/>
          <p:cNvSpPr txBox="1"/>
          <p:nvPr/>
        </p:nvSpPr>
        <p:spPr>
          <a:xfrm>
            <a:off x="965200" y="1714897"/>
            <a:ext cx="8018780" cy="4507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Ejemplos</a:t>
            </a:r>
            <a:endParaRPr sz="6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96900" marR="0" rtl="0" algn="l">
              <a:spcBef>
                <a:spcPts val="395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rPr>
              <a:t>Comprar</a:t>
            </a:r>
            <a:endParaRPr sz="2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96900" marR="0" rtl="0" algn="l">
              <a:spcBef>
                <a:spcPts val="116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rPr>
              <a:t>Transportarse en bicicleta en lugar de en auto</a:t>
            </a:r>
            <a:endParaRPr sz="2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96900" marR="5080" rtl="0" algn="l">
              <a:lnSpc>
                <a:spcPct val="167346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rPr>
              <a:t>Hacer pedidos en una app móvil en vez de por teléfono  Aumentar el carrito con compras de último minuto</a:t>
            </a:r>
            <a:endParaRPr sz="2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96900" marR="0" rtl="0" algn="l">
              <a:spcBef>
                <a:spcPts val="93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rPr>
              <a:t>Registrarse</a:t>
            </a:r>
            <a:endParaRPr sz="2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96900" marR="0" rtl="0" algn="l">
              <a:spcBef>
                <a:spcPts val="116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rPr>
              <a:t>Etiquetar a amigos en las publicaciones</a:t>
            </a:r>
            <a:endParaRPr sz="2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119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p119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119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119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119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3" name="Google Shape;1683;p119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119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119"/>
          <p:cNvSpPr txBox="1"/>
          <p:nvPr>
            <p:ph type="title"/>
          </p:nvPr>
        </p:nvSpPr>
        <p:spPr>
          <a:xfrm>
            <a:off x="1473200" y="542329"/>
            <a:ext cx="1336040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Arial"/>
                <a:ea typeface="Arial"/>
                <a:cs typeface="Arial"/>
                <a:sym typeface="Arial"/>
              </a:rPr>
              <a:t>Acciones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119"/>
          <p:cNvSpPr/>
          <p:nvPr/>
        </p:nvSpPr>
        <p:spPr>
          <a:xfrm>
            <a:off x="863600" y="584200"/>
            <a:ext cx="241300" cy="455295"/>
          </a:xfrm>
          <a:custGeom>
            <a:rect b="b" l="l" r="r" t="t"/>
            <a:pathLst>
              <a:path extrusionOk="0" h="455294" w="241300">
                <a:moveTo>
                  <a:pt x="199612" y="220052"/>
                </a:moveTo>
                <a:lnTo>
                  <a:pt x="124677" y="220052"/>
                </a:lnTo>
                <a:lnTo>
                  <a:pt x="71624" y="440931"/>
                </a:lnTo>
                <a:lnTo>
                  <a:pt x="70276" y="446671"/>
                </a:lnTo>
                <a:lnTo>
                  <a:pt x="73778" y="452412"/>
                </a:lnTo>
                <a:lnTo>
                  <a:pt x="79702" y="454317"/>
                </a:lnTo>
                <a:lnTo>
                  <a:pt x="82396" y="454863"/>
                </a:lnTo>
                <a:lnTo>
                  <a:pt x="88320" y="454863"/>
                </a:lnTo>
                <a:lnTo>
                  <a:pt x="92629" y="452132"/>
                </a:lnTo>
                <a:lnTo>
                  <a:pt x="94783" y="448030"/>
                </a:lnTo>
                <a:lnTo>
                  <a:pt x="199612" y="220052"/>
                </a:lnTo>
                <a:close/>
              </a:path>
              <a:path extrusionOk="0" h="455294" w="241300">
                <a:moveTo>
                  <a:pt x="161303" y="0"/>
                </a:moveTo>
                <a:lnTo>
                  <a:pt x="60581" y="0"/>
                </a:lnTo>
                <a:lnTo>
                  <a:pt x="55733" y="3555"/>
                </a:lnTo>
                <a:lnTo>
                  <a:pt x="54387" y="8750"/>
                </a:lnTo>
                <a:lnTo>
                  <a:pt x="256" y="234264"/>
                </a:lnTo>
                <a:lnTo>
                  <a:pt x="0" y="235482"/>
                </a:lnTo>
                <a:lnTo>
                  <a:pt x="0" y="240196"/>
                </a:lnTo>
                <a:lnTo>
                  <a:pt x="527" y="242201"/>
                </a:lnTo>
                <a:lnTo>
                  <a:pt x="3757" y="244932"/>
                </a:lnTo>
                <a:lnTo>
                  <a:pt x="5913" y="246837"/>
                </a:lnTo>
                <a:lnTo>
                  <a:pt x="9143" y="247942"/>
                </a:lnTo>
                <a:lnTo>
                  <a:pt x="14260" y="247942"/>
                </a:lnTo>
                <a:lnTo>
                  <a:pt x="124677" y="220052"/>
                </a:lnTo>
                <a:lnTo>
                  <a:pt x="199612" y="220052"/>
                </a:lnTo>
                <a:lnTo>
                  <a:pt x="235059" y="142963"/>
                </a:lnTo>
                <a:lnTo>
                  <a:pt x="119291" y="142963"/>
                </a:lnTo>
                <a:lnTo>
                  <a:pt x="165342" y="16395"/>
                </a:lnTo>
                <a:lnTo>
                  <a:pt x="166151" y="14757"/>
                </a:lnTo>
                <a:lnTo>
                  <a:pt x="166690" y="13119"/>
                </a:lnTo>
                <a:lnTo>
                  <a:pt x="166690" y="5194"/>
                </a:lnTo>
                <a:lnTo>
                  <a:pt x="161303" y="0"/>
                </a:lnTo>
                <a:close/>
              </a:path>
              <a:path extrusionOk="0" h="455294" w="241300">
                <a:moveTo>
                  <a:pt x="232670" y="115633"/>
                </a:moveTo>
                <a:lnTo>
                  <a:pt x="228091" y="115633"/>
                </a:lnTo>
                <a:lnTo>
                  <a:pt x="119291" y="142963"/>
                </a:lnTo>
                <a:lnTo>
                  <a:pt x="235059" y="142963"/>
                </a:lnTo>
                <a:lnTo>
                  <a:pt x="241300" y="129392"/>
                </a:lnTo>
                <a:lnTo>
                  <a:pt x="241288" y="123012"/>
                </a:lnTo>
                <a:lnTo>
                  <a:pt x="238325" y="119735"/>
                </a:lnTo>
                <a:lnTo>
                  <a:pt x="235902" y="117271"/>
                </a:lnTo>
                <a:lnTo>
                  <a:pt x="232670" y="1156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119"/>
          <p:cNvSpPr/>
          <p:nvPr/>
        </p:nvSpPr>
        <p:spPr>
          <a:xfrm>
            <a:off x="1003300" y="33020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119"/>
          <p:cNvSpPr/>
          <p:nvPr/>
        </p:nvSpPr>
        <p:spPr>
          <a:xfrm>
            <a:off x="1003300" y="3848100"/>
            <a:ext cx="327025" cy="240029"/>
          </a:xfrm>
          <a:custGeom>
            <a:rect b="b" l="l" r="r" t="t"/>
            <a:pathLst>
              <a:path extrusionOk="0" h="240029" w="327025">
                <a:moveTo>
                  <a:pt x="54121" y="73113"/>
                </a:moveTo>
                <a:lnTo>
                  <a:pt x="43591" y="73113"/>
                </a:lnTo>
                <a:lnTo>
                  <a:pt x="38327" y="75133"/>
                </a:lnTo>
                <a:lnTo>
                  <a:pt x="2105" y="109880"/>
                </a:lnTo>
                <a:lnTo>
                  <a:pt x="0" y="114922"/>
                </a:lnTo>
                <a:lnTo>
                  <a:pt x="0" y="125031"/>
                </a:lnTo>
                <a:lnTo>
                  <a:pt x="2105" y="130073"/>
                </a:lnTo>
                <a:lnTo>
                  <a:pt x="114559" y="237934"/>
                </a:lnTo>
                <a:lnTo>
                  <a:pt x="119824" y="239953"/>
                </a:lnTo>
                <a:lnTo>
                  <a:pt x="130352" y="239953"/>
                </a:lnTo>
                <a:lnTo>
                  <a:pt x="135618" y="237934"/>
                </a:lnTo>
                <a:lnTo>
                  <a:pt x="239443" y="138353"/>
                </a:lnTo>
                <a:lnTo>
                  <a:pt x="125088" y="138353"/>
                </a:lnTo>
                <a:lnTo>
                  <a:pt x="59385" y="75133"/>
                </a:lnTo>
                <a:lnTo>
                  <a:pt x="54121" y="73113"/>
                </a:lnTo>
                <a:close/>
              </a:path>
              <a:path extrusionOk="0" h="240029" w="327025">
                <a:moveTo>
                  <a:pt x="282816" y="0"/>
                </a:moveTo>
                <a:lnTo>
                  <a:pt x="272288" y="0"/>
                </a:lnTo>
                <a:lnTo>
                  <a:pt x="267017" y="2019"/>
                </a:lnTo>
                <a:lnTo>
                  <a:pt x="125088" y="138353"/>
                </a:lnTo>
                <a:lnTo>
                  <a:pt x="239443" y="138353"/>
                </a:lnTo>
                <a:lnTo>
                  <a:pt x="324307" y="56959"/>
                </a:lnTo>
                <a:lnTo>
                  <a:pt x="326415" y="51904"/>
                </a:lnTo>
                <a:lnTo>
                  <a:pt x="326415" y="41808"/>
                </a:lnTo>
                <a:lnTo>
                  <a:pt x="324307" y="36766"/>
                </a:lnTo>
                <a:lnTo>
                  <a:pt x="288086" y="2019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9" name="Google Shape;1689;p119"/>
          <p:cNvSpPr/>
          <p:nvPr/>
        </p:nvSpPr>
        <p:spPr>
          <a:xfrm>
            <a:off x="1003300" y="43561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119"/>
          <p:cNvSpPr/>
          <p:nvPr/>
        </p:nvSpPr>
        <p:spPr>
          <a:xfrm>
            <a:off x="1003300" y="48514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1" name="Google Shape;1691;p119"/>
          <p:cNvSpPr/>
          <p:nvPr/>
        </p:nvSpPr>
        <p:spPr>
          <a:xfrm>
            <a:off x="1003300" y="5372100"/>
            <a:ext cx="327025" cy="240029"/>
          </a:xfrm>
          <a:custGeom>
            <a:rect b="b" l="l" r="r" t="t"/>
            <a:pathLst>
              <a:path extrusionOk="0" h="240029" w="327025">
                <a:moveTo>
                  <a:pt x="54121" y="73113"/>
                </a:moveTo>
                <a:lnTo>
                  <a:pt x="43591" y="73113"/>
                </a:lnTo>
                <a:lnTo>
                  <a:pt x="38327" y="75133"/>
                </a:lnTo>
                <a:lnTo>
                  <a:pt x="2105" y="109880"/>
                </a:lnTo>
                <a:lnTo>
                  <a:pt x="0" y="114922"/>
                </a:lnTo>
                <a:lnTo>
                  <a:pt x="0" y="125031"/>
                </a:lnTo>
                <a:lnTo>
                  <a:pt x="2105" y="130073"/>
                </a:lnTo>
                <a:lnTo>
                  <a:pt x="114559" y="237934"/>
                </a:lnTo>
                <a:lnTo>
                  <a:pt x="119824" y="239953"/>
                </a:lnTo>
                <a:lnTo>
                  <a:pt x="130352" y="239953"/>
                </a:lnTo>
                <a:lnTo>
                  <a:pt x="135618" y="237934"/>
                </a:lnTo>
                <a:lnTo>
                  <a:pt x="239443" y="138353"/>
                </a:lnTo>
                <a:lnTo>
                  <a:pt x="125088" y="138353"/>
                </a:lnTo>
                <a:lnTo>
                  <a:pt x="59385" y="75133"/>
                </a:lnTo>
                <a:lnTo>
                  <a:pt x="54121" y="73113"/>
                </a:lnTo>
                <a:close/>
              </a:path>
              <a:path extrusionOk="0" h="240029" w="327025">
                <a:moveTo>
                  <a:pt x="282816" y="0"/>
                </a:moveTo>
                <a:lnTo>
                  <a:pt x="272288" y="0"/>
                </a:lnTo>
                <a:lnTo>
                  <a:pt x="267017" y="2019"/>
                </a:lnTo>
                <a:lnTo>
                  <a:pt x="125088" y="138353"/>
                </a:lnTo>
                <a:lnTo>
                  <a:pt x="239443" y="138353"/>
                </a:lnTo>
                <a:lnTo>
                  <a:pt x="324307" y="56959"/>
                </a:lnTo>
                <a:lnTo>
                  <a:pt x="326415" y="51904"/>
                </a:lnTo>
                <a:lnTo>
                  <a:pt x="326415" y="41808"/>
                </a:lnTo>
                <a:lnTo>
                  <a:pt x="324307" y="36766"/>
                </a:lnTo>
                <a:lnTo>
                  <a:pt x="288086" y="2019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2" name="Google Shape;1692;p119"/>
          <p:cNvSpPr/>
          <p:nvPr/>
        </p:nvSpPr>
        <p:spPr>
          <a:xfrm>
            <a:off x="1003300" y="58674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20"/>
          <p:cNvSpPr txBox="1"/>
          <p:nvPr/>
        </p:nvSpPr>
        <p:spPr>
          <a:xfrm>
            <a:off x="965200" y="1734741"/>
            <a:ext cx="8175625" cy="7489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175">
            <a:spAutoFit/>
          </a:bodyPr>
          <a:lstStyle/>
          <a:p>
            <a:pPr indent="0" lvl="0" marL="12700" marR="5080" rtl="0" algn="l">
              <a:lnSpc>
                <a:spcPct val="1182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EJEMPLOS</a:t>
            </a:r>
            <a:endParaRPr sz="4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120"/>
          <p:cNvSpPr txBox="1"/>
          <p:nvPr/>
        </p:nvSpPr>
        <p:spPr>
          <a:xfrm>
            <a:off x="1041400" y="3771264"/>
            <a:ext cx="7174230" cy="26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937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rPr>
              <a:t>La acción de “Comprar” en una tienda online implica:</a:t>
            </a:r>
            <a:endParaRPr sz="2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5575" lvl="0" marL="166370" marR="0" rtl="0" algn="l">
              <a:spcBef>
                <a:spcPts val="1160"/>
              </a:spcBef>
              <a:spcAft>
                <a:spcPts val="0"/>
              </a:spcAft>
              <a:buClr>
                <a:srgbClr val="DCDEE0"/>
              </a:buClr>
              <a:buSzPts val="2450"/>
              <a:buFont typeface="Lucida Sans"/>
              <a:buChar char="-"/>
            </a:pPr>
            <a:r>
              <a:rPr lang="en-US" sz="2450">
                <a:solidFill>
                  <a:srgbClr val="DCDEE0"/>
                </a:solidFill>
                <a:latin typeface="Lucida Sans"/>
                <a:ea typeface="Lucida Sans"/>
                <a:cs typeface="Lucida Sans"/>
                <a:sym typeface="Lucida Sans"/>
              </a:rPr>
              <a:t>Visitar el sitio</a:t>
            </a:r>
            <a:endParaRPr sz="245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155575" lvl="0" marL="166370" marR="0" rtl="0" algn="l">
              <a:spcBef>
                <a:spcPts val="1160"/>
              </a:spcBef>
              <a:spcAft>
                <a:spcPts val="0"/>
              </a:spcAft>
              <a:buClr>
                <a:srgbClr val="DCDEE0"/>
              </a:buClr>
              <a:buSzPts val="2450"/>
              <a:buFont typeface="Lucida Sans"/>
              <a:buChar char="-"/>
            </a:pPr>
            <a:r>
              <a:rPr lang="en-US" sz="2450">
                <a:solidFill>
                  <a:srgbClr val="DCDEE0"/>
                </a:solidFill>
                <a:latin typeface="Lucida Sans"/>
                <a:ea typeface="Lucida Sans"/>
                <a:cs typeface="Lucida Sans"/>
                <a:sym typeface="Lucida Sans"/>
              </a:rPr>
              <a:t>Escoger un producto</a:t>
            </a:r>
            <a:endParaRPr sz="245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155575" lvl="0" marL="166370" marR="0" rtl="0" algn="l">
              <a:spcBef>
                <a:spcPts val="1260"/>
              </a:spcBef>
              <a:spcAft>
                <a:spcPts val="0"/>
              </a:spcAft>
              <a:buClr>
                <a:srgbClr val="DCDEE0"/>
              </a:buClr>
              <a:buSzPts val="2450"/>
              <a:buFont typeface="Lucida Sans"/>
              <a:buChar char="-"/>
            </a:pPr>
            <a:r>
              <a:rPr lang="en-US" sz="2450">
                <a:solidFill>
                  <a:srgbClr val="DCDEE0"/>
                </a:solidFill>
                <a:latin typeface="Lucida Sans"/>
                <a:ea typeface="Lucida Sans"/>
                <a:cs typeface="Lucida Sans"/>
                <a:sym typeface="Lucida Sans"/>
              </a:rPr>
              <a:t>Agregar al carrito</a:t>
            </a:r>
            <a:endParaRPr sz="245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-155575" lvl="0" marL="166370" marR="0" rtl="0" algn="l">
              <a:spcBef>
                <a:spcPts val="1160"/>
              </a:spcBef>
              <a:spcAft>
                <a:spcPts val="0"/>
              </a:spcAft>
              <a:buClr>
                <a:srgbClr val="DCDEE0"/>
              </a:buClr>
              <a:buSzPts val="2450"/>
              <a:buFont typeface="Lucida Sans"/>
              <a:buChar char="-"/>
            </a:pPr>
            <a:r>
              <a:rPr lang="en-US" sz="2450">
                <a:solidFill>
                  <a:srgbClr val="DCDEE0"/>
                </a:solidFill>
                <a:latin typeface="Lucida Sans"/>
                <a:ea typeface="Lucida Sans"/>
                <a:cs typeface="Lucida Sans"/>
                <a:sym typeface="Lucida Sans"/>
              </a:rPr>
              <a:t>Ingresar datos de pago</a:t>
            </a:r>
            <a:endParaRPr sz="245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699" name="Google Shape;1699;p120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120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120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120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120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120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120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Google Shape;1706;p120"/>
          <p:cNvSpPr txBox="1"/>
          <p:nvPr>
            <p:ph type="title"/>
          </p:nvPr>
        </p:nvSpPr>
        <p:spPr>
          <a:xfrm>
            <a:off x="1473200" y="542329"/>
            <a:ext cx="1336040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Arial"/>
                <a:ea typeface="Arial"/>
                <a:cs typeface="Arial"/>
                <a:sym typeface="Arial"/>
              </a:rPr>
              <a:t>Acciones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120"/>
          <p:cNvSpPr/>
          <p:nvPr/>
        </p:nvSpPr>
        <p:spPr>
          <a:xfrm>
            <a:off x="863600" y="584200"/>
            <a:ext cx="241300" cy="455295"/>
          </a:xfrm>
          <a:custGeom>
            <a:rect b="b" l="l" r="r" t="t"/>
            <a:pathLst>
              <a:path extrusionOk="0" h="455294" w="241300">
                <a:moveTo>
                  <a:pt x="199612" y="220052"/>
                </a:moveTo>
                <a:lnTo>
                  <a:pt x="124677" y="220052"/>
                </a:lnTo>
                <a:lnTo>
                  <a:pt x="71624" y="440931"/>
                </a:lnTo>
                <a:lnTo>
                  <a:pt x="70276" y="446671"/>
                </a:lnTo>
                <a:lnTo>
                  <a:pt x="73778" y="452412"/>
                </a:lnTo>
                <a:lnTo>
                  <a:pt x="79702" y="454317"/>
                </a:lnTo>
                <a:lnTo>
                  <a:pt x="82396" y="454863"/>
                </a:lnTo>
                <a:lnTo>
                  <a:pt x="88320" y="454863"/>
                </a:lnTo>
                <a:lnTo>
                  <a:pt x="92629" y="452132"/>
                </a:lnTo>
                <a:lnTo>
                  <a:pt x="94783" y="448030"/>
                </a:lnTo>
                <a:lnTo>
                  <a:pt x="199612" y="220052"/>
                </a:lnTo>
                <a:close/>
              </a:path>
              <a:path extrusionOk="0" h="455294" w="241300">
                <a:moveTo>
                  <a:pt x="161303" y="0"/>
                </a:moveTo>
                <a:lnTo>
                  <a:pt x="60581" y="0"/>
                </a:lnTo>
                <a:lnTo>
                  <a:pt x="55733" y="3555"/>
                </a:lnTo>
                <a:lnTo>
                  <a:pt x="54387" y="8750"/>
                </a:lnTo>
                <a:lnTo>
                  <a:pt x="256" y="234264"/>
                </a:lnTo>
                <a:lnTo>
                  <a:pt x="0" y="235482"/>
                </a:lnTo>
                <a:lnTo>
                  <a:pt x="0" y="240196"/>
                </a:lnTo>
                <a:lnTo>
                  <a:pt x="527" y="242201"/>
                </a:lnTo>
                <a:lnTo>
                  <a:pt x="3757" y="244932"/>
                </a:lnTo>
                <a:lnTo>
                  <a:pt x="5913" y="246837"/>
                </a:lnTo>
                <a:lnTo>
                  <a:pt x="9143" y="247942"/>
                </a:lnTo>
                <a:lnTo>
                  <a:pt x="14260" y="247942"/>
                </a:lnTo>
                <a:lnTo>
                  <a:pt x="124677" y="220052"/>
                </a:lnTo>
                <a:lnTo>
                  <a:pt x="199612" y="220052"/>
                </a:lnTo>
                <a:lnTo>
                  <a:pt x="235059" y="142963"/>
                </a:lnTo>
                <a:lnTo>
                  <a:pt x="119291" y="142963"/>
                </a:lnTo>
                <a:lnTo>
                  <a:pt x="165342" y="16395"/>
                </a:lnTo>
                <a:lnTo>
                  <a:pt x="166151" y="14757"/>
                </a:lnTo>
                <a:lnTo>
                  <a:pt x="166690" y="13119"/>
                </a:lnTo>
                <a:lnTo>
                  <a:pt x="166690" y="5194"/>
                </a:lnTo>
                <a:lnTo>
                  <a:pt x="161303" y="0"/>
                </a:lnTo>
                <a:close/>
              </a:path>
              <a:path extrusionOk="0" h="455294" w="241300">
                <a:moveTo>
                  <a:pt x="232670" y="115633"/>
                </a:moveTo>
                <a:lnTo>
                  <a:pt x="228091" y="115633"/>
                </a:lnTo>
                <a:lnTo>
                  <a:pt x="119291" y="142963"/>
                </a:lnTo>
                <a:lnTo>
                  <a:pt x="235059" y="142963"/>
                </a:lnTo>
                <a:lnTo>
                  <a:pt x="241300" y="129392"/>
                </a:lnTo>
                <a:lnTo>
                  <a:pt x="241288" y="123012"/>
                </a:lnTo>
                <a:lnTo>
                  <a:pt x="238325" y="119735"/>
                </a:lnTo>
                <a:lnTo>
                  <a:pt x="235902" y="117271"/>
                </a:lnTo>
                <a:lnTo>
                  <a:pt x="232670" y="1156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121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3" name="Google Shape;1713;p121"/>
          <p:cNvSpPr/>
          <p:nvPr/>
        </p:nvSpPr>
        <p:spPr>
          <a:xfrm>
            <a:off x="1840699" y="3398786"/>
            <a:ext cx="3150870" cy="972819"/>
          </a:xfrm>
          <a:custGeom>
            <a:rect b="b" l="l" r="r" t="t"/>
            <a:pathLst>
              <a:path extrusionOk="0" h="972820" w="3150870">
                <a:moveTo>
                  <a:pt x="0" y="0"/>
                </a:moveTo>
                <a:lnTo>
                  <a:pt x="3150552" y="0"/>
                </a:lnTo>
                <a:lnTo>
                  <a:pt x="3150552" y="972438"/>
                </a:lnTo>
                <a:lnTo>
                  <a:pt x="0" y="972438"/>
                </a:lnTo>
                <a:lnTo>
                  <a:pt x="0" y="0"/>
                </a:lnTo>
                <a:close/>
              </a:path>
            </a:pathLst>
          </a:custGeom>
          <a:solidFill>
            <a:srgbClr val="D459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Google Shape;1714;p121"/>
          <p:cNvSpPr/>
          <p:nvPr/>
        </p:nvSpPr>
        <p:spPr>
          <a:xfrm>
            <a:off x="5813983" y="4371225"/>
            <a:ext cx="2820035" cy="972819"/>
          </a:xfrm>
          <a:custGeom>
            <a:rect b="b" l="l" r="r" t="t"/>
            <a:pathLst>
              <a:path extrusionOk="0" h="972820" w="2820034">
                <a:moveTo>
                  <a:pt x="0" y="0"/>
                </a:moveTo>
                <a:lnTo>
                  <a:pt x="2819971" y="0"/>
                </a:lnTo>
                <a:lnTo>
                  <a:pt x="2819971" y="972439"/>
                </a:lnTo>
                <a:lnTo>
                  <a:pt x="0" y="972439"/>
                </a:lnTo>
                <a:lnTo>
                  <a:pt x="0" y="0"/>
                </a:lnTo>
                <a:close/>
              </a:path>
            </a:pathLst>
          </a:custGeom>
          <a:solidFill>
            <a:srgbClr val="D4595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Google Shape;1715;p121"/>
          <p:cNvSpPr txBox="1"/>
          <p:nvPr/>
        </p:nvSpPr>
        <p:spPr>
          <a:xfrm>
            <a:off x="635000" y="2362597"/>
            <a:ext cx="8387080" cy="2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2700" marR="5080" rtl="0" algn="l">
              <a:lnSpc>
                <a:spcPct val="9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Las acciones deben ser  las cruciales para que el  proyecto logre tracción.</a:t>
            </a:r>
            <a:endParaRPr sz="6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p121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121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121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9" name="Google Shape;1719;p121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0" name="Google Shape;1720;p121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p121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Google Shape;1722;p121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21"/>
          <p:cNvSpPr txBox="1"/>
          <p:nvPr>
            <p:ph type="title"/>
          </p:nvPr>
        </p:nvSpPr>
        <p:spPr>
          <a:xfrm>
            <a:off x="1473200" y="542329"/>
            <a:ext cx="1336040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Arial"/>
                <a:ea typeface="Arial"/>
                <a:cs typeface="Arial"/>
                <a:sym typeface="Arial"/>
              </a:rPr>
              <a:t>Acciones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121"/>
          <p:cNvSpPr/>
          <p:nvPr/>
        </p:nvSpPr>
        <p:spPr>
          <a:xfrm>
            <a:off x="863600" y="584200"/>
            <a:ext cx="241300" cy="455295"/>
          </a:xfrm>
          <a:custGeom>
            <a:rect b="b" l="l" r="r" t="t"/>
            <a:pathLst>
              <a:path extrusionOk="0" h="455294" w="241300">
                <a:moveTo>
                  <a:pt x="199612" y="220052"/>
                </a:moveTo>
                <a:lnTo>
                  <a:pt x="124677" y="220052"/>
                </a:lnTo>
                <a:lnTo>
                  <a:pt x="71624" y="440931"/>
                </a:lnTo>
                <a:lnTo>
                  <a:pt x="70276" y="446671"/>
                </a:lnTo>
                <a:lnTo>
                  <a:pt x="73778" y="452412"/>
                </a:lnTo>
                <a:lnTo>
                  <a:pt x="79702" y="454317"/>
                </a:lnTo>
                <a:lnTo>
                  <a:pt x="82396" y="454863"/>
                </a:lnTo>
                <a:lnTo>
                  <a:pt x="88320" y="454863"/>
                </a:lnTo>
                <a:lnTo>
                  <a:pt x="92629" y="452132"/>
                </a:lnTo>
                <a:lnTo>
                  <a:pt x="94783" y="448030"/>
                </a:lnTo>
                <a:lnTo>
                  <a:pt x="199612" y="220052"/>
                </a:lnTo>
                <a:close/>
              </a:path>
              <a:path extrusionOk="0" h="455294" w="241300">
                <a:moveTo>
                  <a:pt x="161303" y="0"/>
                </a:moveTo>
                <a:lnTo>
                  <a:pt x="60581" y="0"/>
                </a:lnTo>
                <a:lnTo>
                  <a:pt x="55733" y="3555"/>
                </a:lnTo>
                <a:lnTo>
                  <a:pt x="54387" y="8750"/>
                </a:lnTo>
                <a:lnTo>
                  <a:pt x="256" y="234264"/>
                </a:lnTo>
                <a:lnTo>
                  <a:pt x="0" y="235482"/>
                </a:lnTo>
                <a:lnTo>
                  <a:pt x="0" y="240196"/>
                </a:lnTo>
                <a:lnTo>
                  <a:pt x="527" y="242201"/>
                </a:lnTo>
                <a:lnTo>
                  <a:pt x="3757" y="244932"/>
                </a:lnTo>
                <a:lnTo>
                  <a:pt x="5913" y="246837"/>
                </a:lnTo>
                <a:lnTo>
                  <a:pt x="9143" y="247942"/>
                </a:lnTo>
                <a:lnTo>
                  <a:pt x="14260" y="247942"/>
                </a:lnTo>
                <a:lnTo>
                  <a:pt x="124677" y="220052"/>
                </a:lnTo>
                <a:lnTo>
                  <a:pt x="199612" y="220052"/>
                </a:lnTo>
                <a:lnTo>
                  <a:pt x="235059" y="142963"/>
                </a:lnTo>
                <a:lnTo>
                  <a:pt x="119291" y="142963"/>
                </a:lnTo>
                <a:lnTo>
                  <a:pt x="165342" y="16395"/>
                </a:lnTo>
                <a:lnTo>
                  <a:pt x="166151" y="14757"/>
                </a:lnTo>
                <a:lnTo>
                  <a:pt x="166690" y="13119"/>
                </a:lnTo>
                <a:lnTo>
                  <a:pt x="166690" y="5194"/>
                </a:lnTo>
                <a:lnTo>
                  <a:pt x="161303" y="0"/>
                </a:lnTo>
                <a:close/>
              </a:path>
              <a:path extrusionOk="0" h="455294" w="241300">
                <a:moveTo>
                  <a:pt x="232670" y="115633"/>
                </a:moveTo>
                <a:lnTo>
                  <a:pt x="228091" y="115633"/>
                </a:lnTo>
                <a:lnTo>
                  <a:pt x="119291" y="142963"/>
                </a:lnTo>
                <a:lnTo>
                  <a:pt x="235059" y="142963"/>
                </a:lnTo>
                <a:lnTo>
                  <a:pt x="241300" y="129392"/>
                </a:lnTo>
                <a:lnTo>
                  <a:pt x="241288" y="123012"/>
                </a:lnTo>
                <a:lnTo>
                  <a:pt x="238325" y="119735"/>
                </a:lnTo>
                <a:lnTo>
                  <a:pt x="235902" y="117271"/>
                </a:lnTo>
                <a:lnTo>
                  <a:pt x="232670" y="1156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22"/>
          <p:cNvSpPr/>
          <p:nvPr/>
        </p:nvSpPr>
        <p:spPr>
          <a:xfrm>
            <a:off x="648229" y="114304"/>
            <a:ext cx="4071620" cy="2850515"/>
          </a:xfrm>
          <a:custGeom>
            <a:rect b="b" l="l" r="r" t="t"/>
            <a:pathLst>
              <a:path extrusionOk="0" h="2850515" w="4071620">
                <a:moveTo>
                  <a:pt x="0" y="2850023"/>
                </a:moveTo>
                <a:lnTo>
                  <a:pt x="4071148" y="2850023"/>
                </a:lnTo>
                <a:lnTo>
                  <a:pt x="4071148" y="0"/>
                </a:lnTo>
              </a:path>
            </a:pathLst>
          </a:custGeom>
          <a:noFill/>
          <a:ln cap="flat" cmpd="sng" w="181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Google Shape;1730;p122"/>
          <p:cNvSpPr/>
          <p:nvPr/>
        </p:nvSpPr>
        <p:spPr>
          <a:xfrm>
            <a:off x="648229" y="114304"/>
            <a:ext cx="0" cy="2850515"/>
          </a:xfrm>
          <a:custGeom>
            <a:rect b="b" l="l" r="r" t="t"/>
            <a:pathLst>
              <a:path extrusionOk="0" h="2850515" w="120000">
                <a:moveTo>
                  <a:pt x="0" y="0"/>
                </a:moveTo>
                <a:lnTo>
                  <a:pt x="0" y="2850023"/>
                </a:lnTo>
              </a:path>
            </a:pathLst>
          </a:custGeom>
          <a:noFill/>
          <a:ln cap="flat" cmpd="sng" w="18100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1" name="Google Shape;1731;p122"/>
          <p:cNvSpPr/>
          <p:nvPr/>
        </p:nvSpPr>
        <p:spPr>
          <a:xfrm>
            <a:off x="4718804" y="114304"/>
            <a:ext cx="4071620" cy="2850515"/>
          </a:xfrm>
          <a:custGeom>
            <a:rect b="b" l="l" r="r" t="t"/>
            <a:pathLst>
              <a:path extrusionOk="0" h="2850515" w="4071620">
                <a:moveTo>
                  <a:pt x="0" y="2850023"/>
                </a:moveTo>
                <a:lnTo>
                  <a:pt x="4071148" y="2850023"/>
                </a:lnTo>
                <a:lnTo>
                  <a:pt x="4071148" y="0"/>
                </a:lnTo>
              </a:path>
            </a:pathLst>
          </a:custGeom>
          <a:noFill/>
          <a:ln cap="flat" cmpd="sng" w="181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122"/>
          <p:cNvSpPr/>
          <p:nvPr/>
        </p:nvSpPr>
        <p:spPr>
          <a:xfrm>
            <a:off x="4718804" y="114304"/>
            <a:ext cx="0" cy="2850515"/>
          </a:xfrm>
          <a:custGeom>
            <a:rect b="b" l="l" r="r" t="t"/>
            <a:pathLst>
              <a:path extrusionOk="0" h="2850515" w="120000">
                <a:moveTo>
                  <a:pt x="0" y="0"/>
                </a:moveTo>
                <a:lnTo>
                  <a:pt x="0" y="2850023"/>
                </a:lnTo>
              </a:path>
            </a:pathLst>
          </a:custGeom>
          <a:noFill/>
          <a:ln cap="flat" cmpd="sng" w="18100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p122"/>
          <p:cNvSpPr/>
          <p:nvPr/>
        </p:nvSpPr>
        <p:spPr>
          <a:xfrm>
            <a:off x="8789370" y="2964327"/>
            <a:ext cx="1269365" cy="0"/>
          </a:xfrm>
          <a:custGeom>
            <a:rect b="b" l="l" r="r" t="t"/>
            <a:pathLst>
              <a:path extrusionOk="0" h="120000" w="1269365">
                <a:moveTo>
                  <a:pt x="0" y="0"/>
                </a:moveTo>
                <a:lnTo>
                  <a:pt x="1269029" y="0"/>
                </a:lnTo>
              </a:path>
            </a:pathLst>
          </a:custGeom>
          <a:noFill/>
          <a:ln cap="flat" cmpd="sng" w="181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122"/>
          <p:cNvSpPr/>
          <p:nvPr/>
        </p:nvSpPr>
        <p:spPr>
          <a:xfrm>
            <a:off x="8789370" y="114304"/>
            <a:ext cx="0" cy="2850515"/>
          </a:xfrm>
          <a:custGeom>
            <a:rect b="b" l="l" r="r" t="t"/>
            <a:pathLst>
              <a:path extrusionOk="0" h="2850515" w="120000">
                <a:moveTo>
                  <a:pt x="0" y="0"/>
                </a:moveTo>
                <a:lnTo>
                  <a:pt x="0" y="2850023"/>
                </a:lnTo>
              </a:path>
            </a:pathLst>
          </a:custGeom>
          <a:noFill/>
          <a:ln cap="flat" cmpd="sng" w="18100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122"/>
          <p:cNvSpPr/>
          <p:nvPr/>
        </p:nvSpPr>
        <p:spPr>
          <a:xfrm>
            <a:off x="648222" y="6718911"/>
            <a:ext cx="9410700" cy="0"/>
          </a:xfrm>
          <a:custGeom>
            <a:rect b="b" l="l" r="r" t="t"/>
            <a:pathLst>
              <a:path extrusionOk="0" h="120000" w="9410700">
                <a:moveTo>
                  <a:pt x="0" y="0"/>
                </a:moveTo>
                <a:lnTo>
                  <a:pt x="9410177" y="0"/>
                </a:lnTo>
              </a:path>
            </a:pathLst>
          </a:custGeom>
          <a:noFill/>
          <a:ln cap="flat" cmpd="sng" w="181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Google Shape;1736;p122"/>
          <p:cNvSpPr/>
          <p:nvPr/>
        </p:nvSpPr>
        <p:spPr>
          <a:xfrm>
            <a:off x="648222" y="2964314"/>
            <a:ext cx="9410700" cy="3754754"/>
          </a:xfrm>
          <a:custGeom>
            <a:rect b="b" l="l" r="r" t="t"/>
            <a:pathLst>
              <a:path extrusionOk="0" h="3754754" w="9410700">
                <a:moveTo>
                  <a:pt x="9410177" y="0"/>
                </a:moveTo>
                <a:lnTo>
                  <a:pt x="0" y="0"/>
                </a:lnTo>
                <a:lnTo>
                  <a:pt x="0" y="3754597"/>
                </a:lnTo>
              </a:path>
            </a:pathLst>
          </a:custGeom>
          <a:noFill/>
          <a:ln cap="flat" cmpd="sng" w="181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p122"/>
          <p:cNvSpPr/>
          <p:nvPr/>
        </p:nvSpPr>
        <p:spPr>
          <a:xfrm>
            <a:off x="1035079" y="3293440"/>
            <a:ext cx="180340" cy="333375"/>
          </a:xfrm>
          <a:custGeom>
            <a:rect b="b" l="l" r="r" t="t"/>
            <a:pathLst>
              <a:path extrusionOk="0" h="333375" w="180340">
                <a:moveTo>
                  <a:pt x="148638" y="161099"/>
                </a:moveTo>
                <a:lnTo>
                  <a:pt x="92994" y="161099"/>
                </a:lnTo>
                <a:lnTo>
                  <a:pt x="53595" y="322795"/>
                </a:lnTo>
                <a:lnTo>
                  <a:pt x="52595" y="326986"/>
                </a:lnTo>
                <a:lnTo>
                  <a:pt x="55196" y="331190"/>
                </a:lnTo>
                <a:lnTo>
                  <a:pt x="59596" y="332587"/>
                </a:lnTo>
                <a:lnTo>
                  <a:pt x="61596" y="332993"/>
                </a:lnTo>
                <a:lnTo>
                  <a:pt x="65994" y="332993"/>
                </a:lnTo>
                <a:lnTo>
                  <a:pt x="69195" y="330987"/>
                </a:lnTo>
                <a:lnTo>
                  <a:pt x="70794" y="327990"/>
                </a:lnTo>
                <a:lnTo>
                  <a:pt x="148638" y="161099"/>
                </a:lnTo>
                <a:close/>
              </a:path>
              <a:path extrusionOk="0" h="333375" w="180340">
                <a:moveTo>
                  <a:pt x="120192" y="0"/>
                </a:moveTo>
                <a:lnTo>
                  <a:pt x="45397" y="0"/>
                </a:lnTo>
                <a:lnTo>
                  <a:pt x="41798" y="2603"/>
                </a:lnTo>
                <a:lnTo>
                  <a:pt x="40796" y="6413"/>
                </a:lnTo>
                <a:lnTo>
                  <a:pt x="599" y="171500"/>
                </a:lnTo>
                <a:lnTo>
                  <a:pt x="0" y="174307"/>
                </a:lnTo>
                <a:lnTo>
                  <a:pt x="798" y="177304"/>
                </a:lnTo>
                <a:lnTo>
                  <a:pt x="3197" y="179298"/>
                </a:lnTo>
                <a:lnTo>
                  <a:pt x="4799" y="180720"/>
                </a:lnTo>
                <a:lnTo>
                  <a:pt x="7198" y="181495"/>
                </a:lnTo>
                <a:lnTo>
                  <a:pt x="10999" y="181495"/>
                </a:lnTo>
                <a:lnTo>
                  <a:pt x="92994" y="161099"/>
                </a:lnTo>
                <a:lnTo>
                  <a:pt x="148638" y="161099"/>
                </a:lnTo>
                <a:lnTo>
                  <a:pt x="174956" y="104673"/>
                </a:lnTo>
                <a:lnTo>
                  <a:pt x="88993" y="104673"/>
                </a:lnTo>
                <a:lnTo>
                  <a:pt x="123192" y="12014"/>
                </a:lnTo>
                <a:lnTo>
                  <a:pt x="123791" y="10807"/>
                </a:lnTo>
                <a:lnTo>
                  <a:pt x="124190" y="9613"/>
                </a:lnTo>
                <a:lnTo>
                  <a:pt x="124190" y="3809"/>
                </a:lnTo>
                <a:lnTo>
                  <a:pt x="120192" y="0"/>
                </a:lnTo>
                <a:close/>
              </a:path>
              <a:path extrusionOk="0" h="333375" w="180340">
                <a:moveTo>
                  <a:pt x="173188" y="84658"/>
                </a:moveTo>
                <a:lnTo>
                  <a:pt x="169787" y="84658"/>
                </a:lnTo>
                <a:lnTo>
                  <a:pt x="88993" y="104673"/>
                </a:lnTo>
                <a:lnTo>
                  <a:pt x="174956" y="104673"/>
                </a:lnTo>
                <a:lnTo>
                  <a:pt x="180187" y="93459"/>
                </a:lnTo>
                <a:lnTo>
                  <a:pt x="179586" y="90055"/>
                </a:lnTo>
                <a:lnTo>
                  <a:pt x="177387" y="87655"/>
                </a:lnTo>
                <a:lnTo>
                  <a:pt x="175588" y="85839"/>
                </a:lnTo>
                <a:lnTo>
                  <a:pt x="173188" y="84658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Google Shape;1738;p122"/>
          <p:cNvSpPr txBox="1"/>
          <p:nvPr>
            <p:ph type="title"/>
          </p:nvPr>
        </p:nvSpPr>
        <p:spPr>
          <a:xfrm>
            <a:off x="1515351" y="3203260"/>
            <a:ext cx="3215640" cy="647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333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ED1C24"/>
                </a:solidFill>
                <a:latin typeface="Gill Sans"/>
                <a:ea typeface="Gill Sans"/>
                <a:cs typeface="Gill Sans"/>
                <a:sym typeface="Gill Sans"/>
              </a:rPr>
              <a:t>Acciones</a:t>
            </a:r>
            <a:endParaRPr sz="2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esperamos que hagan los usuarios?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9" name="Google Shape;1739;p122"/>
          <p:cNvSpPr/>
          <p:nvPr/>
        </p:nvSpPr>
        <p:spPr>
          <a:xfrm>
            <a:off x="1571749" y="114300"/>
            <a:ext cx="1857961" cy="5354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122"/>
          <p:cNvSpPr/>
          <p:nvPr/>
        </p:nvSpPr>
        <p:spPr>
          <a:xfrm>
            <a:off x="1660904" y="114300"/>
            <a:ext cx="1748155" cy="470534"/>
          </a:xfrm>
          <a:custGeom>
            <a:rect b="b" l="l" r="r" t="t"/>
            <a:pathLst>
              <a:path extrusionOk="0" h="470534" w="1748154">
                <a:moveTo>
                  <a:pt x="1723329" y="0"/>
                </a:moveTo>
                <a:lnTo>
                  <a:pt x="0" y="0"/>
                </a:lnTo>
                <a:lnTo>
                  <a:pt x="32882" y="470255"/>
                </a:lnTo>
                <a:lnTo>
                  <a:pt x="1747826" y="350342"/>
                </a:lnTo>
                <a:lnTo>
                  <a:pt x="1723329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122"/>
          <p:cNvSpPr txBox="1"/>
          <p:nvPr/>
        </p:nvSpPr>
        <p:spPr>
          <a:xfrm rot="-5400000">
            <a:off x="921411" y="247514"/>
            <a:ext cx="702310" cy="251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65C1"/>
                </a:solidFill>
                <a:latin typeface="Arial"/>
                <a:ea typeface="Arial"/>
                <a:cs typeface="Arial"/>
                <a:sym typeface="Arial"/>
              </a:rPr>
              <a:t>ADOP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122"/>
          <p:cNvSpPr/>
          <p:nvPr/>
        </p:nvSpPr>
        <p:spPr>
          <a:xfrm>
            <a:off x="5067566" y="114300"/>
            <a:ext cx="1809300" cy="4775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122"/>
          <p:cNvSpPr/>
          <p:nvPr/>
        </p:nvSpPr>
        <p:spPr>
          <a:xfrm>
            <a:off x="5087886" y="114300"/>
            <a:ext cx="1732914" cy="413384"/>
          </a:xfrm>
          <a:custGeom>
            <a:rect b="b" l="l" r="r" t="t"/>
            <a:pathLst>
              <a:path extrusionOk="0" h="413384" w="1732915">
                <a:moveTo>
                  <a:pt x="1732517" y="0"/>
                </a:moveTo>
                <a:lnTo>
                  <a:pt x="12327" y="0"/>
                </a:lnTo>
                <a:lnTo>
                  <a:pt x="0" y="352983"/>
                </a:lnTo>
                <a:lnTo>
                  <a:pt x="1718094" y="412978"/>
                </a:lnTo>
                <a:lnTo>
                  <a:pt x="1732517" y="0"/>
                </a:lnTo>
                <a:close/>
              </a:path>
            </a:pathLst>
          </a:custGeom>
          <a:solidFill>
            <a:srgbClr val="F9B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122"/>
          <p:cNvSpPr txBox="1"/>
          <p:nvPr/>
        </p:nvSpPr>
        <p:spPr>
          <a:xfrm>
            <a:off x="1651000" y="4193678"/>
            <a:ext cx="1046480" cy="296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65C1"/>
                </a:solidFill>
                <a:latin typeface="Arial"/>
                <a:ea typeface="Arial"/>
                <a:cs typeface="Arial"/>
                <a:sym typeface="Arial"/>
              </a:rPr>
              <a:t>DUEÑOS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122"/>
          <p:cNvSpPr txBox="1"/>
          <p:nvPr/>
        </p:nvSpPr>
        <p:spPr>
          <a:xfrm>
            <a:off x="4762500" y="4041278"/>
            <a:ext cx="1513205" cy="575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9525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65C1"/>
                </a:solidFill>
                <a:latin typeface="Arial"/>
                <a:ea typeface="Arial"/>
                <a:cs typeface="Arial"/>
                <a:sym typeface="Arial"/>
              </a:rPr>
              <a:t>QUIEN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65C1"/>
                </a:solidFill>
                <a:latin typeface="Arial"/>
                <a:ea typeface="Arial"/>
                <a:cs typeface="Arial"/>
                <a:sym typeface="Arial"/>
              </a:rPr>
              <a:t>ENCUENTRA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p122"/>
          <p:cNvSpPr txBox="1"/>
          <p:nvPr/>
        </p:nvSpPr>
        <p:spPr>
          <a:xfrm>
            <a:off x="7581900" y="4193678"/>
            <a:ext cx="1840864" cy="296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0065C1"/>
                </a:solidFill>
                <a:latin typeface="Arial"/>
                <a:ea typeface="Arial"/>
                <a:cs typeface="Arial"/>
                <a:sym typeface="Arial"/>
              </a:rPr>
              <a:t>ADOPTADORES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p122"/>
          <p:cNvSpPr/>
          <p:nvPr/>
        </p:nvSpPr>
        <p:spPr>
          <a:xfrm>
            <a:off x="1844685" y="4853426"/>
            <a:ext cx="1857961" cy="16072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8" name="Google Shape;1748;p122"/>
          <p:cNvSpPr/>
          <p:nvPr/>
        </p:nvSpPr>
        <p:spPr>
          <a:xfrm>
            <a:off x="1865655" y="4830140"/>
            <a:ext cx="1816100" cy="1565910"/>
          </a:xfrm>
          <a:custGeom>
            <a:rect b="b" l="l" r="r" t="t"/>
            <a:pathLst>
              <a:path extrusionOk="0" h="1565910" w="1816100">
                <a:moveTo>
                  <a:pt x="1714944" y="0"/>
                </a:moveTo>
                <a:lnTo>
                  <a:pt x="0" y="119913"/>
                </a:lnTo>
                <a:lnTo>
                  <a:pt x="101066" y="1565300"/>
                </a:lnTo>
                <a:lnTo>
                  <a:pt x="1816023" y="1445374"/>
                </a:lnTo>
                <a:lnTo>
                  <a:pt x="1714944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9" name="Google Shape;1749;p122"/>
          <p:cNvSpPr txBox="1"/>
          <p:nvPr/>
        </p:nvSpPr>
        <p:spPr>
          <a:xfrm rot="-240000">
            <a:off x="2224357" y="5213926"/>
            <a:ext cx="106559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Reportar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122"/>
          <p:cNvSpPr txBox="1"/>
          <p:nvPr/>
        </p:nvSpPr>
        <p:spPr>
          <a:xfrm rot="-240000">
            <a:off x="2197301" y="5517681"/>
            <a:ext cx="1162623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mascotas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122"/>
          <p:cNvSpPr txBox="1"/>
          <p:nvPr/>
        </p:nvSpPr>
        <p:spPr>
          <a:xfrm rot="-240000">
            <a:off x="2273630" y="5821434"/>
            <a:ext cx="105265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perdidas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122"/>
          <p:cNvSpPr/>
          <p:nvPr/>
        </p:nvSpPr>
        <p:spPr>
          <a:xfrm>
            <a:off x="4615688" y="4663846"/>
            <a:ext cx="1809300" cy="154866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122"/>
          <p:cNvSpPr/>
          <p:nvPr/>
        </p:nvSpPr>
        <p:spPr>
          <a:xfrm>
            <a:off x="4636008" y="4639894"/>
            <a:ext cx="1769110" cy="1508125"/>
          </a:xfrm>
          <a:custGeom>
            <a:rect b="b" l="l" r="r" t="t"/>
            <a:pathLst>
              <a:path extrusionOk="0" h="1508125" w="1769110">
                <a:moveTo>
                  <a:pt x="50558" y="0"/>
                </a:moveTo>
                <a:lnTo>
                  <a:pt x="0" y="1448028"/>
                </a:lnTo>
                <a:lnTo>
                  <a:pt x="1718081" y="1508023"/>
                </a:lnTo>
                <a:lnTo>
                  <a:pt x="1768652" y="59994"/>
                </a:lnTo>
                <a:lnTo>
                  <a:pt x="50558" y="0"/>
                </a:lnTo>
                <a:close/>
              </a:path>
            </a:pathLst>
          </a:custGeom>
          <a:solidFill>
            <a:srgbClr val="F9B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122"/>
          <p:cNvSpPr txBox="1"/>
          <p:nvPr/>
        </p:nvSpPr>
        <p:spPr>
          <a:xfrm rot="120000">
            <a:off x="5059928" y="5035029"/>
            <a:ext cx="942545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Reportar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122"/>
          <p:cNvSpPr txBox="1"/>
          <p:nvPr/>
        </p:nvSpPr>
        <p:spPr>
          <a:xfrm rot="120000">
            <a:off x="5007614" y="5309895"/>
            <a:ext cx="1028452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mascotas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122"/>
          <p:cNvSpPr txBox="1"/>
          <p:nvPr/>
        </p:nvSpPr>
        <p:spPr>
          <a:xfrm rot="120000">
            <a:off x="4855676" y="5584760"/>
            <a:ext cx="1313100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encontradas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122"/>
          <p:cNvSpPr/>
          <p:nvPr/>
        </p:nvSpPr>
        <p:spPr>
          <a:xfrm>
            <a:off x="7596593" y="4663846"/>
            <a:ext cx="1809300" cy="154866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8" name="Google Shape;1758;p122"/>
          <p:cNvSpPr/>
          <p:nvPr/>
        </p:nvSpPr>
        <p:spPr>
          <a:xfrm>
            <a:off x="7616914" y="4639894"/>
            <a:ext cx="1769110" cy="1508125"/>
          </a:xfrm>
          <a:custGeom>
            <a:rect b="b" l="l" r="r" t="t"/>
            <a:pathLst>
              <a:path extrusionOk="0" h="1508125" w="1769109">
                <a:moveTo>
                  <a:pt x="50571" y="0"/>
                </a:moveTo>
                <a:lnTo>
                  <a:pt x="0" y="1448028"/>
                </a:lnTo>
                <a:lnTo>
                  <a:pt x="1718094" y="1508023"/>
                </a:lnTo>
                <a:lnTo>
                  <a:pt x="1768665" y="59994"/>
                </a:lnTo>
                <a:lnTo>
                  <a:pt x="50571" y="0"/>
                </a:lnTo>
                <a:close/>
              </a:path>
            </a:pathLst>
          </a:custGeom>
          <a:solidFill>
            <a:srgbClr val="F9B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122"/>
          <p:cNvSpPr txBox="1"/>
          <p:nvPr/>
        </p:nvSpPr>
        <p:spPr>
          <a:xfrm rot="120000">
            <a:off x="8080005" y="4897589"/>
            <a:ext cx="874281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Solicitar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122"/>
          <p:cNvSpPr txBox="1"/>
          <p:nvPr/>
        </p:nvSpPr>
        <p:spPr>
          <a:xfrm rot="120000">
            <a:off x="7857064" y="5172463"/>
            <a:ext cx="1300591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adopción de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122"/>
          <p:cNvSpPr txBox="1"/>
          <p:nvPr/>
        </p:nvSpPr>
        <p:spPr>
          <a:xfrm rot="120000">
            <a:off x="7822962" y="5447322"/>
            <a:ext cx="1350021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mascotas no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122"/>
          <p:cNvSpPr txBox="1"/>
          <p:nvPr/>
        </p:nvSpPr>
        <p:spPr>
          <a:xfrm rot="120000">
            <a:off x="7871251" y="5722195"/>
            <a:ext cx="1234361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reclamadas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122"/>
          <p:cNvSpPr/>
          <p:nvPr/>
        </p:nvSpPr>
        <p:spPr>
          <a:xfrm>
            <a:off x="316274" y="4634547"/>
            <a:ext cx="1857961" cy="160724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4" name="Google Shape;1764;p122"/>
          <p:cNvSpPr/>
          <p:nvPr/>
        </p:nvSpPr>
        <p:spPr>
          <a:xfrm>
            <a:off x="337242" y="4611255"/>
            <a:ext cx="1816100" cy="1565910"/>
          </a:xfrm>
          <a:custGeom>
            <a:rect b="b" l="l" r="r" t="t"/>
            <a:pathLst>
              <a:path extrusionOk="0" h="1565910" w="1816100">
                <a:moveTo>
                  <a:pt x="101071" y="0"/>
                </a:moveTo>
                <a:lnTo>
                  <a:pt x="0" y="1445387"/>
                </a:lnTo>
                <a:lnTo>
                  <a:pt x="1714950" y="1565313"/>
                </a:lnTo>
                <a:lnTo>
                  <a:pt x="1816017" y="119926"/>
                </a:lnTo>
                <a:lnTo>
                  <a:pt x="101071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Google Shape;1765;p122"/>
          <p:cNvSpPr txBox="1"/>
          <p:nvPr/>
        </p:nvSpPr>
        <p:spPr>
          <a:xfrm rot="240000">
            <a:off x="582095" y="5142372"/>
            <a:ext cx="1349103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Crear perfil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122"/>
          <p:cNvSpPr txBox="1"/>
          <p:nvPr/>
        </p:nvSpPr>
        <p:spPr>
          <a:xfrm rot="240000">
            <a:off x="420890" y="5446144"/>
            <a:ext cx="1629312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para mascota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123"/>
          <p:cNvSpPr txBox="1"/>
          <p:nvPr/>
        </p:nvSpPr>
        <p:spPr>
          <a:xfrm>
            <a:off x="965200" y="1714897"/>
            <a:ext cx="8204834" cy="443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Acciones no-clave</a:t>
            </a:r>
            <a:endParaRPr sz="6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96900" marR="4779010" rtl="0" algn="l">
              <a:lnSpc>
                <a:spcPct val="139500"/>
              </a:lnSpc>
              <a:spcBef>
                <a:spcPts val="279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rPr>
              <a:t>Dar like en Facebook  Descargar la app</a:t>
            </a:r>
            <a:endParaRPr sz="2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96900" marR="0" rtl="0" algn="l">
              <a:spcBef>
                <a:spcPts val="116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rPr>
              <a:t>Guardar la página en favoritos</a:t>
            </a:r>
            <a:endParaRPr sz="2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41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96900" marR="5080" rtl="0" algn="l">
              <a:lnSpc>
                <a:spcPct val="119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Arial"/>
                <a:ea typeface="Arial"/>
                <a:cs typeface="Arial"/>
                <a:sym typeface="Arial"/>
              </a:rPr>
              <a:t>Otras acciones podrían ser relevantes o no dependiendo  de los Objetivos y los Motivadores.</a:t>
            </a:r>
            <a:endParaRPr sz="2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123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123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Google Shape;1774;p123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5" name="Google Shape;1775;p123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Google Shape;1776;p123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7" name="Google Shape;1777;p123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8" name="Google Shape;1778;p123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9" name="Google Shape;1779;p123"/>
          <p:cNvSpPr txBox="1"/>
          <p:nvPr>
            <p:ph type="title"/>
          </p:nvPr>
        </p:nvSpPr>
        <p:spPr>
          <a:xfrm>
            <a:off x="1473200" y="542329"/>
            <a:ext cx="1336040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Arial"/>
                <a:ea typeface="Arial"/>
                <a:cs typeface="Arial"/>
                <a:sym typeface="Arial"/>
              </a:rPr>
              <a:t>Acciones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123"/>
          <p:cNvSpPr/>
          <p:nvPr/>
        </p:nvSpPr>
        <p:spPr>
          <a:xfrm>
            <a:off x="863600" y="584200"/>
            <a:ext cx="241300" cy="455295"/>
          </a:xfrm>
          <a:custGeom>
            <a:rect b="b" l="l" r="r" t="t"/>
            <a:pathLst>
              <a:path extrusionOk="0" h="455294" w="241300">
                <a:moveTo>
                  <a:pt x="199612" y="220052"/>
                </a:moveTo>
                <a:lnTo>
                  <a:pt x="124677" y="220052"/>
                </a:lnTo>
                <a:lnTo>
                  <a:pt x="71624" y="440931"/>
                </a:lnTo>
                <a:lnTo>
                  <a:pt x="70276" y="446671"/>
                </a:lnTo>
                <a:lnTo>
                  <a:pt x="73778" y="452412"/>
                </a:lnTo>
                <a:lnTo>
                  <a:pt x="79702" y="454317"/>
                </a:lnTo>
                <a:lnTo>
                  <a:pt x="82396" y="454863"/>
                </a:lnTo>
                <a:lnTo>
                  <a:pt x="88320" y="454863"/>
                </a:lnTo>
                <a:lnTo>
                  <a:pt x="92629" y="452132"/>
                </a:lnTo>
                <a:lnTo>
                  <a:pt x="94783" y="448030"/>
                </a:lnTo>
                <a:lnTo>
                  <a:pt x="199612" y="220052"/>
                </a:lnTo>
                <a:close/>
              </a:path>
              <a:path extrusionOk="0" h="455294" w="241300">
                <a:moveTo>
                  <a:pt x="161303" y="0"/>
                </a:moveTo>
                <a:lnTo>
                  <a:pt x="60581" y="0"/>
                </a:lnTo>
                <a:lnTo>
                  <a:pt x="55733" y="3555"/>
                </a:lnTo>
                <a:lnTo>
                  <a:pt x="54387" y="8750"/>
                </a:lnTo>
                <a:lnTo>
                  <a:pt x="256" y="234264"/>
                </a:lnTo>
                <a:lnTo>
                  <a:pt x="0" y="235482"/>
                </a:lnTo>
                <a:lnTo>
                  <a:pt x="0" y="240196"/>
                </a:lnTo>
                <a:lnTo>
                  <a:pt x="527" y="242201"/>
                </a:lnTo>
                <a:lnTo>
                  <a:pt x="3757" y="244932"/>
                </a:lnTo>
                <a:lnTo>
                  <a:pt x="5913" y="246837"/>
                </a:lnTo>
                <a:lnTo>
                  <a:pt x="9143" y="247942"/>
                </a:lnTo>
                <a:lnTo>
                  <a:pt x="14260" y="247942"/>
                </a:lnTo>
                <a:lnTo>
                  <a:pt x="124677" y="220052"/>
                </a:lnTo>
                <a:lnTo>
                  <a:pt x="199612" y="220052"/>
                </a:lnTo>
                <a:lnTo>
                  <a:pt x="235059" y="142963"/>
                </a:lnTo>
                <a:lnTo>
                  <a:pt x="119291" y="142963"/>
                </a:lnTo>
                <a:lnTo>
                  <a:pt x="165342" y="16395"/>
                </a:lnTo>
                <a:lnTo>
                  <a:pt x="166151" y="14757"/>
                </a:lnTo>
                <a:lnTo>
                  <a:pt x="166690" y="13119"/>
                </a:lnTo>
                <a:lnTo>
                  <a:pt x="166690" y="5194"/>
                </a:lnTo>
                <a:lnTo>
                  <a:pt x="161303" y="0"/>
                </a:lnTo>
                <a:close/>
              </a:path>
              <a:path extrusionOk="0" h="455294" w="241300">
                <a:moveTo>
                  <a:pt x="232670" y="115633"/>
                </a:moveTo>
                <a:lnTo>
                  <a:pt x="228091" y="115633"/>
                </a:lnTo>
                <a:lnTo>
                  <a:pt x="119291" y="142963"/>
                </a:lnTo>
                <a:lnTo>
                  <a:pt x="235059" y="142963"/>
                </a:lnTo>
                <a:lnTo>
                  <a:pt x="241300" y="129392"/>
                </a:lnTo>
                <a:lnTo>
                  <a:pt x="241288" y="123012"/>
                </a:lnTo>
                <a:lnTo>
                  <a:pt x="238325" y="119735"/>
                </a:lnTo>
                <a:lnTo>
                  <a:pt x="235902" y="117271"/>
                </a:lnTo>
                <a:lnTo>
                  <a:pt x="232670" y="1156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1" name="Google Shape;1781;p123"/>
          <p:cNvSpPr/>
          <p:nvPr/>
        </p:nvSpPr>
        <p:spPr>
          <a:xfrm>
            <a:off x="1066800" y="3302000"/>
            <a:ext cx="265430" cy="265430"/>
          </a:xfrm>
          <a:custGeom>
            <a:rect b="b" l="l" r="r" t="t"/>
            <a:pathLst>
              <a:path extrusionOk="0" h="265429" w="265430">
                <a:moveTo>
                  <a:pt x="57373" y="0"/>
                </a:moveTo>
                <a:lnTo>
                  <a:pt x="46211" y="0"/>
                </a:lnTo>
                <a:lnTo>
                  <a:pt x="40629" y="2235"/>
                </a:lnTo>
                <a:lnTo>
                  <a:pt x="2232" y="40627"/>
                </a:lnTo>
                <a:lnTo>
                  <a:pt x="0" y="46215"/>
                </a:lnTo>
                <a:lnTo>
                  <a:pt x="0" y="57378"/>
                </a:lnTo>
                <a:lnTo>
                  <a:pt x="2232" y="62953"/>
                </a:lnTo>
                <a:lnTo>
                  <a:pt x="71884" y="132600"/>
                </a:lnTo>
                <a:lnTo>
                  <a:pt x="2232" y="202260"/>
                </a:lnTo>
                <a:lnTo>
                  <a:pt x="0" y="207835"/>
                </a:lnTo>
                <a:lnTo>
                  <a:pt x="0" y="218998"/>
                </a:lnTo>
                <a:lnTo>
                  <a:pt x="2232" y="224586"/>
                </a:lnTo>
                <a:lnTo>
                  <a:pt x="40629" y="262978"/>
                </a:lnTo>
                <a:lnTo>
                  <a:pt x="46211" y="265214"/>
                </a:lnTo>
                <a:lnTo>
                  <a:pt x="57373" y="265214"/>
                </a:lnTo>
                <a:lnTo>
                  <a:pt x="62953" y="262978"/>
                </a:lnTo>
                <a:lnTo>
                  <a:pt x="132605" y="193332"/>
                </a:lnTo>
                <a:lnTo>
                  <a:pt x="254051" y="193332"/>
                </a:lnTo>
                <a:lnTo>
                  <a:pt x="193328" y="132600"/>
                </a:lnTo>
                <a:lnTo>
                  <a:pt x="254050" y="71882"/>
                </a:lnTo>
                <a:lnTo>
                  <a:pt x="132605" y="71882"/>
                </a:lnTo>
                <a:lnTo>
                  <a:pt x="62953" y="2235"/>
                </a:lnTo>
                <a:lnTo>
                  <a:pt x="57373" y="0"/>
                </a:lnTo>
                <a:close/>
              </a:path>
              <a:path extrusionOk="0" h="265429" w="265430">
                <a:moveTo>
                  <a:pt x="254051" y="193332"/>
                </a:moveTo>
                <a:lnTo>
                  <a:pt x="132605" y="193332"/>
                </a:lnTo>
                <a:lnTo>
                  <a:pt x="202257" y="262978"/>
                </a:lnTo>
                <a:lnTo>
                  <a:pt x="207835" y="265214"/>
                </a:lnTo>
                <a:lnTo>
                  <a:pt x="218998" y="265214"/>
                </a:lnTo>
                <a:lnTo>
                  <a:pt x="224586" y="262978"/>
                </a:lnTo>
                <a:lnTo>
                  <a:pt x="262978" y="224586"/>
                </a:lnTo>
                <a:lnTo>
                  <a:pt x="265214" y="218998"/>
                </a:lnTo>
                <a:lnTo>
                  <a:pt x="265214" y="207835"/>
                </a:lnTo>
                <a:lnTo>
                  <a:pt x="262978" y="202260"/>
                </a:lnTo>
                <a:lnTo>
                  <a:pt x="254051" y="193332"/>
                </a:lnTo>
                <a:close/>
              </a:path>
              <a:path extrusionOk="0" h="265429" w="265430">
                <a:moveTo>
                  <a:pt x="218998" y="0"/>
                </a:moveTo>
                <a:lnTo>
                  <a:pt x="207835" y="0"/>
                </a:lnTo>
                <a:lnTo>
                  <a:pt x="202257" y="2235"/>
                </a:lnTo>
                <a:lnTo>
                  <a:pt x="132605" y="71882"/>
                </a:lnTo>
                <a:lnTo>
                  <a:pt x="254050" y="71882"/>
                </a:lnTo>
                <a:lnTo>
                  <a:pt x="262978" y="62953"/>
                </a:lnTo>
                <a:lnTo>
                  <a:pt x="265214" y="57378"/>
                </a:lnTo>
                <a:lnTo>
                  <a:pt x="265214" y="46215"/>
                </a:lnTo>
                <a:lnTo>
                  <a:pt x="262978" y="40627"/>
                </a:lnTo>
                <a:lnTo>
                  <a:pt x="224586" y="2235"/>
                </a:lnTo>
                <a:lnTo>
                  <a:pt x="218998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2" name="Google Shape;1782;p123"/>
          <p:cNvSpPr/>
          <p:nvPr/>
        </p:nvSpPr>
        <p:spPr>
          <a:xfrm>
            <a:off x="1066800" y="3810000"/>
            <a:ext cx="265430" cy="265430"/>
          </a:xfrm>
          <a:custGeom>
            <a:rect b="b" l="l" r="r" t="t"/>
            <a:pathLst>
              <a:path extrusionOk="0" h="265429" w="265430">
                <a:moveTo>
                  <a:pt x="57373" y="0"/>
                </a:moveTo>
                <a:lnTo>
                  <a:pt x="46211" y="0"/>
                </a:lnTo>
                <a:lnTo>
                  <a:pt x="40629" y="2235"/>
                </a:lnTo>
                <a:lnTo>
                  <a:pt x="2232" y="40627"/>
                </a:lnTo>
                <a:lnTo>
                  <a:pt x="0" y="46215"/>
                </a:lnTo>
                <a:lnTo>
                  <a:pt x="0" y="57378"/>
                </a:lnTo>
                <a:lnTo>
                  <a:pt x="2232" y="62953"/>
                </a:lnTo>
                <a:lnTo>
                  <a:pt x="71884" y="132600"/>
                </a:lnTo>
                <a:lnTo>
                  <a:pt x="2232" y="202260"/>
                </a:lnTo>
                <a:lnTo>
                  <a:pt x="0" y="207835"/>
                </a:lnTo>
                <a:lnTo>
                  <a:pt x="0" y="218998"/>
                </a:lnTo>
                <a:lnTo>
                  <a:pt x="2232" y="224586"/>
                </a:lnTo>
                <a:lnTo>
                  <a:pt x="40629" y="262978"/>
                </a:lnTo>
                <a:lnTo>
                  <a:pt x="46211" y="265214"/>
                </a:lnTo>
                <a:lnTo>
                  <a:pt x="57373" y="265214"/>
                </a:lnTo>
                <a:lnTo>
                  <a:pt x="62953" y="262978"/>
                </a:lnTo>
                <a:lnTo>
                  <a:pt x="132605" y="193332"/>
                </a:lnTo>
                <a:lnTo>
                  <a:pt x="254051" y="193332"/>
                </a:lnTo>
                <a:lnTo>
                  <a:pt x="193328" y="132600"/>
                </a:lnTo>
                <a:lnTo>
                  <a:pt x="254050" y="71882"/>
                </a:lnTo>
                <a:lnTo>
                  <a:pt x="132605" y="71882"/>
                </a:lnTo>
                <a:lnTo>
                  <a:pt x="62953" y="2235"/>
                </a:lnTo>
                <a:lnTo>
                  <a:pt x="57373" y="0"/>
                </a:lnTo>
                <a:close/>
              </a:path>
              <a:path extrusionOk="0" h="265429" w="265430">
                <a:moveTo>
                  <a:pt x="254051" y="193332"/>
                </a:moveTo>
                <a:lnTo>
                  <a:pt x="132605" y="193332"/>
                </a:lnTo>
                <a:lnTo>
                  <a:pt x="202257" y="262978"/>
                </a:lnTo>
                <a:lnTo>
                  <a:pt x="207835" y="265214"/>
                </a:lnTo>
                <a:lnTo>
                  <a:pt x="218998" y="265214"/>
                </a:lnTo>
                <a:lnTo>
                  <a:pt x="224586" y="262978"/>
                </a:lnTo>
                <a:lnTo>
                  <a:pt x="262978" y="224586"/>
                </a:lnTo>
                <a:lnTo>
                  <a:pt x="265214" y="218998"/>
                </a:lnTo>
                <a:lnTo>
                  <a:pt x="265214" y="207835"/>
                </a:lnTo>
                <a:lnTo>
                  <a:pt x="262978" y="202260"/>
                </a:lnTo>
                <a:lnTo>
                  <a:pt x="254051" y="193332"/>
                </a:lnTo>
                <a:close/>
              </a:path>
              <a:path extrusionOk="0" h="265429" w="265430">
                <a:moveTo>
                  <a:pt x="218998" y="0"/>
                </a:moveTo>
                <a:lnTo>
                  <a:pt x="207835" y="0"/>
                </a:lnTo>
                <a:lnTo>
                  <a:pt x="202257" y="2235"/>
                </a:lnTo>
                <a:lnTo>
                  <a:pt x="132605" y="71882"/>
                </a:lnTo>
                <a:lnTo>
                  <a:pt x="254050" y="71882"/>
                </a:lnTo>
                <a:lnTo>
                  <a:pt x="262978" y="62953"/>
                </a:lnTo>
                <a:lnTo>
                  <a:pt x="265214" y="57378"/>
                </a:lnTo>
                <a:lnTo>
                  <a:pt x="265214" y="46215"/>
                </a:lnTo>
                <a:lnTo>
                  <a:pt x="262978" y="40627"/>
                </a:lnTo>
                <a:lnTo>
                  <a:pt x="224586" y="2235"/>
                </a:lnTo>
                <a:lnTo>
                  <a:pt x="218998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3" name="Google Shape;1783;p123"/>
          <p:cNvSpPr/>
          <p:nvPr/>
        </p:nvSpPr>
        <p:spPr>
          <a:xfrm>
            <a:off x="1066800" y="4356100"/>
            <a:ext cx="265430" cy="252729"/>
          </a:xfrm>
          <a:custGeom>
            <a:rect b="b" l="l" r="r" t="t"/>
            <a:pathLst>
              <a:path extrusionOk="0" h="252729" w="265430">
                <a:moveTo>
                  <a:pt x="57373" y="0"/>
                </a:moveTo>
                <a:lnTo>
                  <a:pt x="46211" y="0"/>
                </a:lnTo>
                <a:lnTo>
                  <a:pt x="40629" y="2120"/>
                </a:lnTo>
                <a:lnTo>
                  <a:pt x="2232" y="38696"/>
                </a:lnTo>
                <a:lnTo>
                  <a:pt x="0" y="44005"/>
                </a:lnTo>
                <a:lnTo>
                  <a:pt x="0" y="54648"/>
                </a:lnTo>
                <a:lnTo>
                  <a:pt x="2232" y="59956"/>
                </a:lnTo>
                <a:lnTo>
                  <a:pt x="71884" y="126288"/>
                </a:lnTo>
                <a:lnTo>
                  <a:pt x="2232" y="192620"/>
                </a:lnTo>
                <a:lnTo>
                  <a:pt x="0" y="197942"/>
                </a:lnTo>
                <a:lnTo>
                  <a:pt x="0" y="208572"/>
                </a:lnTo>
                <a:lnTo>
                  <a:pt x="2232" y="213893"/>
                </a:lnTo>
                <a:lnTo>
                  <a:pt x="40629" y="250456"/>
                </a:lnTo>
                <a:lnTo>
                  <a:pt x="46211" y="252577"/>
                </a:lnTo>
                <a:lnTo>
                  <a:pt x="57373" y="252577"/>
                </a:lnTo>
                <a:lnTo>
                  <a:pt x="62953" y="250456"/>
                </a:lnTo>
                <a:lnTo>
                  <a:pt x="132605" y="184124"/>
                </a:lnTo>
                <a:lnTo>
                  <a:pt x="254057" y="184124"/>
                </a:lnTo>
                <a:lnTo>
                  <a:pt x="193328" y="126288"/>
                </a:lnTo>
                <a:lnTo>
                  <a:pt x="254044" y="68465"/>
                </a:lnTo>
                <a:lnTo>
                  <a:pt x="132605" y="68465"/>
                </a:lnTo>
                <a:lnTo>
                  <a:pt x="62953" y="2120"/>
                </a:lnTo>
                <a:lnTo>
                  <a:pt x="57373" y="0"/>
                </a:lnTo>
                <a:close/>
              </a:path>
              <a:path extrusionOk="0" h="252729" w="265430">
                <a:moveTo>
                  <a:pt x="254057" y="184124"/>
                </a:moveTo>
                <a:lnTo>
                  <a:pt x="132605" y="184124"/>
                </a:lnTo>
                <a:lnTo>
                  <a:pt x="202257" y="250456"/>
                </a:lnTo>
                <a:lnTo>
                  <a:pt x="207835" y="252577"/>
                </a:lnTo>
                <a:lnTo>
                  <a:pt x="218998" y="252577"/>
                </a:lnTo>
                <a:lnTo>
                  <a:pt x="224586" y="250456"/>
                </a:lnTo>
                <a:lnTo>
                  <a:pt x="262978" y="213893"/>
                </a:lnTo>
                <a:lnTo>
                  <a:pt x="265214" y="208572"/>
                </a:lnTo>
                <a:lnTo>
                  <a:pt x="265214" y="197942"/>
                </a:lnTo>
                <a:lnTo>
                  <a:pt x="262978" y="192620"/>
                </a:lnTo>
                <a:lnTo>
                  <a:pt x="254057" y="184124"/>
                </a:lnTo>
                <a:close/>
              </a:path>
              <a:path extrusionOk="0" h="252729" w="265430">
                <a:moveTo>
                  <a:pt x="218998" y="0"/>
                </a:moveTo>
                <a:lnTo>
                  <a:pt x="207835" y="0"/>
                </a:lnTo>
                <a:lnTo>
                  <a:pt x="202257" y="2120"/>
                </a:lnTo>
                <a:lnTo>
                  <a:pt x="132605" y="68465"/>
                </a:lnTo>
                <a:lnTo>
                  <a:pt x="254044" y="68465"/>
                </a:lnTo>
                <a:lnTo>
                  <a:pt x="262978" y="59956"/>
                </a:lnTo>
                <a:lnTo>
                  <a:pt x="265214" y="54648"/>
                </a:lnTo>
                <a:lnTo>
                  <a:pt x="265214" y="44005"/>
                </a:lnTo>
                <a:lnTo>
                  <a:pt x="262978" y="38696"/>
                </a:lnTo>
                <a:lnTo>
                  <a:pt x="224586" y="2120"/>
                </a:lnTo>
                <a:lnTo>
                  <a:pt x="218998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24"/>
          <p:cNvSpPr txBox="1"/>
          <p:nvPr/>
        </p:nvSpPr>
        <p:spPr>
          <a:xfrm>
            <a:off x="965200" y="1731863"/>
            <a:ext cx="8120380" cy="721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Acciones imposibles de observar</a:t>
            </a:r>
            <a:endParaRPr sz="45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124"/>
          <p:cNvSpPr txBox="1"/>
          <p:nvPr>
            <p:ph idx="1" type="body"/>
          </p:nvPr>
        </p:nvSpPr>
        <p:spPr>
          <a:xfrm>
            <a:off x="1543684" y="3060064"/>
            <a:ext cx="6971030" cy="26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9375">
            <a:spAutoFit/>
          </a:bodyPr>
          <a:lstStyle/>
          <a:p>
            <a:pPr indent="0" lvl="0" marL="184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Mejorar su gestión de ventas</a:t>
            </a:r>
            <a:endParaRPr/>
          </a:p>
          <a:p>
            <a:pPr indent="0" lvl="0" marL="18415" marR="789305" rtl="0" algn="l">
              <a:lnSpc>
                <a:spcPct val="170833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Ser más responsables con el medio ambiente  Cuidar su salud</a:t>
            </a:r>
            <a:endParaRPr/>
          </a:p>
          <a:p>
            <a:pPr indent="0" lvl="0" marL="18415" rtl="0" algn="l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None/>
            </a:pPr>
            <a:r>
              <a:rPr lang="en-US"/>
              <a:t>Comprender mejor la importancia de cuidar el agua</a:t>
            </a:r>
            <a:endParaRPr/>
          </a:p>
          <a:p>
            <a:pPr indent="0" lvl="0" marL="18415" rtl="0" algn="l">
              <a:lnSpc>
                <a:spcPct val="100000"/>
              </a:lnSpc>
              <a:spcBef>
                <a:spcPts val="1260"/>
              </a:spcBef>
              <a:spcAft>
                <a:spcPts val="0"/>
              </a:spcAft>
              <a:buNone/>
            </a:pPr>
            <a:r>
              <a:rPr lang="en-US"/>
              <a:t>Que la aplicación sea parte de su día a día</a:t>
            </a:r>
            <a:endParaRPr/>
          </a:p>
        </p:txBody>
      </p:sp>
      <p:sp>
        <p:nvSpPr>
          <p:cNvPr id="1790" name="Google Shape;1790;p124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1" name="Google Shape;1791;p124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2" name="Google Shape;1792;p124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3" name="Google Shape;1793;p124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4" name="Google Shape;1794;p124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5" name="Google Shape;1795;p124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124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7" name="Google Shape;1797;p124"/>
          <p:cNvSpPr txBox="1"/>
          <p:nvPr>
            <p:ph type="title"/>
          </p:nvPr>
        </p:nvSpPr>
        <p:spPr>
          <a:xfrm>
            <a:off x="1473200" y="542329"/>
            <a:ext cx="1336040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Arial"/>
                <a:ea typeface="Arial"/>
                <a:cs typeface="Arial"/>
                <a:sym typeface="Arial"/>
              </a:rPr>
              <a:t>Acciones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4"/>
          <p:cNvSpPr/>
          <p:nvPr/>
        </p:nvSpPr>
        <p:spPr>
          <a:xfrm>
            <a:off x="863600" y="584200"/>
            <a:ext cx="241300" cy="455295"/>
          </a:xfrm>
          <a:custGeom>
            <a:rect b="b" l="l" r="r" t="t"/>
            <a:pathLst>
              <a:path extrusionOk="0" h="455294" w="241300">
                <a:moveTo>
                  <a:pt x="199612" y="220052"/>
                </a:moveTo>
                <a:lnTo>
                  <a:pt x="124677" y="220052"/>
                </a:lnTo>
                <a:lnTo>
                  <a:pt x="71624" y="440931"/>
                </a:lnTo>
                <a:lnTo>
                  <a:pt x="70276" y="446671"/>
                </a:lnTo>
                <a:lnTo>
                  <a:pt x="73778" y="452412"/>
                </a:lnTo>
                <a:lnTo>
                  <a:pt x="79702" y="454317"/>
                </a:lnTo>
                <a:lnTo>
                  <a:pt x="82396" y="454863"/>
                </a:lnTo>
                <a:lnTo>
                  <a:pt x="88320" y="454863"/>
                </a:lnTo>
                <a:lnTo>
                  <a:pt x="92629" y="452132"/>
                </a:lnTo>
                <a:lnTo>
                  <a:pt x="94783" y="448030"/>
                </a:lnTo>
                <a:lnTo>
                  <a:pt x="199612" y="220052"/>
                </a:lnTo>
                <a:close/>
              </a:path>
              <a:path extrusionOk="0" h="455294" w="241300">
                <a:moveTo>
                  <a:pt x="161303" y="0"/>
                </a:moveTo>
                <a:lnTo>
                  <a:pt x="60581" y="0"/>
                </a:lnTo>
                <a:lnTo>
                  <a:pt x="55733" y="3555"/>
                </a:lnTo>
                <a:lnTo>
                  <a:pt x="54387" y="8750"/>
                </a:lnTo>
                <a:lnTo>
                  <a:pt x="256" y="234264"/>
                </a:lnTo>
                <a:lnTo>
                  <a:pt x="0" y="235482"/>
                </a:lnTo>
                <a:lnTo>
                  <a:pt x="0" y="240196"/>
                </a:lnTo>
                <a:lnTo>
                  <a:pt x="527" y="242201"/>
                </a:lnTo>
                <a:lnTo>
                  <a:pt x="3757" y="244932"/>
                </a:lnTo>
                <a:lnTo>
                  <a:pt x="5913" y="246837"/>
                </a:lnTo>
                <a:lnTo>
                  <a:pt x="9143" y="247942"/>
                </a:lnTo>
                <a:lnTo>
                  <a:pt x="14260" y="247942"/>
                </a:lnTo>
                <a:lnTo>
                  <a:pt x="124677" y="220052"/>
                </a:lnTo>
                <a:lnTo>
                  <a:pt x="199612" y="220052"/>
                </a:lnTo>
                <a:lnTo>
                  <a:pt x="235059" y="142963"/>
                </a:lnTo>
                <a:lnTo>
                  <a:pt x="119291" y="142963"/>
                </a:lnTo>
                <a:lnTo>
                  <a:pt x="165342" y="16395"/>
                </a:lnTo>
                <a:lnTo>
                  <a:pt x="166151" y="14757"/>
                </a:lnTo>
                <a:lnTo>
                  <a:pt x="166690" y="13119"/>
                </a:lnTo>
                <a:lnTo>
                  <a:pt x="166690" y="5194"/>
                </a:lnTo>
                <a:lnTo>
                  <a:pt x="161303" y="0"/>
                </a:lnTo>
                <a:close/>
              </a:path>
              <a:path extrusionOk="0" h="455294" w="241300">
                <a:moveTo>
                  <a:pt x="232670" y="115633"/>
                </a:moveTo>
                <a:lnTo>
                  <a:pt x="228091" y="115633"/>
                </a:lnTo>
                <a:lnTo>
                  <a:pt x="119291" y="142963"/>
                </a:lnTo>
                <a:lnTo>
                  <a:pt x="235059" y="142963"/>
                </a:lnTo>
                <a:lnTo>
                  <a:pt x="241300" y="129392"/>
                </a:lnTo>
                <a:lnTo>
                  <a:pt x="241288" y="123012"/>
                </a:lnTo>
                <a:lnTo>
                  <a:pt x="238325" y="119735"/>
                </a:lnTo>
                <a:lnTo>
                  <a:pt x="235902" y="117271"/>
                </a:lnTo>
                <a:lnTo>
                  <a:pt x="232670" y="1156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9" name="Google Shape;1799;p124"/>
          <p:cNvSpPr/>
          <p:nvPr/>
        </p:nvSpPr>
        <p:spPr>
          <a:xfrm>
            <a:off x="1066800" y="3302000"/>
            <a:ext cx="265430" cy="265430"/>
          </a:xfrm>
          <a:custGeom>
            <a:rect b="b" l="l" r="r" t="t"/>
            <a:pathLst>
              <a:path extrusionOk="0" h="265429" w="265430">
                <a:moveTo>
                  <a:pt x="57373" y="0"/>
                </a:moveTo>
                <a:lnTo>
                  <a:pt x="46211" y="0"/>
                </a:lnTo>
                <a:lnTo>
                  <a:pt x="40629" y="2235"/>
                </a:lnTo>
                <a:lnTo>
                  <a:pt x="2232" y="40627"/>
                </a:lnTo>
                <a:lnTo>
                  <a:pt x="0" y="46215"/>
                </a:lnTo>
                <a:lnTo>
                  <a:pt x="0" y="57378"/>
                </a:lnTo>
                <a:lnTo>
                  <a:pt x="2232" y="62953"/>
                </a:lnTo>
                <a:lnTo>
                  <a:pt x="71884" y="132600"/>
                </a:lnTo>
                <a:lnTo>
                  <a:pt x="2232" y="202260"/>
                </a:lnTo>
                <a:lnTo>
                  <a:pt x="0" y="207835"/>
                </a:lnTo>
                <a:lnTo>
                  <a:pt x="0" y="218998"/>
                </a:lnTo>
                <a:lnTo>
                  <a:pt x="2232" y="224586"/>
                </a:lnTo>
                <a:lnTo>
                  <a:pt x="40629" y="262978"/>
                </a:lnTo>
                <a:lnTo>
                  <a:pt x="46211" y="265214"/>
                </a:lnTo>
                <a:lnTo>
                  <a:pt x="57373" y="265214"/>
                </a:lnTo>
                <a:lnTo>
                  <a:pt x="62953" y="262978"/>
                </a:lnTo>
                <a:lnTo>
                  <a:pt x="132605" y="193332"/>
                </a:lnTo>
                <a:lnTo>
                  <a:pt x="254051" y="193332"/>
                </a:lnTo>
                <a:lnTo>
                  <a:pt x="193328" y="132600"/>
                </a:lnTo>
                <a:lnTo>
                  <a:pt x="254050" y="71882"/>
                </a:lnTo>
                <a:lnTo>
                  <a:pt x="132605" y="71882"/>
                </a:lnTo>
                <a:lnTo>
                  <a:pt x="62953" y="2235"/>
                </a:lnTo>
                <a:lnTo>
                  <a:pt x="57373" y="0"/>
                </a:lnTo>
                <a:close/>
              </a:path>
              <a:path extrusionOk="0" h="265429" w="265430">
                <a:moveTo>
                  <a:pt x="254051" y="193332"/>
                </a:moveTo>
                <a:lnTo>
                  <a:pt x="132605" y="193332"/>
                </a:lnTo>
                <a:lnTo>
                  <a:pt x="202257" y="262978"/>
                </a:lnTo>
                <a:lnTo>
                  <a:pt x="207835" y="265214"/>
                </a:lnTo>
                <a:lnTo>
                  <a:pt x="218998" y="265214"/>
                </a:lnTo>
                <a:lnTo>
                  <a:pt x="224586" y="262978"/>
                </a:lnTo>
                <a:lnTo>
                  <a:pt x="262978" y="224586"/>
                </a:lnTo>
                <a:lnTo>
                  <a:pt x="265214" y="218998"/>
                </a:lnTo>
                <a:lnTo>
                  <a:pt x="265214" y="207835"/>
                </a:lnTo>
                <a:lnTo>
                  <a:pt x="262978" y="202260"/>
                </a:lnTo>
                <a:lnTo>
                  <a:pt x="254051" y="193332"/>
                </a:lnTo>
                <a:close/>
              </a:path>
              <a:path extrusionOk="0" h="265429" w="265430">
                <a:moveTo>
                  <a:pt x="218998" y="0"/>
                </a:moveTo>
                <a:lnTo>
                  <a:pt x="207835" y="0"/>
                </a:lnTo>
                <a:lnTo>
                  <a:pt x="202257" y="2235"/>
                </a:lnTo>
                <a:lnTo>
                  <a:pt x="132605" y="71882"/>
                </a:lnTo>
                <a:lnTo>
                  <a:pt x="254050" y="71882"/>
                </a:lnTo>
                <a:lnTo>
                  <a:pt x="262978" y="62953"/>
                </a:lnTo>
                <a:lnTo>
                  <a:pt x="265214" y="57378"/>
                </a:lnTo>
                <a:lnTo>
                  <a:pt x="265214" y="46215"/>
                </a:lnTo>
                <a:lnTo>
                  <a:pt x="262978" y="40627"/>
                </a:lnTo>
                <a:lnTo>
                  <a:pt x="224586" y="2235"/>
                </a:lnTo>
                <a:lnTo>
                  <a:pt x="218998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0" name="Google Shape;1800;p124"/>
          <p:cNvSpPr/>
          <p:nvPr/>
        </p:nvSpPr>
        <p:spPr>
          <a:xfrm>
            <a:off x="1066800" y="3810000"/>
            <a:ext cx="265430" cy="265430"/>
          </a:xfrm>
          <a:custGeom>
            <a:rect b="b" l="l" r="r" t="t"/>
            <a:pathLst>
              <a:path extrusionOk="0" h="265429" w="265430">
                <a:moveTo>
                  <a:pt x="57373" y="0"/>
                </a:moveTo>
                <a:lnTo>
                  <a:pt x="46211" y="0"/>
                </a:lnTo>
                <a:lnTo>
                  <a:pt x="40629" y="2235"/>
                </a:lnTo>
                <a:lnTo>
                  <a:pt x="2232" y="40627"/>
                </a:lnTo>
                <a:lnTo>
                  <a:pt x="0" y="46215"/>
                </a:lnTo>
                <a:lnTo>
                  <a:pt x="0" y="57378"/>
                </a:lnTo>
                <a:lnTo>
                  <a:pt x="2232" y="62953"/>
                </a:lnTo>
                <a:lnTo>
                  <a:pt x="71884" y="132600"/>
                </a:lnTo>
                <a:lnTo>
                  <a:pt x="2232" y="202260"/>
                </a:lnTo>
                <a:lnTo>
                  <a:pt x="0" y="207835"/>
                </a:lnTo>
                <a:lnTo>
                  <a:pt x="0" y="218998"/>
                </a:lnTo>
                <a:lnTo>
                  <a:pt x="2232" y="224586"/>
                </a:lnTo>
                <a:lnTo>
                  <a:pt x="40629" y="262978"/>
                </a:lnTo>
                <a:lnTo>
                  <a:pt x="46211" y="265214"/>
                </a:lnTo>
                <a:lnTo>
                  <a:pt x="57373" y="265214"/>
                </a:lnTo>
                <a:lnTo>
                  <a:pt x="62953" y="262978"/>
                </a:lnTo>
                <a:lnTo>
                  <a:pt x="132605" y="193332"/>
                </a:lnTo>
                <a:lnTo>
                  <a:pt x="254051" y="193332"/>
                </a:lnTo>
                <a:lnTo>
                  <a:pt x="193328" y="132600"/>
                </a:lnTo>
                <a:lnTo>
                  <a:pt x="254050" y="71882"/>
                </a:lnTo>
                <a:lnTo>
                  <a:pt x="132605" y="71882"/>
                </a:lnTo>
                <a:lnTo>
                  <a:pt x="62953" y="2235"/>
                </a:lnTo>
                <a:lnTo>
                  <a:pt x="57373" y="0"/>
                </a:lnTo>
                <a:close/>
              </a:path>
              <a:path extrusionOk="0" h="265429" w="265430">
                <a:moveTo>
                  <a:pt x="254051" y="193332"/>
                </a:moveTo>
                <a:lnTo>
                  <a:pt x="132605" y="193332"/>
                </a:lnTo>
                <a:lnTo>
                  <a:pt x="202257" y="262978"/>
                </a:lnTo>
                <a:lnTo>
                  <a:pt x="207835" y="265214"/>
                </a:lnTo>
                <a:lnTo>
                  <a:pt x="218998" y="265214"/>
                </a:lnTo>
                <a:lnTo>
                  <a:pt x="224586" y="262978"/>
                </a:lnTo>
                <a:lnTo>
                  <a:pt x="262978" y="224586"/>
                </a:lnTo>
                <a:lnTo>
                  <a:pt x="265214" y="218998"/>
                </a:lnTo>
                <a:lnTo>
                  <a:pt x="265214" y="207835"/>
                </a:lnTo>
                <a:lnTo>
                  <a:pt x="262978" y="202260"/>
                </a:lnTo>
                <a:lnTo>
                  <a:pt x="254051" y="193332"/>
                </a:lnTo>
                <a:close/>
              </a:path>
              <a:path extrusionOk="0" h="265429" w="265430">
                <a:moveTo>
                  <a:pt x="218998" y="0"/>
                </a:moveTo>
                <a:lnTo>
                  <a:pt x="207835" y="0"/>
                </a:lnTo>
                <a:lnTo>
                  <a:pt x="202257" y="2235"/>
                </a:lnTo>
                <a:lnTo>
                  <a:pt x="132605" y="71882"/>
                </a:lnTo>
                <a:lnTo>
                  <a:pt x="254050" y="71882"/>
                </a:lnTo>
                <a:lnTo>
                  <a:pt x="262978" y="62953"/>
                </a:lnTo>
                <a:lnTo>
                  <a:pt x="265214" y="57378"/>
                </a:lnTo>
                <a:lnTo>
                  <a:pt x="265214" y="46215"/>
                </a:lnTo>
                <a:lnTo>
                  <a:pt x="262978" y="40627"/>
                </a:lnTo>
                <a:lnTo>
                  <a:pt x="224586" y="2235"/>
                </a:lnTo>
                <a:lnTo>
                  <a:pt x="218998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1" name="Google Shape;1801;p124"/>
          <p:cNvSpPr/>
          <p:nvPr/>
        </p:nvSpPr>
        <p:spPr>
          <a:xfrm>
            <a:off x="1066800" y="4356100"/>
            <a:ext cx="265430" cy="252729"/>
          </a:xfrm>
          <a:custGeom>
            <a:rect b="b" l="l" r="r" t="t"/>
            <a:pathLst>
              <a:path extrusionOk="0" h="252729" w="265430">
                <a:moveTo>
                  <a:pt x="57373" y="0"/>
                </a:moveTo>
                <a:lnTo>
                  <a:pt x="46211" y="0"/>
                </a:lnTo>
                <a:lnTo>
                  <a:pt x="40629" y="2120"/>
                </a:lnTo>
                <a:lnTo>
                  <a:pt x="2232" y="38696"/>
                </a:lnTo>
                <a:lnTo>
                  <a:pt x="0" y="44005"/>
                </a:lnTo>
                <a:lnTo>
                  <a:pt x="0" y="54648"/>
                </a:lnTo>
                <a:lnTo>
                  <a:pt x="2232" y="59956"/>
                </a:lnTo>
                <a:lnTo>
                  <a:pt x="71884" y="126288"/>
                </a:lnTo>
                <a:lnTo>
                  <a:pt x="2232" y="192620"/>
                </a:lnTo>
                <a:lnTo>
                  <a:pt x="0" y="197942"/>
                </a:lnTo>
                <a:lnTo>
                  <a:pt x="0" y="208572"/>
                </a:lnTo>
                <a:lnTo>
                  <a:pt x="2232" y="213893"/>
                </a:lnTo>
                <a:lnTo>
                  <a:pt x="40629" y="250456"/>
                </a:lnTo>
                <a:lnTo>
                  <a:pt x="46211" y="252577"/>
                </a:lnTo>
                <a:lnTo>
                  <a:pt x="57373" y="252577"/>
                </a:lnTo>
                <a:lnTo>
                  <a:pt x="62953" y="250456"/>
                </a:lnTo>
                <a:lnTo>
                  <a:pt x="132605" y="184124"/>
                </a:lnTo>
                <a:lnTo>
                  <a:pt x="254057" y="184124"/>
                </a:lnTo>
                <a:lnTo>
                  <a:pt x="193328" y="126288"/>
                </a:lnTo>
                <a:lnTo>
                  <a:pt x="254044" y="68465"/>
                </a:lnTo>
                <a:lnTo>
                  <a:pt x="132605" y="68465"/>
                </a:lnTo>
                <a:lnTo>
                  <a:pt x="62953" y="2120"/>
                </a:lnTo>
                <a:lnTo>
                  <a:pt x="57373" y="0"/>
                </a:lnTo>
                <a:close/>
              </a:path>
              <a:path extrusionOk="0" h="252729" w="265430">
                <a:moveTo>
                  <a:pt x="254057" y="184124"/>
                </a:moveTo>
                <a:lnTo>
                  <a:pt x="132605" y="184124"/>
                </a:lnTo>
                <a:lnTo>
                  <a:pt x="202257" y="250456"/>
                </a:lnTo>
                <a:lnTo>
                  <a:pt x="207835" y="252577"/>
                </a:lnTo>
                <a:lnTo>
                  <a:pt x="218998" y="252577"/>
                </a:lnTo>
                <a:lnTo>
                  <a:pt x="224586" y="250456"/>
                </a:lnTo>
                <a:lnTo>
                  <a:pt x="262978" y="213893"/>
                </a:lnTo>
                <a:lnTo>
                  <a:pt x="265214" y="208572"/>
                </a:lnTo>
                <a:lnTo>
                  <a:pt x="265214" y="197942"/>
                </a:lnTo>
                <a:lnTo>
                  <a:pt x="262978" y="192620"/>
                </a:lnTo>
                <a:lnTo>
                  <a:pt x="254057" y="184124"/>
                </a:lnTo>
                <a:close/>
              </a:path>
              <a:path extrusionOk="0" h="252729" w="265430">
                <a:moveTo>
                  <a:pt x="218998" y="0"/>
                </a:moveTo>
                <a:lnTo>
                  <a:pt x="207835" y="0"/>
                </a:lnTo>
                <a:lnTo>
                  <a:pt x="202257" y="2120"/>
                </a:lnTo>
                <a:lnTo>
                  <a:pt x="132605" y="68465"/>
                </a:lnTo>
                <a:lnTo>
                  <a:pt x="254044" y="68465"/>
                </a:lnTo>
                <a:lnTo>
                  <a:pt x="262978" y="59956"/>
                </a:lnTo>
                <a:lnTo>
                  <a:pt x="265214" y="54648"/>
                </a:lnTo>
                <a:lnTo>
                  <a:pt x="265214" y="44005"/>
                </a:lnTo>
                <a:lnTo>
                  <a:pt x="262978" y="38696"/>
                </a:lnTo>
                <a:lnTo>
                  <a:pt x="224586" y="2120"/>
                </a:lnTo>
                <a:lnTo>
                  <a:pt x="218998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2" name="Google Shape;1802;p124"/>
          <p:cNvSpPr/>
          <p:nvPr/>
        </p:nvSpPr>
        <p:spPr>
          <a:xfrm>
            <a:off x="1066800" y="4851400"/>
            <a:ext cx="265430" cy="252729"/>
          </a:xfrm>
          <a:custGeom>
            <a:rect b="b" l="l" r="r" t="t"/>
            <a:pathLst>
              <a:path extrusionOk="0" h="252729" w="265430">
                <a:moveTo>
                  <a:pt x="57373" y="0"/>
                </a:moveTo>
                <a:lnTo>
                  <a:pt x="46211" y="0"/>
                </a:lnTo>
                <a:lnTo>
                  <a:pt x="40629" y="2120"/>
                </a:lnTo>
                <a:lnTo>
                  <a:pt x="2232" y="38696"/>
                </a:lnTo>
                <a:lnTo>
                  <a:pt x="0" y="44005"/>
                </a:lnTo>
                <a:lnTo>
                  <a:pt x="0" y="54648"/>
                </a:lnTo>
                <a:lnTo>
                  <a:pt x="2232" y="59956"/>
                </a:lnTo>
                <a:lnTo>
                  <a:pt x="71884" y="126288"/>
                </a:lnTo>
                <a:lnTo>
                  <a:pt x="2232" y="192620"/>
                </a:lnTo>
                <a:lnTo>
                  <a:pt x="0" y="197942"/>
                </a:lnTo>
                <a:lnTo>
                  <a:pt x="0" y="208572"/>
                </a:lnTo>
                <a:lnTo>
                  <a:pt x="2232" y="213893"/>
                </a:lnTo>
                <a:lnTo>
                  <a:pt x="40629" y="250456"/>
                </a:lnTo>
                <a:lnTo>
                  <a:pt x="46211" y="252577"/>
                </a:lnTo>
                <a:lnTo>
                  <a:pt x="57373" y="252577"/>
                </a:lnTo>
                <a:lnTo>
                  <a:pt x="62953" y="250456"/>
                </a:lnTo>
                <a:lnTo>
                  <a:pt x="132605" y="184124"/>
                </a:lnTo>
                <a:lnTo>
                  <a:pt x="254057" y="184124"/>
                </a:lnTo>
                <a:lnTo>
                  <a:pt x="193328" y="126288"/>
                </a:lnTo>
                <a:lnTo>
                  <a:pt x="254044" y="68465"/>
                </a:lnTo>
                <a:lnTo>
                  <a:pt x="132605" y="68465"/>
                </a:lnTo>
                <a:lnTo>
                  <a:pt x="62953" y="2120"/>
                </a:lnTo>
                <a:lnTo>
                  <a:pt x="57373" y="0"/>
                </a:lnTo>
                <a:close/>
              </a:path>
              <a:path extrusionOk="0" h="252729" w="265430">
                <a:moveTo>
                  <a:pt x="254057" y="184124"/>
                </a:moveTo>
                <a:lnTo>
                  <a:pt x="132605" y="184124"/>
                </a:lnTo>
                <a:lnTo>
                  <a:pt x="202257" y="250456"/>
                </a:lnTo>
                <a:lnTo>
                  <a:pt x="207835" y="252577"/>
                </a:lnTo>
                <a:lnTo>
                  <a:pt x="218998" y="252577"/>
                </a:lnTo>
                <a:lnTo>
                  <a:pt x="224586" y="250456"/>
                </a:lnTo>
                <a:lnTo>
                  <a:pt x="262978" y="213893"/>
                </a:lnTo>
                <a:lnTo>
                  <a:pt x="265214" y="208572"/>
                </a:lnTo>
                <a:lnTo>
                  <a:pt x="265214" y="197942"/>
                </a:lnTo>
                <a:lnTo>
                  <a:pt x="262978" y="192620"/>
                </a:lnTo>
                <a:lnTo>
                  <a:pt x="254057" y="184124"/>
                </a:lnTo>
                <a:close/>
              </a:path>
              <a:path extrusionOk="0" h="252729" w="265430">
                <a:moveTo>
                  <a:pt x="218998" y="0"/>
                </a:moveTo>
                <a:lnTo>
                  <a:pt x="207835" y="0"/>
                </a:lnTo>
                <a:lnTo>
                  <a:pt x="202257" y="2120"/>
                </a:lnTo>
                <a:lnTo>
                  <a:pt x="132605" y="68465"/>
                </a:lnTo>
                <a:lnTo>
                  <a:pt x="254044" y="68465"/>
                </a:lnTo>
                <a:lnTo>
                  <a:pt x="262978" y="59956"/>
                </a:lnTo>
                <a:lnTo>
                  <a:pt x="265214" y="54648"/>
                </a:lnTo>
                <a:lnTo>
                  <a:pt x="265214" y="44005"/>
                </a:lnTo>
                <a:lnTo>
                  <a:pt x="262978" y="38696"/>
                </a:lnTo>
                <a:lnTo>
                  <a:pt x="224586" y="2120"/>
                </a:lnTo>
                <a:lnTo>
                  <a:pt x="218998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3" name="Google Shape;1803;p124"/>
          <p:cNvSpPr/>
          <p:nvPr/>
        </p:nvSpPr>
        <p:spPr>
          <a:xfrm>
            <a:off x="1066800" y="5384800"/>
            <a:ext cx="265430" cy="265430"/>
          </a:xfrm>
          <a:custGeom>
            <a:rect b="b" l="l" r="r" t="t"/>
            <a:pathLst>
              <a:path extrusionOk="0" h="265429" w="265430">
                <a:moveTo>
                  <a:pt x="57373" y="0"/>
                </a:moveTo>
                <a:lnTo>
                  <a:pt x="46211" y="0"/>
                </a:lnTo>
                <a:lnTo>
                  <a:pt x="40629" y="2235"/>
                </a:lnTo>
                <a:lnTo>
                  <a:pt x="2232" y="40627"/>
                </a:lnTo>
                <a:lnTo>
                  <a:pt x="0" y="46215"/>
                </a:lnTo>
                <a:lnTo>
                  <a:pt x="0" y="57378"/>
                </a:lnTo>
                <a:lnTo>
                  <a:pt x="2232" y="62953"/>
                </a:lnTo>
                <a:lnTo>
                  <a:pt x="71884" y="132600"/>
                </a:lnTo>
                <a:lnTo>
                  <a:pt x="2232" y="202260"/>
                </a:lnTo>
                <a:lnTo>
                  <a:pt x="0" y="207835"/>
                </a:lnTo>
                <a:lnTo>
                  <a:pt x="0" y="218998"/>
                </a:lnTo>
                <a:lnTo>
                  <a:pt x="2232" y="224586"/>
                </a:lnTo>
                <a:lnTo>
                  <a:pt x="40629" y="262978"/>
                </a:lnTo>
                <a:lnTo>
                  <a:pt x="46211" y="265214"/>
                </a:lnTo>
                <a:lnTo>
                  <a:pt x="57373" y="265214"/>
                </a:lnTo>
                <a:lnTo>
                  <a:pt x="62953" y="262978"/>
                </a:lnTo>
                <a:lnTo>
                  <a:pt x="132605" y="193332"/>
                </a:lnTo>
                <a:lnTo>
                  <a:pt x="254051" y="193332"/>
                </a:lnTo>
                <a:lnTo>
                  <a:pt x="193328" y="132600"/>
                </a:lnTo>
                <a:lnTo>
                  <a:pt x="254050" y="71881"/>
                </a:lnTo>
                <a:lnTo>
                  <a:pt x="132605" y="71881"/>
                </a:lnTo>
                <a:lnTo>
                  <a:pt x="62953" y="2235"/>
                </a:lnTo>
                <a:lnTo>
                  <a:pt x="57373" y="0"/>
                </a:lnTo>
                <a:close/>
              </a:path>
              <a:path extrusionOk="0" h="265429" w="265430">
                <a:moveTo>
                  <a:pt x="254051" y="193332"/>
                </a:moveTo>
                <a:lnTo>
                  <a:pt x="132605" y="193332"/>
                </a:lnTo>
                <a:lnTo>
                  <a:pt x="202257" y="262978"/>
                </a:lnTo>
                <a:lnTo>
                  <a:pt x="207835" y="265214"/>
                </a:lnTo>
                <a:lnTo>
                  <a:pt x="218998" y="265214"/>
                </a:lnTo>
                <a:lnTo>
                  <a:pt x="224586" y="262978"/>
                </a:lnTo>
                <a:lnTo>
                  <a:pt x="262978" y="224586"/>
                </a:lnTo>
                <a:lnTo>
                  <a:pt x="265214" y="218998"/>
                </a:lnTo>
                <a:lnTo>
                  <a:pt x="265214" y="207835"/>
                </a:lnTo>
                <a:lnTo>
                  <a:pt x="262978" y="202260"/>
                </a:lnTo>
                <a:lnTo>
                  <a:pt x="254051" y="193332"/>
                </a:lnTo>
                <a:close/>
              </a:path>
              <a:path extrusionOk="0" h="265429" w="265430">
                <a:moveTo>
                  <a:pt x="218998" y="0"/>
                </a:moveTo>
                <a:lnTo>
                  <a:pt x="207835" y="0"/>
                </a:lnTo>
                <a:lnTo>
                  <a:pt x="202257" y="2235"/>
                </a:lnTo>
                <a:lnTo>
                  <a:pt x="132605" y="71881"/>
                </a:lnTo>
                <a:lnTo>
                  <a:pt x="254050" y="71881"/>
                </a:lnTo>
                <a:lnTo>
                  <a:pt x="262978" y="62953"/>
                </a:lnTo>
                <a:lnTo>
                  <a:pt x="265214" y="57378"/>
                </a:lnTo>
                <a:lnTo>
                  <a:pt x="265214" y="46215"/>
                </a:lnTo>
                <a:lnTo>
                  <a:pt x="262978" y="40627"/>
                </a:lnTo>
                <a:lnTo>
                  <a:pt x="224586" y="2235"/>
                </a:lnTo>
                <a:lnTo>
                  <a:pt x="218998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25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9" name="Google Shape;1809;p125"/>
          <p:cNvSpPr txBox="1"/>
          <p:nvPr>
            <p:ph type="title"/>
          </p:nvPr>
        </p:nvSpPr>
        <p:spPr>
          <a:xfrm>
            <a:off x="1689100" y="687420"/>
            <a:ext cx="6708140" cy="3960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-12700" lvl="0" marL="12700" marR="5080" rtl="0" algn="ctr">
              <a:lnSpc>
                <a:spcPct val="97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50">
                <a:solidFill>
                  <a:schemeClr val="dk1"/>
                </a:solidFill>
              </a:rPr>
              <a:t>Scope Canvas</a:t>
            </a:r>
            <a:br>
              <a:rPr lang="en-US" sz="8650">
                <a:solidFill>
                  <a:schemeClr val="dk1"/>
                </a:solidFill>
              </a:rPr>
            </a:br>
            <a:br>
              <a:rPr lang="en-US" sz="8650">
                <a:solidFill>
                  <a:schemeClr val="dk1"/>
                </a:solidFill>
              </a:rPr>
            </a:br>
            <a:r>
              <a:rPr lang="en-US" sz="8650">
                <a:solidFill>
                  <a:schemeClr val="dk1"/>
                </a:solidFill>
              </a:rPr>
              <a:t>“Impacto”</a:t>
            </a:r>
            <a:endParaRPr sz="8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26"/>
          <p:cNvSpPr/>
          <p:nvPr/>
        </p:nvSpPr>
        <p:spPr>
          <a:xfrm>
            <a:off x="114300" y="0"/>
            <a:ext cx="7543800" cy="10058400"/>
          </a:xfrm>
          <a:custGeom>
            <a:rect b="b" l="l" r="r" t="t"/>
            <a:pathLst>
              <a:path extrusionOk="0" h="10058400" w="7543800">
                <a:moveTo>
                  <a:pt x="7543800" y="0"/>
                </a:moveTo>
                <a:lnTo>
                  <a:pt x="7543800" y="10058400"/>
                </a:lnTo>
                <a:lnTo>
                  <a:pt x="0" y="10058400"/>
                </a:lnTo>
                <a:lnTo>
                  <a:pt x="0" y="0"/>
                </a:lnTo>
                <a:lnTo>
                  <a:pt x="754380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5" name="Google Shape;1815;p126"/>
          <p:cNvSpPr/>
          <p:nvPr/>
        </p:nvSpPr>
        <p:spPr>
          <a:xfrm>
            <a:off x="1991093" y="611642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57"/>
                </a:lnTo>
                <a:lnTo>
                  <a:pt x="0" y="166955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6" name="Google Shape;1816;p126"/>
          <p:cNvSpPr/>
          <p:nvPr/>
        </p:nvSpPr>
        <p:spPr>
          <a:xfrm>
            <a:off x="1991093" y="2403030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7" name="Google Shape;1817;p126"/>
          <p:cNvSpPr/>
          <p:nvPr/>
        </p:nvSpPr>
        <p:spPr>
          <a:xfrm>
            <a:off x="1991093" y="4194416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8" name="Google Shape;1818;p126"/>
          <p:cNvSpPr/>
          <p:nvPr/>
        </p:nvSpPr>
        <p:spPr>
          <a:xfrm>
            <a:off x="1991093" y="5985802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9" name="Google Shape;1819;p126"/>
          <p:cNvSpPr/>
          <p:nvPr/>
        </p:nvSpPr>
        <p:spPr>
          <a:xfrm>
            <a:off x="1991093" y="7777188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126"/>
          <p:cNvSpPr/>
          <p:nvPr/>
        </p:nvSpPr>
        <p:spPr>
          <a:xfrm>
            <a:off x="717627" y="611642"/>
            <a:ext cx="1158240" cy="4360545"/>
          </a:xfrm>
          <a:custGeom>
            <a:rect b="b" l="l" r="r" t="t"/>
            <a:pathLst>
              <a:path extrusionOk="0" h="4360545" w="1158239">
                <a:moveTo>
                  <a:pt x="1157667" y="0"/>
                </a:moveTo>
                <a:lnTo>
                  <a:pt x="1157667" y="4360179"/>
                </a:lnTo>
                <a:lnTo>
                  <a:pt x="0" y="4360179"/>
                </a:lnTo>
                <a:lnTo>
                  <a:pt x="0" y="0"/>
                </a:lnTo>
                <a:lnTo>
                  <a:pt x="11576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1" name="Google Shape;1821;p126"/>
          <p:cNvSpPr/>
          <p:nvPr/>
        </p:nvSpPr>
        <p:spPr>
          <a:xfrm>
            <a:off x="717627" y="5095036"/>
            <a:ext cx="1158240" cy="4352290"/>
          </a:xfrm>
          <a:custGeom>
            <a:rect b="b" l="l" r="r" t="t"/>
            <a:pathLst>
              <a:path extrusionOk="0" h="4352290" w="1158239">
                <a:moveTo>
                  <a:pt x="1157667" y="0"/>
                </a:moveTo>
                <a:lnTo>
                  <a:pt x="1157667" y="4351718"/>
                </a:lnTo>
                <a:lnTo>
                  <a:pt x="0" y="4351718"/>
                </a:lnTo>
                <a:lnTo>
                  <a:pt x="0" y="0"/>
                </a:lnTo>
                <a:lnTo>
                  <a:pt x="11576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126"/>
          <p:cNvSpPr/>
          <p:nvPr/>
        </p:nvSpPr>
        <p:spPr>
          <a:xfrm>
            <a:off x="6248171" y="610248"/>
            <a:ext cx="0" cy="4363085"/>
          </a:xfrm>
          <a:custGeom>
            <a:rect b="b" l="l" r="r" t="t"/>
            <a:pathLst>
              <a:path extrusionOk="0" h="4363085" w="120000">
                <a:moveTo>
                  <a:pt x="0" y="0"/>
                </a:moveTo>
                <a:lnTo>
                  <a:pt x="0" y="4362965"/>
                </a:lnTo>
              </a:path>
            </a:pathLst>
          </a:custGeom>
          <a:noFill/>
          <a:ln cap="flat" cmpd="sng" w="98225">
            <a:solidFill>
              <a:srgbClr val="FF62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3" name="Google Shape;1823;p126"/>
          <p:cNvSpPr/>
          <p:nvPr/>
        </p:nvSpPr>
        <p:spPr>
          <a:xfrm>
            <a:off x="6248171" y="5093652"/>
            <a:ext cx="0" cy="4354830"/>
          </a:xfrm>
          <a:custGeom>
            <a:rect b="b" l="l" r="r" t="t"/>
            <a:pathLst>
              <a:path extrusionOk="0" h="4354830" w="120000">
                <a:moveTo>
                  <a:pt x="0" y="0"/>
                </a:moveTo>
                <a:lnTo>
                  <a:pt x="0" y="4354498"/>
                </a:lnTo>
              </a:path>
            </a:pathLst>
          </a:custGeom>
          <a:noFill/>
          <a:ln cap="flat" cmpd="sng" w="98225">
            <a:solidFill>
              <a:srgbClr val="00C6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126"/>
          <p:cNvSpPr txBox="1"/>
          <p:nvPr/>
        </p:nvSpPr>
        <p:spPr>
          <a:xfrm rot="5400000">
            <a:off x="6143335" y="3015932"/>
            <a:ext cx="1290320" cy="44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Usuarios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5" name="Google Shape;1825;p126"/>
          <p:cNvSpPr txBox="1"/>
          <p:nvPr/>
        </p:nvSpPr>
        <p:spPr>
          <a:xfrm rot="5400000">
            <a:off x="6176990" y="6601777"/>
            <a:ext cx="1223010" cy="44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Negocio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6" name="Google Shape;1826;p126"/>
          <p:cNvSpPr txBox="1"/>
          <p:nvPr/>
        </p:nvSpPr>
        <p:spPr>
          <a:xfrm>
            <a:off x="1991093" y="1221184"/>
            <a:ext cx="4135120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Necesidades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7" name="Google Shape;1827;p126"/>
          <p:cNvSpPr txBox="1"/>
          <p:nvPr/>
        </p:nvSpPr>
        <p:spPr>
          <a:xfrm>
            <a:off x="1991093" y="2986484"/>
            <a:ext cx="4135120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Motivadores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8" name="Google Shape;1828;p126"/>
          <p:cNvSpPr txBox="1"/>
          <p:nvPr>
            <p:ph type="title"/>
          </p:nvPr>
        </p:nvSpPr>
        <p:spPr>
          <a:xfrm>
            <a:off x="1991093" y="4717058"/>
            <a:ext cx="4135120" cy="567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4089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0">
                <a:solidFill>
                  <a:srgbClr val="3C3C3C"/>
                </a:solidFill>
              </a:rPr>
              <a:t>Propósito</a:t>
            </a:r>
            <a:endParaRPr sz="3550"/>
          </a:p>
        </p:txBody>
      </p:sp>
      <p:sp>
        <p:nvSpPr>
          <p:cNvPr id="1829" name="Google Shape;1829;p126"/>
          <p:cNvSpPr txBox="1"/>
          <p:nvPr/>
        </p:nvSpPr>
        <p:spPr>
          <a:xfrm>
            <a:off x="1991093" y="6566693"/>
            <a:ext cx="4135120" cy="49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Impacto</a:t>
            </a:r>
            <a:endParaRPr sz="3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0" name="Google Shape;1830;p126"/>
          <p:cNvSpPr txBox="1"/>
          <p:nvPr/>
        </p:nvSpPr>
        <p:spPr>
          <a:xfrm>
            <a:off x="1991093" y="8344693"/>
            <a:ext cx="4135120" cy="49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Objetivos</a:t>
            </a:r>
            <a:endParaRPr sz="3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1" name="Google Shape;1831;p126"/>
          <p:cNvSpPr txBox="1"/>
          <p:nvPr/>
        </p:nvSpPr>
        <p:spPr>
          <a:xfrm rot="5400000">
            <a:off x="669527" y="1956435"/>
            <a:ext cx="1245235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68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Acciones</a:t>
            </a:r>
            <a:endParaRPr sz="2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2" name="Google Shape;1832;p126"/>
          <p:cNvSpPr txBox="1"/>
          <p:nvPr/>
        </p:nvSpPr>
        <p:spPr>
          <a:xfrm rot="5400000">
            <a:off x="702155" y="7643406"/>
            <a:ext cx="1143635" cy="39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7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Métricas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3" name="Google Shape;1833;p126"/>
          <p:cNvSpPr/>
          <p:nvPr/>
        </p:nvSpPr>
        <p:spPr>
          <a:xfrm>
            <a:off x="5219700" y="1155700"/>
            <a:ext cx="584200" cy="571500"/>
          </a:xfrm>
          <a:custGeom>
            <a:rect b="b" l="l" r="r" t="t"/>
            <a:pathLst>
              <a:path extrusionOk="0" h="571500" w="584200">
                <a:moveTo>
                  <a:pt x="578841" y="81204"/>
                </a:moveTo>
                <a:lnTo>
                  <a:pt x="575589" y="65455"/>
                </a:lnTo>
                <a:lnTo>
                  <a:pt x="552110" y="31393"/>
                </a:lnTo>
                <a:lnTo>
                  <a:pt x="517291" y="8423"/>
                </a:lnTo>
                <a:lnTo>
                  <a:pt x="474662" y="0"/>
                </a:lnTo>
                <a:lnTo>
                  <a:pt x="109537" y="0"/>
                </a:lnTo>
                <a:lnTo>
                  <a:pt x="66908" y="8423"/>
                </a:lnTo>
                <a:lnTo>
                  <a:pt x="32089" y="31393"/>
                </a:lnTo>
                <a:lnTo>
                  <a:pt x="8610" y="65455"/>
                </a:lnTo>
                <a:lnTo>
                  <a:pt x="0" y="107156"/>
                </a:lnTo>
                <a:lnTo>
                  <a:pt x="0" y="464350"/>
                </a:lnTo>
                <a:lnTo>
                  <a:pt x="8610" y="506048"/>
                </a:lnTo>
                <a:lnTo>
                  <a:pt x="32089" y="540108"/>
                </a:lnTo>
                <a:lnTo>
                  <a:pt x="66908" y="563076"/>
                </a:lnTo>
                <a:lnTo>
                  <a:pt x="109537" y="571499"/>
                </a:lnTo>
                <a:lnTo>
                  <a:pt x="131689" y="571499"/>
                </a:lnTo>
                <a:lnTo>
                  <a:pt x="131689" y="238124"/>
                </a:lnTo>
                <a:lnTo>
                  <a:pt x="133473" y="229231"/>
                </a:lnTo>
                <a:lnTo>
                  <a:pt x="138823" y="221386"/>
                </a:lnTo>
                <a:lnTo>
                  <a:pt x="274980" y="88181"/>
                </a:lnTo>
                <a:lnTo>
                  <a:pt x="283005" y="82948"/>
                </a:lnTo>
                <a:lnTo>
                  <a:pt x="292100" y="81204"/>
                </a:lnTo>
                <a:lnTo>
                  <a:pt x="578841" y="81204"/>
                </a:lnTo>
                <a:close/>
              </a:path>
              <a:path extrusionOk="0" h="571500" w="584200">
                <a:moveTo>
                  <a:pt x="578842" y="490296"/>
                </a:moveTo>
                <a:lnTo>
                  <a:pt x="389469" y="490296"/>
                </a:lnTo>
                <a:lnTo>
                  <a:pt x="380376" y="488553"/>
                </a:lnTo>
                <a:lnTo>
                  <a:pt x="372351" y="483323"/>
                </a:lnTo>
                <a:lnTo>
                  <a:pt x="138823" y="254863"/>
                </a:lnTo>
                <a:lnTo>
                  <a:pt x="133473" y="247018"/>
                </a:lnTo>
                <a:lnTo>
                  <a:pt x="131689" y="238124"/>
                </a:lnTo>
                <a:lnTo>
                  <a:pt x="131689" y="571499"/>
                </a:lnTo>
                <a:lnTo>
                  <a:pt x="474662" y="571499"/>
                </a:lnTo>
                <a:lnTo>
                  <a:pt x="517291" y="563076"/>
                </a:lnTo>
                <a:lnTo>
                  <a:pt x="552110" y="540108"/>
                </a:lnTo>
                <a:lnTo>
                  <a:pt x="575589" y="506048"/>
                </a:lnTo>
                <a:lnTo>
                  <a:pt x="578842" y="490296"/>
                </a:lnTo>
                <a:close/>
              </a:path>
              <a:path extrusionOk="0" h="571500" w="584200">
                <a:moveTo>
                  <a:pt x="355139" y="323611"/>
                </a:moveTo>
                <a:lnTo>
                  <a:pt x="355139" y="142874"/>
                </a:lnTo>
                <a:lnTo>
                  <a:pt x="353356" y="151768"/>
                </a:lnTo>
                <a:lnTo>
                  <a:pt x="348005" y="159613"/>
                </a:lnTo>
                <a:lnTo>
                  <a:pt x="267754" y="238124"/>
                </a:lnTo>
                <a:lnTo>
                  <a:pt x="355139" y="323611"/>
                </a:lnTo>
                <a:close/>
              </a:path>
              <a:path extrusionOk="0" h="571500" w="584200">
                <a:moveTo>
                  <a:pt x="584200" y="464350"/>
                </a:moveTo>
                <a:lnTo>
                  <a:pt x="584200" y="107156"/>
                </a:lnTo>
                <a:lnTo>
                  <a:pt x="578842" y="81208"/>
                </a:lnTo>
                <a:lnTo>
                  <a:pt x="292100" y="81204"/>
                </a:lnTo>
                <a:lnTo>
                  <a:pt x="301194" y="82948"/>
                </a:lnTo>
                <a:lnTo>
                  <a:pt x="309219" y="88181"/>
                </a:lnTo>
                <a:lnTo>
                  <a:pt x="348005" y="126136"/>
                </a:lnTo>
                <a:lnTo>
                  <a:pt x="353356" y="133981"/>
                </a:lnTo>
                <a:lnTo>
                  <a:pt x="355139" y="142874"/>
                </a:lnTo>
                <a:lnTo>
                  <a:pt x="355139" y="323611"/>
                </a:lnTo>
                <a:lnTo>
                  <a:pt x="445376" y="411886"/>
                </a:lnTo>
                <a:lnTo>
                  <a:pt x="450726" y="419731"/>
                </a:lnTo>
                <a:lnTo>
                  <a:pt x="452510" y="428624"/>
                </a:lnTo>
                <a:lnTo>
                  <a:pt x="452510" y="490296"/>
                </a:lnTo>
                <a:lnTo>
                  <a:pt x="578842" y="490296"/>
                </a:lnTo>
                <a:lnTo>
                  <a:pt x="584200" y="464350"/>
                </a:lnTo>
                <a:close/>
              </a:path>
              <a:path extrusionOk="0" h="571500" w="584200">
                <a:moveTo>
                  <a:pt x="452510" y="490296"/>
                </a:moveTo>
                <a:lnTo>
                  <a:pt x="452510" y="428624"/>
                </a:lnTo>
                <a:lnTo>
                  <a:pt x="450726" y="437518"/>
                </a:lnTo>
                <a:lnTo>
                  <a:pt x="445376" y="445363"/>
                </a:lnTo>
                <a:lnTo>
                  <a:pt x="406577" y="483323"/>
                </a:lnTo>
                <a:lnTo>
                  <a:pt x="398559" y="488553"/>
                </a:lnTo>
                <a:lnTo>
                  <a:pt x="389469" y="490296"/>
                </a:lnTo>
                <a:lnTo>
                  <a:pt x="452510" y="49029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126"/>
          <p:cNvSpPr/>
          <p:nvPr/>
        </p:nvSpPr>
        <p:spPr>
          <a:xfrm>
            <a:off x="5308600" y="2908300"/>
            <a:ext cx="571500" cy="656590"/>
          </a:xfrm>
          <a:custGeom>
            <a:rect b="b" l="l" r="r" t="t"/>
            <a:pathLst>
              <a:path extrusionOk="0" h="656589" w="571500">
                <a:moveTo>
                  <a:pt x="435432" y="259778"/>
                </a:moveTo>
                <a:lnTo>
                  <a:pt x="435432" y="201675"/>
                </a:lnTo>
                <a:lnTo>
                  <a:pt x="381000" y="201675"/>
                </a:lnTo>
                <a:lnTo>
                  <a:pt x="381000" y="5981"/>
                </a:lnTo>
                <a:lnTo>
                  <a:pt x="375043" y="0"/>
                </a:lnTo>
                <a:lnTo>
                  <a:pt x="223672" y="0"/>
                </a:lnTo>
                <a:lnTo>
                  <a:pt x="217716" y="5981"/>
                </a:lnTo>
                <a:lnTo>
                  <a:pt x="217716" y="54686"/>
                </a:lnTo>
                <a:lnTo>
                  <a:pt x="40817" y="54686"/>
                </a:lnTo>
                <a:lnTo>
                  <a:pt x="24935" y="57911"/>
                </a:lnTo>
                <a:lnTo>
                  <a:pt x="11960" y="66705"/>
                </a:lnTo>
                <a:lnTo>
                  <a:pt x="3209" y="79744"/>
                </a:lnTo>
                <a:lnTo>
                  <a:pt x="0" y="95707"/>
                </a:lnTo>
                <a:lnTo>
                  <a:pt x="0" y="560590"/>
                </a:lnTo>
                <a:lnTo>
                  <a:pt x="3209" y="576553"/>
                </a:lnTo>
                <a:lnTo>
                  <a:pt x="11960" y="589592"/>
                </a:lnTo>
                <a:lnTo>
                  <a:pt x="24935" y="598386"/>
                </a:lnTo>
                <a:lnTo>
                  <a:pt x="40817" y="601611"/>
                </a:lnTo>
                <a:lnTo>
                  <a:pt x="54432" y="601611"/>
                </a:lnTo>
                <a:lnTo>
                  <a:pt x="54432" y="287134"/>
                </a:lnTo>
                <a:lnTo>
                  <a:pt x="55793" y="276548"/>
                </a:lnTo>
                <a:lnTo>
                  <a:pt x="59905" y="267846"/>
                </a:lnTo>
                <a:lnTo>
                  <a:pt x="66808" y="261949"/>
                </a:lnTo>
                <a:lnTo>
                  <a:pt x="76542" y="259778"/>
                </a:lnTo>
                <a:lnTo>
                  <a:pt x="435432" y="259778"/>
                </a:lnTo>
                <a:close/>
              </a:path>
              <a:path extrusionOk="0" h="656589" w="571500">
                <a:moveTo>
                  <a:pt x="435432" y="454621"/>
                </a:moveTo>
                <a:lnTo>
                  <a:pt x="435432" y="396519"/>
                </a:lnTo>
                <a:lnTo>
                  <a:pt x="76542" y="396519"/>
                </a:lnTo>
                <a:lnTo>
                  <a:pt x="66808" y="394348"/>
                </a:lnTo>
                <a:lnTo>
                  <a:pt x="59905" y="388451"/>
                </a:lnTo>
                <a:lnTo>
                  <a:pt x="55793" y="379749"/>
                </a:lnTo>
                <a:lnTo>
                  <a:pt x="54432" y="369163"/>
                </a:lnTo>
                <a:lnTo>
                  <a:pt x="54432" y="601611"/>
                </a:lnTo>
                <a:lnTo>
                  <a:pt x="217716" y="601611"/>
                </a:lnTo>
                <a:lnTo>
                  <a:pt x="217716" y="650316"/>
                </a:lnTo>
                <a:lnTo>
                  <a:pt x="223672" y="656297"/>
                </a:lnTo>
                <a:lnTo>
                  <a:pt x="375043" y="656297"/>
                </a:lnTo>
                <a:lnTo>
                  <a:pt x="381000" y="650316"/>
                </a:lnTo>
                <a:lnTo>
                  <a:pt x="381000" y="454621"/>
                </a:lnTo>
                <a:lnTo>
                  <a:pt x="435432" y="454621"/>
                </a:lnTo>
                <a:close/>
              </a:path>
              <a:path extrusionOk="0" h="656589" w="571500">
                <a:moveTo>
                  <a:pt x="561543" y="160654"/>
                </a:moveTo>
                <a:lnTo>
                  <a:pt x="543648" y="133953"/>
                </a:lnTo>
                <a:lnTo>
                  <a:pt x="513378" y="113472"/>
                </a:lnTo>
                <a:lnTo>
                  <a:pt x="476250" y="105968"/>
                </a:lnTo>
                <a:lnTo>
                  <a:pt x="439121" y="113472"/>
                </a:lnTo>
                <a:lnTo>
                  <a:pt x="408851" y="133953"/>
                </a:lnTo>
                <a:lnTo>
                  <a:pt x="388467" y="164368"/>
                </a:lnTo>
                <a:lnTo>
                  <a:pt x="381000" y="201675"/>
                </a:lnTo>
                <a:lnTo>
                  <a:pt x="435432" y="201675"/>
                </a:lnTo>
                <a:lnTo>
                  <a:pt x="438639" y="185713"/>
                </a:lnTo>
                <a:lnTo>
                  <a:pt x="447387" y="172673"/>
                </a:lnTo>
                <a:lnTo>
                  <a:pt x="460362" y="163880"/>
                </a:lnTo>
                <a:lnTo>
                  <a:pt x="476250" y="160654"/>
                </a:lnTo>
                <a:lnTo>
                  <a:pt x="561543" y="160654"/>
                </a:lnTo>
                <a:close/>
              </a:path>
              <a:path extrusionOk="0" h="656589" w="571500">
                <a:moveTo>
                  <a:pt x="435432" y="396519"/>
                </a:moveTo>
                <a:lnTo>
                  <a:pt x="435432" y="259778"/>
                </a:lnTo>
                <a:lnTo>
                  <a:pt x="381000" y="259778"/>
                </a:lnTo>
                <a:lnTo>
                  <a:pt x="381000" y="396519"/>
                </a:lnTo>
                <a:lnTo>
                  <a:pt x="435432" y="396519"/>
                </a:lnTo>
                <a:close/>
              </a:path>
              <a:path extrusionOk="0" h="656589" w="571500">
                <a:moveTo>
                  <a:pt x="561543" y="495642"/>
                </a:moveTo>
                <a:lnTo>
                  <a:pt x="476250" y="495642"/>
                </a:lnTo>
                <a:lnTo>
                  <a:pt x="460362" y="492417"/>
                </a:lnTo>
                <a:lnTo>
                  <a:pt x="447387" y="483623"/>
                </a:lnTo>
                <a:lnTo>
                  <a:pt x="438639" y="470584"/>
                </a:lnTo>
                <a:lnTo>
                  <a:pt x="435432" y="454621"/>
                </a:lnTo>
                <a:lnTo>
                  <a:pt x="381000" y="454621"/>
                </a:lnTo>
                <a:lnTo>
                  <a:pt x="388467" y="491928"/>
                </a:lnTo>
                <a:lnTo>
                  <a:pt x="408851" y="522344"/>
                </a:lnTo>
                <a:lnTo>
                  <a:pt x="439121" y="542825"/>
                </a:lnTo>
                <a:lnTo>
                  <a:pt x="476250" y="550329"/>
                </a:lnTo>
                <a:lnTo>
                  <a:pt x="513378" y="542825"/>
                </a:lnTo>
                <a:lnTo>
                  <a:pt x="543648" y="522344"/>
                </a:lnTo>
                <a:lnTo>
                  <a:pt x="561543" y="495642"/>
                </a:lnTo>
                <a:close/>
              </a:path>
              <a:path extrusionOk="0" h="656589" w="571500">
                <a:moveTo>
                  <a:pt x="517067" y="284987"/>
                </a:moveTo>
                <a:lnTo>
                  <a:pt x="517067" y="201675"/>
                </a:lnTo>
                <a:lnTo>
                  <a:pt x="515786" y="211750"/>
                </a:lnTo>
                <a:lnTo>
                  <a:pt x="512552" y="220100"/>
                </a:lnTo>
                <a:lnTo>
                  <a:pt x="508280" y="226607"/>
                </a:lnTo>
                <a:lnTo>
                  <a:pt x="503885" y="231152"/>
                </a:lnTo>
                <a:lnTo>
                  <a:pt x="435432" y="284987"/>
                </a:lnTo>
                <a:lnTo>
                  <a:pt x="517067" y="284987"/>
                </a:lnTo>
                <a:close/>
              </a:path>
              <a:path extrusionOk="0" h="656589" w="571500">
                <a:moveTo>
                  <a:pt x="523963" y="284987"/>
                </a:moveTo>
                <a:lnTo>
                  <a:pt x="435432" y="284987"/>
                </a:lnTo>
                <a:lnTo>
                  <a:pt x="435432" y="371728"/>
                </a:lnTo>
                <a:lnTo>
                  <a:pt x="468591" y="371728"/>
                </a:lnTo>
                <a:lnTo>
                  <a:pt x="468591" y="328142"/>
                </a:lnTo>
                <a:lnTo>
                  <a:pt x="523963" y="284987"/>
                </a:lnTo>
                <a:close/>
              </a:path>
              <a:path extrusionOk="0" h="656589" w="571500">
                <a:moveTo>
                  <a:pt x="571500" y="454621"/>
                </a:moveTo>
                <a:lnTo>
                  <a:pt x="562944" y="414245"/>
                </a:lnTo>
                <a:lnTo>
                  <a:pt x="538759" y="382841"/>
                </a:lnTo>
                <a:lnTo>
                  <a:pt x="524504" y="371728"/>
                </a:lnTo>
                <a:lnTo>
                  <a:pt x="435432" y="371728"/>
                </a:lnTo>
                <a:lnTo>
                  <a:pt x="503885" y="425145"/>
                </a:lnTo>
                <a:lnTo>
                  <a:pt x="508280" y="429690"/>
                </a:lnTo>
                <a:lnTo>
                  <a:pt x="512552" y="436197"/>
                </a:lnTo>
                <a:lnTo>
                  <a:pt x="515786" y="444547"/>
                </a:lnTo>
                <a:lnTo>
                  <a:pt x="517067" y="454621"/>
                </a:lnTo>
                <a:lnTo>
                  <a:pt x="517067" y="495642"/>
                </a:lnTo>
                <a:lnTo>
                  <a:pt x="561543" y="495642"/>
                </a:lnTo>
                <a:lnTo>
                  <a:pt x="564032" y="491928"/>
                </a:lnTo>
                <a:lnTo>
                  <a:pt x="571500" y="454621"/>
                </a:lnTo>
                <a:close/>
              </a:path>
              <a:path extrusionOk="0" h="656589" w="571500">
                <a:moveTo>
                  <a:pt x="524504" y="371728"/>
                </a:moveTo>
                <a:lnTo>
                  <a:pt x="468591" y="328142"/>
                </a:lnTo>
                <a:lnTo>
                  <a:pt x="468591" y="371728"/>
                </a:lnTo>
                <a:lnTo>
                  <a:pt x="524504" y="371728"/>
                </a:lnTo>
                <a:close/>
              </a:path>
              <a:path extrusionOk="0" h="656589" w="571500">
                <a:moveTo>
                  <a:pt x="571500" y="201675"/>
                </a:moveTo>
                <a:lnTo>
                  <a:pt x="564032" y="164368"/>
                </a:lnTo>
                <a:lnTo>
                  <a:pt x="561543" y="160654"/>
                </a:lnTo>
                <a:lnTo>
                  <a:pt x="476250" y="160654"/>
                </a:lnTo>
                <a:lnTo>
                  <a:pt x="492137" y="163880"/>
                </a:lnTo>
                <a:lnTo>
                  <a:pt x="505112" y="172673"/>
                </a:lnTo>
                <a:lnTo>
                  <a:pt x="513860" y="185713"/>
                </a:lnTo>
                <a:lnTo>
                  <a:pt x="517067" y="201675"/>
                </a:lnTo>
                <a:lnTo>
                  <a:pt x="517067" y="284987"/>
                </a:lnTo>
                <a:lnTo>
                  <a:pt x="523963" y="284987"/>
                </a:lnTo>
                <a:lnTo>
                  <a:pt x="538759" y="273456"/>
                </a:lnTo>
                <a:lnTo>
                  <a:pt x="552667" y="259236"/>
                </a:lnTo>
                <a:lnTo>
                  <a:pt x="562944" y="242052"/>
                </a:lnTo>
                <a:lnTo>
                  <a:pt x="569315" y="222625"/>
                </a:lnTo>
                <a:lnTo>
                  <a:pt x="571500" y="201675"/>
                </a:lnTo>
                <a:close/>
              </a:path>
              <a:path extrusionOk="0" h="656589" w="571500">
                <a:moveTo>
                  <a:pt x="517067" y="495642"/>
                </a:moveTo>
                <a:lnTo>
                  <a:pt x="517067" y="454621"/>
                </a:lnTo>
                <a:lnTo>
                  <a:pt x="513860" y="470584"/>
                </a:lnTo>
                <a:lnTo>
                  <a:pt x="505112" y="483623"/>
                </a:lnTo>
                <a:lnTo>
                  <a:pt x="492137" y="492417"/>
                </a:lnTo>
                <a:lnTo>
                  <a:pt x="476250" y="495642"/>
                </a:lnTo>
                <a:lnTo>
                  <a:pt x="517067" y="495642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5" name="Google Shape;1835;p126"/>
          <p:cNvSpPr/>
          <p:nvPr/>
        </p:nvSpPr>
        <p:spPr>
          <a:xfrm>
            <a:off x="5219700" y="4673600"/>
            <a:ext cx="584200" cy="673100"/>
          </a:xfrm>
          <a:custGeom>
            <a:rect b="b" l="l" r="r" t="t"/>
            <a:pathLst>
              <a:path extrusionOk="0" h="673100" w="584200">
                <a:moveTo>
                  <a:pt x="584200" y="179539"/>
                </a:moveTo>
                <a:lnTo>
                  <a:pt x="578753" y="127245"/>
                </a:lnTo>
                <a:lnTo>
                  <a:pt x="562816" y="83078"/>
                </a:lnTo>
                <a:lnTo>
                  <a:pt x="536989" y="47655"/>
                </a:lnTo>
                <a:lnTo>
                  <a:pt x="501875" y="21590"/>
                </a:lnTo>
                <a:lnTo>
                  <a:pt x="458077" y="5500"/>
                </a:lnTo>
                <a:lnTo>
                  <a:pt x="406196" y="0"/>
                </a:lnTo>
                <a:lnTo>
                  <a:pt x="341429" y="12965"/>
                </a:lnTo>
                <a:lnTo>
                  <a:pt x="287772" y="41694"/>
                </a:lnTo>
                <a:lnTo>
                  <a:pt x="250720" y="70991"/>
                </a:lnTo>
                <a:lnTo>
                  <a:pt x="235813" y="85636"/>
                </a:lnTo>
                <a:lnTo>
                  <a:pt x="6845" y="320027"/>
                </a:lnTo>
                <a:lnTo>
                  <a:pt x="2286" y="324535"/>
                </a:lnTo>
                <a:lnTo>
                  <a:pt x="0" y="330542"/>
                </a:lnTo>
                <a:lnTo>
                  <a:pt x="0" y="342557"/>
                </a:lnTo>
                <a:lnTo>
                  <a:pt x="2286" y="348564"/>
                </a:lnTo>
                <a:lnTo>
                  <a:pt x="6845" y="353072"/>
                </a:lnTo>
                <a:lnTo>
                  <a:pt x="235051" y="587082"/>
                </a:lnTo>
                <a:lnTo>
                  <a:pt x="250398" y="601948"/>
                </a:lnTo>
                <a:lnTo>
                  <a:pt x="287677" y="631358"/>
                </a:lnTo>
                <a:lnTo>
                  <a:pt x="341441" y="660137"/>
                </a:lnTo>
                <a:lnTo>
                  <a:pt x="406196" y="673100"/>
                </a:lnTo>
                <a:lnTo>
                  <a:pt x="458077" y="667599"/>
                </a:lnTo>
                <a:lnTo>
                  <a:pt x="501875" y="651509"/>
                </a:lnTo>
                <a:lnTo>
                  <a:pt x="502043" y="651384"/>
                </a:lnTo>
                <a:lnTo>
                  <a:pt x="502043" y="336550"/>
                </a:lnTo>
                <a:lnTo>
                  <a:pt x="527396" y="308745"/>
                </a:lnTo>
                <a:lnTo>
                  <a:pt x="554247" y="271570"/>
                </a:lnTo>
                <a:lnTo>
                  <a:pt x="575535" y="227632"/>
                </a:lnTo>
                <a:lnTo>
                  <a:pt x="584200" y="179539"/>
                </a:lnTo>
                <a:close/>
              </a:path>
              <a:path extrusionOk="0" h="673100" w="584200">
                <a:moveTo>
                  <a:pt x="584200" y="493560"/>
                </a:moveTo>
                <a:lnTo>
                  <a:pt x="575535" y="445467"/>
                </a:lnTo>
                <a:lnTo>
                  <a:pt x="554247" y="401529"/>
                </a:lnTo>
                <a:lnTo>
                  <a:pt x="527396" y="364354"/>
                </a:lnTo>
                <a:lnTo>
                  <a:pt x="502043" y="336550"/>
                </a:lnTo>
                <a:lnTo>
                  <a:pt x="502043" y="651384"/>
                </a:lnTo>
                <a:lnTo>
                  <a:pt x="536989" y="625444"/>
                </a:lnTo>
                <a:lnTo>
                  <a:pt x="562816" y="590021"/>
                </a:lnTo>
                <a:lnTo>
                  <a:pt x="578753" y="545854"/>
                </a:lnTo>
                <a:lnTo>
                  <a:pt x="584200" y="4935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6" name="Google Shape;1836;p126"/>
          <p:cNvSpPr/>
          <p:nvPr/>
        </p:nvSpPr>
        <p:spPr>
          <a:xfrm>
            <a:off x="5308600" y="6553635"/>
            <a:ext cx="571500" cy="544830"/>
          </a:xfrm>
          <a:custGeom>
            <a:rect b="b" l="l" r="r" t="t"/>
            <a:pathLst>
              <a:path extrusionOk="0" h="544829" w="571500">
                <a:moveTo>
                  <a:pt x="279212" y="139175"/>
                </a:moveTo>
                <a:lnTo>
                  <a:pt x="80365" y="12302"/>
                </a:lnTo>
                <a:lnTo>
                  <a:pt x="49131" y="0"/>
                </a:lnTo>
                <a:lnTo>
                  <a:pt x="23580" y="4258"/>
                </a:lnTo>
                <a:lnTo>
                  <a:pt x="6331" y="23673"/>
                </a:lnTo>
                <a:lnTo>
                  <a:pt x="0" y="56841"/>
                </a:lnTo>
                <a:lnTo>
                  <a:pt x="0" y="487967"/>
                </a:lnTo>
                <a:lnTo>
                  <a:pt x="6331" y="521135"/>
                </a:lnTo>
                <a:lnTo>
                  <a:pt x="23580" y="540550"/>
                </a:lnTo>
                <a:lnTo>
                  <a:pt x="49131" y="544808"/>
                </a:lnTo>
                <a:lnTo>
                  <a:pt x="80365" y="532506"/>
                </a:lnTo>
                <a:lnTo>
                  <a:pt x="190500" y="462236"/>
                </a:lnTo>
                <a:lnTo>
                  <a:pt x="190500" y="139175"/>
                </a:lnTo>
                <a:lnTo>
                  <a:pt x="279212" y="139175"/>
                </a:lnTo>
                <a:close/>
              </a:path>
              <a:path extrusionOk="0" h="544829" w="571500">
                <a:moveTo>
                  <a:pt x="571500" y="344254"/>
                </a:moveTo>
                <a:lnTo>
                  <a:pt x="571500" y="200554"/>
                </a:lnTo>
                <a:lnTo>
                  <a:pt x="375412" y="200554"/>
                </a:lnTo>
                <a:lnTo>
                  <a:pt x="279212" y="139175"/>
                </a:lnTo>
                <a:lnTo>
                  <a:pt x="190500" y="139175"/>
                </a:lnTo>
                <a:lnTo>
                  <a:pt x="350113" y="240965"/>
                </a:lnTo>
                <a:lnTo>
                  <a:pt x="361645" y="248458"/>
                </a:lnTo>
                <a:lnTo>
                  <a:pt x="523875" y="248458"/>
                </a:lnTo>
                <a:lnTo>
                  <a:pt x="523875" y="344254"/>
                </a:lnTo>
                <a:lnTo>
                  <a:pt x="571500" y="344254"/>
                </a:lnTo>
                <a:close/>
              </a:path>
              <a:path extrusionOk="0" h="544829" w="571500">
                <a:moveTo>
                  <a:pt x="523875" y="344254"/>
                </a:moveTo>
                <a:lnTo>
                  <a:pt x="523875" y="296350"/>
                </a:lnTo>
                <a:lnTo>
                  <a:pt x="361645" y="296350"/>
                </a:lnTo>
                <a:lnTo>
                  <a:pt x="350113" y="303843"/>
                </a:lnTo>
                <a:lnTo>
                  <a:pt x="190500" y="405633"/>
                </a:lnTo>
                <a:lnTo>
                  <a:pt x="279212" y="405633"/>
                </a:lnTo>
                <a:lnTo>
                  <a:pt x="375412" y="344254"/>
                </a:lnTo>
                <a:lnTo>
                  <a:pt x="523875" y="344254"/>
                </a:lnTo>
                <a:close/>
              </a:path>
              <a:path extrusionOk="0" h="544829" w="571500">
                <a:moveTo>
                  <a:pt x="279212" y="405633"/>
                </a:moveTo>
                <a:lnTo>
                  <a:pt x="190500" y="405633"/>
                </a:lnTo>
                <a:lnTo>
                  <a:pt x="190500" y="462236"/>
                </a:lnTo>
                <a:lnTo>
                  <a:pt x="279212" y="405633"/>
                </a:lnTo>
                <a:close/>
              </a:path>
              <a:path extrusionOk="0" h="544829" w="571500">
                <a:moveTo>
                  <a:pt x="571500" y="200554"/>
                </a:moveTo>
                <a:lnTo>
                  <a:pt x="571500" y="176602"/>
                </a:lnTo>
                <a:lnTo>
                  <a:pt x="569609" y="167330"/>
                </a:lnTo>
                <a:lnTo>
                  <a:pt x="564475" y="159711"/>
                </a:lnTo>
                <a:lnTo>
                  <a:pt x="556899" y="154549"/>
                </a:lnTo>
                <a:lnTo>
                  <a:pt x="547687" y="152649"/>
                </a:lnTo>
                <a:lnTo>
                  <a:pt x="538475" y="154549"/>
                </a:lnTo>
                <a:lnTo>
                  <a:pt x="530899" y="159711"/>
                </a:lnTo>
                <a:lnTo>
                  <a:pt x="525765" y="167330"/>
                </a:lnTo>
                <a:lnTo>
                  <a:pt x="523875" y="176602"/>
                </a:lnTo>
                <a:lnTo>
                  <a:pt x="523875" y="200554"/>
                </a:lnTo>
                <a:lnTo>
                  <a:pt x="571500" y="200554"/>
                </a:lnTo>
                <a:close/>
              </a:path>
              <a:path extrusionOk="0" h="544829" w="571500">
                <a:moveTo>
                  <a:pt x="571500" y="368206"/>
                </a:moveTo>
                <a:lnTo>
                  <a:pt x="571500" y="344254"/>
                </a:lnTo>
                <a:lnTo>
                  <a:pt x="523875" y="344254"/>
                </a:lnTo>
                <a:lnTo>
                  <a:pt x="523875" y="368206"/>
                </a:lnTo>
                <a:lnTo>
                  <a:pt x="525765" y="377478"/>
                </a:lnTo>
                <a:lnTo>
                  <a:pt x="530899" y="385097"/>
                </a:lnTo>
                <a:lnTo>
                  <a:pt x="538475" y="390259"/>
                </a:lnTo>
                <a:lnTo>
                  <a:pt x="547687" y="392159"/>
                </a:lnTo>
                <a:lnTo>
                  <a:pt x="556899" y="390259"/>
                </a:lnTo>
                <a:lnTo>
                  <a:pt x="564475" y="385097"/>
                </a:lnTo>
                <a:lnTo>
                  <a:pt x="569609" y="377478"/>
                </a:lnTo>
                <a:lnTo>
                  <a:pt x="571500" y="36820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126"/>
          <p:cNvSpPr/>
          <p:nvPr/>
        </p:nvSpPr>
        <p:spPr>
          <a:xfrm>
            <a:off x="5219700" y="8331200"/>
            <a:ext cx="584200" cy="571500"/>
          </a:xfrm>
          <a:custGeom>
            <a:rect b="b" l="l" r="r" t="t"/>
            <a:pathLst>
              <a:path extrusionOk="0" h="571500" w="584200">
                <a:moveTo>
                  <a:pt x="452195" y="47625"/>
                </a:moveTo>
                <a:lnTo>
                  <a:pt x="426311" y="31905"/>
                </a:lnTo>
                <a:lnTo>
                  <a:pt x="384404" y="14573"/>
                </a:lnTo>
                <a:lnTo>
                  <a:pt x="339466" y="3741"/>
                </a:lnTo>
                <a:lnTo>
                  <a:pt x="292100" y="0"/>
                </a:lnTo>
                <a:lnTo>
                  <a:pt x="244733" y="3741"/>
                </a:lnTo>
                <a:lnTo>
                  <a:pt x="199795" y="14573"/>
                </a:lnTo>
                <a:lnTo>
                  <a:pt x="157888" y="31905"/>
                </a:lnTo>
                <a:lnTo>
                  <a:pt x="119614" y="55149"/>
                </a:lnTo>
                <a:lnTo>
                  <a:pt x="85575" y="83715"/>
                </a:lnTo>
                <a:lnTo>
                  <a:pt x="56374" y="117013"/>
                </a:lnTo>
                <a:lnTo>
                  <a:pt x="32614" y="154456"/>
                </a:lnTo>
                <a:lnTo>
                  <a:pt x="14896" y="195452"/>
                </a:lnTo>
                <a:lnTo>
                  <a:pt x="3824" y="239413"/>
                </a:lnTo>
                <a:lnTo>
                  <a:pt x="0" y="285750"/>
                </a:lnTo>
                <a:lnTo>
                  <a:pt x="3824" y="332086"/>
                </a:lnTo>
                <a:lnTo>
                  <a:pt x="14896" y="376047"/>
                </a:lnTo>
                <a:lnTo>
                  <a:pt x="32614" y="417043"/>
                </a:lnTo>
                <a:lnTo>
                  <a:pt x="48679" y="442358"/>
                </a:lnTo>
                <a:lnTo>
                  <a:pt x="48679" y="285750"/>
                </a:lnTo>
                <a:lnTo>
                  <a:pt x="53631" y="237808"/>
                </a:lnTo>
                <a:lnTo>
                  <a:pt x="67832" y="193132"/>
                </a:lnTo>
                <a:lnTo>
                  <a:pt x="90297" y="152686"/>
                </a:lnTo>
                <a:lnTo>
                  <a:pt x="120040" y="117433"/>
                </a:lnTo>
                <a:lnTo>
                  <a:pt x="156077" y="88337"/>
                </a:lnTo>
                <a:lnTo>
                  <a:pt x="197422" y="66361"/>
                </a:lnTo>
                <a:lnTo>
                  <a:pt x="243091" y="52469"/>
                </a:lnTo>
                <a:lnTo>
                  <a:pt x="292100" y="47625"/>
                </a:lnTo>
                <a:lnTo>
                  <a:pt x="452195" y="47625"/>
                </a:lnTo>
                <a:close/>
              </a:path>
              <a:path extrusionOk="0" h="571500" w="584200">
                <a:moveTo>
                  <a:pt x="452195" y="523875"/>
                </a:moveTo>
                <a:lnTo>
                  <a:pt x="292100" y="523875"/>
                </a:lnTo>
                <a:lnTo>
                  <a:pt x="243091" y="519030"/>
                </a:lnTo>
                <a:lnTo>
                  <a:pt x="197422" y="505138"/>
                </a:lnTo>
                <a:lnTo>
                  <a:pt x="156077" y="483162"/>
                </a:lnTo>
                <a:lnTo>
                  <a:pt x="120040" y="454066"/>
                </a:lnTo>
                <a:lnTo>
                  <a:pt x="90297" y="418813"/>
                </a:lnTo>
                <a:lnTo>
                  <a:pt x="67832" y="378367"/>
                </a:lnTo>
                <a:lnTo>
                  <a:pt x="53631" y="333691"/>
                </a:lnTo>
                <a:lnTo>
                  <a:pt x="48679" y="285750"/>
                </a:lnTo>
                <a:lnTo>
                  <a:pt x="48679" y="442358"/>
                </a:lnTo>
                <a:lnTo>
                  <a:pt x="85575" y="487784"/>
                </a:lnTo>
                <a:lnTo>
                  <a:pt x="119614" y="516350"/>
                </a:lnTo>
                <a:lnTo>
                  <a:pt x="157888" y="539594"/>
                </a:lnTo>
                <a:lnTo>
                  <a:pt x="199795" y="556926"/>
                </a:lnTo>
                <a:lnTo>
                  <a:pt x="244733" y="567758"/>
                </a:lnTo>
                <a:lnTo>
                  <a:pt x="292100" y="571500"/>
                </a:lnTo>
                <a:lnTo>
                  <a:pt x="339466" y="567758"/>
                </a:lnTo>
                <a:lnTo>
                  <a:pt x="384404" y="556926"/>
                </a:lnTo>
                <a:lnTo>
                  <a:pt x="426311" y="539594"/>
                </a:lnTo>
                <a:lnTo>
                  <a:pt x="452195" y="523875"/>
                </a:lnTo>
                <a:close/>
              </a:path>
              <a:path extrusionOk="0" h="571500" w="584200">
                <a:moveTo>
                  <a:pt x="419859" y="142875"/>
                </a:moveTo>
                <a:lnTo>
                  <a:pt x="413929" y="137073"/>
                </a:lnTo>
                <a:lnTo>
                  <a:pt x="377774" y="114597"/>
                </a:lnTo>
                <a:lnTo>
                  <a:pt x="336776" y="100276"/>
                </a:lnTo>
                <a:lnTo>
                  <a:pt x="292100" y="95250"/>
                </a:lnTo>
                <a:lnTo>
                  <a:pt x="247423" y="100276"/>
                </a:lnTo>
                <a:lnTo>
                  <a:pt x="206425" y="114597"/>
                </a:lnTo>
                <a:lnTo>
                  <a:pt x="170270" y="137073"/>
                </a:lnTo>
                <a:lnTo>
                  <a:pt x="140123" y="166566"/>
                </a:lnTo>
                <a:lnTo>
                  <a:pt x="117148" y="201935"/>
                </a:lnTo>
                <a:lnTo>
                  <a:pt x="102509" y="242043"/>
                </a:lnTo>
                <a:lnTo>
                  <a:pt x="97370" y="285750"/>
                </a:lnTo>
                <a:lnTo>
                  <a:pt x="102509" y="329456"/>
                </a:lnTo>
                <a:lnTo>
                  <a:pt x="117148" y="369564"/>
                </a:lnTo>
                <a:lnTo>
                  <a:pt x="140123" y="404933"/>
                </a:lnTo>
                <a:lnTo>
                  <a:pt x="146050" y="410731"/>
                </a:lnTo>
                <a:lnTo>
                  <a:pt x="146050" y="285750"/>
                </a:lnTo>
                <a:lnTo>
                  <a:pt x="153498" y="240601"/>
                </a:lnTo>
                <a:lnTo>
                  <a:pt x="174237" y="201381"/>
                </a:lnTo>
                <a:lnTo>
                  <a:pt x="205857" y="170449"/>
                </a:lnTo>
                <a:lnTo>
                  <a:pt x="245947" y="150161"/>
                </a:lnTo>
                <a:lnTo>
                  <a:pt x="292100" y="142875"/>
                </a:lnTo>
                <a:lnTo>
                  <a:pt x="419859" y="142875"/>
                </a:lnTo>
                <a:close/>
              </a:path>
              <a:path extrusionOk="0" h="571500" w="584200">
                <a:moveTo>
                  <a:pt x="419859" y="428625"/>
                </a:moveTo>
                <a:lnTo>
                  <a:pt x="292100" y="428625"/>
                </a:lnTo>
                <a:lnTo>
                  <a:pt x="245947" y="421338"/>
                </a:lnTo>
                <a:lnTo>
                  <a:pt x="205857" y="401050"/>
                </a:lnTo>
                <a:lnTo>
                  <a:pt x="174237" y="370118"/>
                </a:lnTo>
                <a:lnTo>
                  <a:pt x="153498" y="330898"/>
                </a:lnTo>
                <a:lnTo>
                  <a:pt x="146050" y="285750"/>
                </a:lnTo>
                <a:lnTo>
                  <a:pt x="146050" y="410731"/>
                </a:lnTo>
                <a:lnTo>
                  <a:pt x="170270" y="434426"/>
                </a:lnTo>
                <a:lnTo>
                  <a:pt x="206425" y="456902"/>
                </a:lnTo>
                <a:lnTo>
                  <a:pt x="247423" y="471223"/>
                </a:lnTo>
                <a:lnTo>
                  <a:pt x="292100" y="476250"/>
                </a:lnTo>
                <a:lnTo>
                  <a:pt x="336776" y="471223"/>
                </a:lnTo>
                <a:lnTo>
                  <a:pt x="377774" y="456902"/>
                </a:lnTo>
                <a:lnTo>
                  <a:pt x="413929" y="434426"/>
                </a:lnTo>
                <a:lnTo>
                  <a:pt x="419859" y="428625"/>
                </a:lnTo>
                <a:close/>
              </a:path>
              <a:path extrusionOk="0" h="571500" w="584200">
                <a:moveTo>
                  <a:pt x="389470" y="285750"/>
                </a:moveTo>
                <a:lnTo>
                  <a:pt x="381798" y="248734"/>
                </a:lnTo>
                <a:lnTo>
                  <a:pt x="360897" y="218451"/>
                </a:lnTo>
                <a:lnTo>
                  <a:pt x="329940" y="198005"/>
                </a:lnTo>
                <a:lnTo>
                  <a:pt x="292100" y="190500"/>
                </a:lnTo>
                <a:lnTo>
                  <a:pt x="254259" y="198005"/>
                </a:lnTo>
                <a:lnTo>
                  <a:pt x="223302" y="218451"/>
                </a:lnTo>
                <a:lnTo>
                  <a:pt x="202401" y="248734"/>
                </a:lnTo>
                <a:lnTo>
                  <a:pt x="194729" y="285750"/>
                </a:lnTo>
                <a:lnTo>
                  <a:pt x="202401" y="322765"/>
                </a:lnTo>
                <a:lnTo>
                  <a:pt x="223302" y="353048"/>
                </a:lnTo>
                <a:lnTo>
                  <a:pt x="254259" y="373494"/>
                </a:lnTo>
                <a:lnTo>
                  <a:pt x="292100" y="381000"/>
                </a:lnTo>
                <a:lnTo>
                  <a:pt x="329940" y="373494"/>
                </a:lnTo>
                <a:lnTo>
                  <a:pt x="360897" y="353048"/>
                </a:lnTo>
                <a:lnTo>
                  <a:pt x="381798" y="322765"/>
                </a:lnTo>
                <a:lnTo>
                  <a:pt x="389470" y="285750"/>
                </a:lnTo>
                <a:close/>
              </a:path>
              <a:path extrusionOk="0" h="571500" w="584200">
                <a:moveTo>
                  <a:pt x="584200" y="285750"/>
                </a:moveTo>
                <a:lnTo>
                  <a:pt x="580375" y="239413"/>
                </a:lnTo>
                <a:lnTo>
                  <a:pt x="569303" y="195452"/>
                </a:lnTo>
                <a:lnTo>
                  <a:pt x="551585" y="154456"/>
                </a:lnTo>
                <a:lnTo>
                  <a:pt x="527825" y="117013"/>
                </a:lnTo>
                <a:lnTo>
                  <a:pt x="498624" y="83715"/>
                </a:lnTo>
                <a:lnTo>
                  <a:pt x="464585" y="55149"/>
                </a:lnTo>
                <a:lnTo>
                  <a:pt x="452195" y="47625"/>
                </a:lnTo>
                <a:lnTo>
                  <a:pt x="292100" y="47625"/>
                </a:lnTo>
                <a:lnTo>
                  <a:pt x="341108" y="52469"/>
                </a:lnTo>
                <a:lnTo>
                  <a:pt x="386777" y="66361"/>
                </a:lnTo>
                <a:lnTo>
                  <a:pt x="428122" y="88337"/>
                </a:lnTo>
                <a:lnTo>
                  <a:pt x="464159" y="117433"/>
                </a:lnTo>
                <a:lnTo>
                  <a:pt x="493902" y="152686"/>
                </a:lnTo>
                <a:lnTo>
                  <a:pt x="516367" y="193132"/>
                </a:lnTo>
                <a:lnTo>
                  <a:pt x="530568" y="237808"/>
                </a:lnTo>
                <a:lnTo>
                  <a:pt x="535520" y="285750"/>
                </a:lnTo>
                <a:lnTo>
                  <a:pt x="535520" y="442358"/>
                </a:lnTo>
                <a:lnTo>
                  <a:pt x="551585" y="417043"/>
                </a:lnTo>
                <a:lnTo>
                  <a:pt x="569303" y="376047"/>
                </a:lnTo>
                <a:lnTo>
                  <a:pt x="580375" y="332086"/>
                </a:lnTo>
                <a:lnTo>
                  <a:pt x="584200" y="285750"/>
                </a:lnTo>
                <a:close/>
              </a:path>
              <a:path extrusionOk="0" h="571500" w="584200">
                <a:moveTo>
                  <a:pt x="486829" y="285750"/>
                </a:moveTo>
                <a:lnTo>
                  <a:pt x="481690" y="242043"/>
                </a:lnTo>
                <a:lnTo>
                  <a:pt x="467051" y="201935"/>
                </a:lnTo>
                <a:lnTo>
                  <a:pt x="444076" y="166566"/>
                </a:lnTo>
                <a:lnTo>
                  <a:pt x="419859" y="142875"/>
                </a:lnTo>
                <a:lnTo>
                  <a:pt x="292100" y="142875"/>
                </a:lnTo>
                <a:lnTo>
                  <a:pt x="338252" y="150161"/>
                </a:lnTo>
                <a:lnTo>
                  <a:pt x="378342" y="170449"/>
                </a:lnTo>
                <a:lnTo>
                  <a:pt x="409962" y="201381"/>
                </a:lnTo>
                <a:lnTo>
                  <a:pt x="430701" y="240601"/>
                </a:lnTo>
                <a:lnTo>
                  <a:pt x="438150" y="285750"/>
                </a:lnTo>
                <a:lnTo>
                  <a:pt x="438150" y="410731"/>
                </a:lnTo>
                <a:lnTo>
                  <a:pt x="444076" y="404933"/>
                </a:lnTo>
                <a:lnTo>
                  <a:pt x="467051" y="369564"/>
                </a:lnTo>
                <a:lnTo>
                  <a:pt x="481690" y="329456"/>
                </a:lnTo>
                <a:lnTo>
                  <a:pt x="486829" y="285750"/>
                </a:lnTo>
                <a:close/>
              </a:path>
              <a:path extrusionOk="0" h="571500" w="584200">
                <a:moveTo>
                  <a:pt x="438150" y="410731"/>
                </a:moveTo>
                <a:lnTo>
                  <a:pt x="438150" y="285750"/>
                </a:lnTo>
                <a:lnTo>
                  <a:pt x="430701" y="330898"/>
                </a:lnTo>
                <a:lnTo>
                  <a:pt x="409962" y="370118"/>
                </a:lnTo>
                <a:lnTo>
                  <a:pt x="378342" y="401050"/>
                </a:lnTo>
                <a:lnTo>
                  <a:pt x="338252" y="421338"/>
                </a:lnTo>
                <a:lnTo>
                  <a:pt x="292100" y="428625"/>
                </a:lnTo>
                <a:lnTo>
                  <a:pt x="419859" y="428625"/>
                </a:lnTo>
                <a:lnTo>
                  <a:pt x="438150" y="410731"/>
                </a:lnTo>
                <a:close/>
              </a:path>
              <a:path extrusionOk="0" h="571500" w="584200">
                <a:moveTo>
                  <a:pt x="535520" y="442358"/>
                </a:moveTo>
                <a:lnTo>
                  <a:pt x="535520" y="285750"/>
                </a:lnTo>
                <a:lnTo>
                  <a:pt x="530568" y="333691"/>
                </a:lnTo>
                <a:lnTo>
                  <a:pt x="516367" y="378367"/>
                </a:lnTo>
                <a:lnTo>
                  <a:pt x="493902" y="418813"/>
                </a:lnTo>
                <a:lnTo>
                  <a:pt x="464159" y="454066"/>
                </a:lnTo>
                <a:lnTo>
                  <a:pt x="428122" y="483162"/>
                </a:lnTo>
                <a:lnTo>
                  <a:pt x="386777" y="505138"/>
                </a:lnTo>
                <a:lnTo>
                  <a:pt x="341108" y="519030"/>
                </a:lnTo>
                <a:lnTo>
                  <a:pt x="292100" y="523875"/>
                </a:lnTo>
                <a:lnTo>
                  <a:pt x="452195" y="523875"/>
                </a:lnTo>
                <a:lnTo>
                  <a:pt x="464585" y="516350"/>
                </a:lnTo>
                <a:lnTo>
                  <a:pt x="498624" y="487784"/>
                </a:lnTo>
                <a:lnTo>
                  <a:pt x="527825" y="454486"/>
                </a:lnTo>
                <a:lnTo>
                  <a:pt x="535520" y="442358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126"/>
          <p:cNvSpPr/>
          <p:nvPr/>
        </p:nvSpPr>
        <p:spPr>
          <a:xfrm>
            <a:off x="1006085" y="990600"/>
            <a:ext cx="543560" cy="292100"/>
          </a:xfrm>
          <a:custGeom>
            <a:rect b="b" l="l" r="r" t="t"/>
            <a:pathLst>
              <a:path extrusionOk="0" h="292100" w="543560">
                <a:moveTo>
                  <a:pt x="405202" y="281647"/>
                </a:moveTo>
                <a:lnTo>
                  <a:pt x="405202" y="276111"/>
                </a:lnTo>
                <a:lnTo>
                  <a:pt x="374166" y="150925"/>
                </a:lnTo>
                <a:lnTo>
                  <a:pt x="280475" y="150925"/>
                </a:lnTo>
                <a:lnTo>
                  <a:pt x="9795" y="85072"/>
                </a:lnTo>
                <a:lnTo>
                  <a:pt x="2938" y="89310"/>
                </a:lnTo>
                <a:lnTo>
                  <a:pt x="654" y="96483"/>
                </a:lnTo>
                <a:lnTo>
                  <a:pt x="0" y="99743"/>
                </a:lnTo>
                <a:lnTo>
                  <a:pt x="0" y="106914"/>
                </a:lnTo>
                <a:lnTo>
                  <a:pt x="3265" y="112130"/>
                </a:lnTo>
                <a:lnTo>
                  <a:pt x="8163" y="114739"/>
                </a:lnTo>
                <a:lnTo>
                  <a:pt x="388767" y="292100"/>
                </a:lnTo>
                <a:lnTo>
                  <a:pt x="396388" y="292087"/>
                </a:lnTo>
                <a:lnTo>
                  <a:pt x="400300" y="288505"/>
                </a:lnTo>
                <a:lnTo>
                  <a:pt x="403246" y="285572"/>
                </a:lnTo>
                <a:lnTo>
                  <a:pt x="405202" y="281647"/>
                </a:lnTo>
                <a:close/>
              </a:path>
              <a:path extrusionOk="0" h="292100" w="543560">
                <a:moveTo>
                  <a:pt x="543314" y="144405"/>
                </a:moveTo>
                <a:lnTo>
                  <a:pt x="543314" y="73336"/>
                </a:lnTo>
                <a:lnTo>
                  <a:pt x="539073" y="67468"/>
                </a:lnTo>
                <a:lnTo>
                  <a:pt x="532862" y="65838"/>
                </a:lnTo>
                <a:lnTo>
                  <a:pt x="263494" y="311"/>
                </a:lnTo>
                <a:lnTo>
                  <a:pt x="262040" y="0"/>
                </a:lnTo>
                <a:lnTo>
                  <a:pt x="256420" y="0"/>
                </a:lnTo>
                <a:lnTo>
                  <a:pt x="254026" y="637"/>
                </a:lnTo>
                <a:lnTo>
                  <a:pt x="250761" y="4549"/>
                </a:lnTo>
                <a:lnTo>
                  <a:pt x="248475" y="7157"/>
                </a:lnTo>
                <a:lnTo>
                  <a:pt x="247168" y="11069"/>
                </a:lnTo>
                <a:lnTo>
                  <a:pt x="247168" y="17263"/>
                </a:lnTo>
                <a:lnTo>
                  <a:pt x="280475" y="150925"/>
                </a:lnTo>
                <a:lnTo>
                  <a:pt x="372550" y="150925"/>
                </a:lnTo>
                <a:lnTo>
                  <a:pt x="372550" y="144405"/>
                </a:lnTo>
                <a:lnTo>
                  <a:pt x="543314" y="144405"/>
                </a:lnTo>
                <a:close/>
              </a:path>
              <a:path extrusionOk="0" h="292100" w="543560">
                <a:moveTo>
                  <a:pt x="543314" y="195262"/>
                </a:moveTo>
                <a:lnTo>
                  <a:pt x="543314" y="144405"/>
                </a:lnTo>
                <a:lnTo>
                  <a:pt x="372550" y="144405"/>
                </a:lnTo>
                <a:lnTo>
                  <a:pt x="523718" y="200151"/>
                </a:lnTo>
                <a:lnTo>
                  <a:pt x="525687" y="201129"/>
                </a:lnTo>
                <a:lnTo>
                  <a:pt x="527643" y="201782"/>
                </a:lnTo>
                <a:lnTo>
                  <a:pt x="537117" y="201782"/>
                </a:lnTo>
                <a:lnTo>
                  <a:pt x="543314" y="195262"/>
                </a:lnTo>
                <a:close/>
              </a:path>
              <a:path extrusionOk="0" h="292100" w="543560">
                <a:moveTo>
                  <a:pt x="374166" y="150925"/>
                </a:moveTo>
                <a:lnTo>
                  <a:pt x="372550" y="144405"/>
                </a:lnTo>
                <a:lnTo>
                  <a:pt x="372550" y="150925"/>
                </a:lnTo>
                <a:lnTo>
                  <a:pt x="374166" y="150925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Google Shape;1839;p126"/>
          <p:cNvSpPr/>
          <p:nvPr/>
        </p:nvSpPr>
        <p:spPr>
          <a:xfrm>
            <a:off x="1029058" y="8610777"/>
            <a:ext cx="557530" cy="609600"/>
          </a:xfrm>
          <a:custGeom>
            <a:rect b="b" l="l" r="r" t="t"/>
            <a:pathLst>
              <a:path extrusionOk="0" h="609600" w="557530">
                <a:moveTo>
                  <a:pt x="233680" y="449580"/>
                </a:moveTo>
                <a:lnTo>
                  <a:pt x="222250" y="430530"/>
                </a:lnTo>
                <a:lnTo>
                  <a:pt x="219709" y="425450"/>
                </a:lnTo>
                <a:lnTo>
                  <a:pt x="67309" y="425450"/>
                </a:lnTo>
                <a:lnTo>
                  <a:pt x="59690" y="421640"/>
                </a:lnTo>
                <a:lnTo>
                  <a:pt x="45719" y="415290"/>
                </a:lnTo>
                <a:lnTo>
                  <a:pt x="31750" y="410210"/>
                </a:lnTo>
                <a:lnTo>
                  <a:pt x="24130" y="408940"/>
                </a:lnTo>
                <a:lnTo>
                  <a:pt x="22859" y="408940"/>
                </a:lnTo>
                <a:lnTo>
                  <a:pt x="21590" y="410210"/>
                </a:lnTo>
                <a:lnTo>
                  <a:pt x="10159" y="430530"/>
                </a:lnTo>
                <a:lnTo>
                  <a:pt x="2540" y="443230"/>
                </a:lnTo>
                <a:lnTo>
                  <a:pt x="0" y="449580"/>
                </a:lnTo>
                <a:lnTo>
                  <a:pt x="3809" y="455930"/>
                </a:lnTo>
                <a:lnTo>
                  <a:pt x="15240" y="466090"/>
                </a:lnTo>
                <a:lnTo>
                  <a:pt x="27940" y="474980"/>
                </a:lnTo>
                <a:lnTo>
                  <a:pt x="35559" y="481330"/>
                </a:lnTo>
                <a:lnTo>
                  <a:pt x="35559" y="569262"/>
                </a:lnTo>
                <a:lnTo>
                  <a:pt x="59690" y="560070"/>
                </a:lnTo>
                <a:lnTo>
                  <a:pt x="67309" y="556260"/>
                </a:lnTo>
                <a:lnTo>
                  <a:pt x="76200" y="556260"/>
                </a:lnTo>
                <a:lnTo>
                  <a:pt x="76200" y="490220"/>
                </a:lnTo>
                <a:lnTo>
                  <a:pt x="78740" y="474980"/>
                </a:lnTo>
                <a:lnTo>
                  <a:pt x="87630" y="461010"/>
                </a:lnTo>
                <a:lnTo>
                  <a:pt x="100330" y="452120"/>
                </a:lnTo>
                <a:lnTo>
                  <a:pt x="116840" y="44958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35559" y="569262"/>
                </a:moveTo>
                <a:lnTo>
                  <a:pt x="35559" y="500380"/>
                </a:lnTo>
                <a:lnTo>
                  <a:pt x="27940" y="505460"/>
                </a:lnTo>
                <a:lnTo>
                  <a:pt x="15240" y="515620"/>
                </a:lnTo>
                <a:lnTo>
                  <a:pt x="3809" y="524510"/>
                </a:lnTo>
                <a:lnTo>
                  <a:pt x="0" y="530860"/>
                </a:lnTo>
                <a:lnTo>
                  <a:pt x="2540" y="537210"/>
                </a:lnTo>
                <a:lnTo>
                  <a:pt x="10159" y="549910"/>
                </a:lnTo>
                <a:lnTo>
                  <a:pt x="21590" y="570230"/>
                </a:lnTo>
                <a:lnTo>
                  <a:pt x="22859" y="571500"/>
                </a:lnTo>
                <a:lnTo>
                  <a:pt x="24130" y="571500"/>
                </a:lnTo>
                <a:lnTo>
                  <a:pt x="33019" y="570230"/>
                </a:lnTo>
                <a:lnTo>
                  <a:pt x="35559" y="569262"/>
                </a:lnTo>
                <a:close/>
              </a:path>
              <a:path extrusionOk="0" h="609600" w="557530">
                <a:moveTo>
                  <a:pt x="165100" y="425450"/>
                </a:moveTo>
                <a:lnTo>
                  <a:pt x="160019" y="421640"/>
                </a:lnTo>
                <a:lnTo>
                  <a:pt x="153669" y="417830"/>
                </a:lnTo>
                <a:lnTo>
                  <a:pt x="148590" y="415290"/>
                </a:lnTo>
                <a:lnTo>
                  <a:pt x="147319" y="405130"/>
                </a:lnTo>
                <a:lnTo>
                  <a:pt x="144780" y="388620"/>
                </a:lnTo>
                <a:lnTo>
                  <a:pt x="142240" y="374650"/>
                </a:lnTo>
                <a:lnTo>
                  <a:pt x="138430" y="368300"/>
                </a:lnTo>
                <a:lnTo>
                  <a:pt x="93980" y="368300"/>
                </a:lnTo>
                <a:lnTo>
                  <a:pt x="90169" y="374650"/>
                </a:lnTo>
                <a:lnTo>
                  <a:pt x="87630" y="388620"/>
                </a:lnTo>
                <a:lnTo>
                  <a:pt x="85090" y="405130"/>
                </a:lnTo>
                <a:lnTo>
                  <a:pt x="83819" y="415290"/>
                </a:lnTo>
                <a:lnTo>
                  <a:pt x="78740" y="417830"/>
                </a:lnTo>
                <a:lnTo>
                  <a:pt x="72390" y="421640"/>
                </a:lnTo>
                <a:lnTo>
                  <a:pt x="67309" y="425450"/>
                </a:lnTo>
                <a:lnTo>
                  <a:pt x="165100" y="425450"/>
                </a:lnTo>
                <a:close/>
              </a:path>
              <a:path extrusionOk="0" h="609600" w="557530">
                <a:moveTo>
                  <a:pt x="165100" y="556260"/>
                </a:moveTo>
                <a:lnTo>
                  <a:pt x="67309" y="556260"/>
                </a:lnTo>
                <a:lnTo>
                  <a:pt x="72390" y="560070"/>
                </a:lnTo>
                <a:lnTo>
                  <a:pt x="78740" y="562610"/>
                </a:lnTo>
                <a:lnTo>
                  <a:pt x="83819" y="565150"/>
                </a:lnTo>
                <a:lnTo>
                  <a:pt x="85090" y="575310"/>
                </a:lnTo>
                <a:lnTo>
                  <a:pt x="87630" y="591820"/>
                </a:lnTo>
                <a:lnTo>
                  <a:pt x="90169" y="605790"/>
                </a:lnTo>
                <a:lnTo>
                  <a:pt x="92709" y="609422"/>
                </a:lnTo>
                <a:lnTo>
                  <a:pt x="139700" y="609422"/>
                </a:lnTo>
                <a:lnTo>
                  <a:pt x="142240" y="605790"/>
                </a:lnTo>
                <a:lnTo>
                  <a:pt x="144780" y="591820"/>
                </a:lnTo>
                <a:lnTo>
                  <a:pt x="147319" y="575310"/>
                </a:lnTo>
                <a:lnTo>
                  <a:pt x="148590" y="565150"/>
                </a:lnTo>
                <a:lnTo>
                  <a:pt x="160019" y="560070"/>
                </a:lnTo>
                <a:lnTo>
                  <a:pt x="165100" y="556260"/>
                </a:lnTo>
                <a:close/>
              </a:path>
              <a:path extrusionOk="0" h="609600" w="557530">
                <a:moveTo>
                  <a:pt x="142240" y="275590"/>
                </a:moveTo>
                <a:lnTo>
                  <a:pt x="142240" y="134620"/>
                </a:lnTo>
                <a:lnTo>
                  <a:pt x="139700" y="139700"/>
                </a:lnTo>
                <a:lnTo>
                  <a:pt x="134619" y="152400"/>
                </a:lnTo>
                <a:lnTo>
                  <a:pt x="132080" y="157480"/>
                </a:lnTo>
                <a:lnTo>
                  <a:pt x="83819" y="165100"/>
                </a:lnTo>
                <a:lnTo>
                  <a:pt x="78740" y="166370"/>
                </a:lnTo>
                <a:lnTo>
                  <a:pt x="76200" y="170180"/>
                </a:lnTo>
                <a:lnTo>
                  <a:pt x="76200" y="238760"/>
                </a:lnTo>
                <a:lnTo>
                  <a:pt x="78740" y="242570"/>
                </a:lnTo>
                <a:lnTo>
                  <a:pt x="83819" y="243840"/>
                </a:lnTo>
                <a:lnTo>
                  <a:pt x="107950" y="248920"/>
                </a:lnTo>
                <a:lnTo>
                  <a:pt x="132080" y="251460"/>
                </a:lnTo>
                <a:lnTo>
                  <a:pt x="137159" y="264160"/>
                </a:lnTo>
                <a:lnTo>
                  <a:pt x="139700" y="269240"/>
                </a:lnTo>
                <a:lnTo>
                  <a:pt x="142240" y="27559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116840" y="530860"/>
                </a:lnTo>
                <a:lnTo>
                  <a:pt x="100330" y="528320"/>
                </a:lnTo>
                <a:lnTo>
                  <a:pt x="87630" y="519430"/>
                </a:lnTo>
                <a:lnTo>
                  <a:pt x="78740" y="506730"/>
                </a:lnTo>
                <a:lnTo>
                  <a:pt x="76200" y="490220"/>
                </a:lnTo>
                <a:lnTo>
                  <a:pt x="76200" y="556260"/>
                </a:lnTo>
                <a:lnTo>
                  <a:pt x="218440" y="5562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92710"/>
                </a:moveTo>
                <a:lnTo>
                  <a:pt x="445769" y="90170"/>
                </a:lnTo>
                <a:lnTo>
                  <a:pt x="439419" y="78740"/>
                </a:lnTo>
                <a:lnTo>
                  <a:pt x="429259" y="67310"/>
                </a:lnTo>
                <a:lnTo>
                  <a:pt x="207009" y="67310"/>
                </a:lnTo>
                <a:lnTo>
                  <a:pt x="198119" y="60960"/>
                </a:lnTo>
                <a:lnTo>
                  <a:pt x="189230" y="53340"/>
                </a:lnTo>
                <a:lnTo>
                  <a:pt x="180340" y="46990"/>
                </a:lnTo>
                <a:lnTo>
                  <a:pt x="171450" y="39370"/>
                </a:lnTo>
                <a:lnTo>
                  <a:pt x="167640" y="36830"/>
                </a:lnTo>
                <a:lnTo>
                  <a:pt x="165100" y="36830"/>
                </a:lnTo>
                <a:lnTo>
                  <a:pt x="153669" y="43180"/>
                </a:lnTo>
                <a:lnTo>
                  <a:pt x="138430" y="57150"/>
                </a:lnTo>
                <a:lnTo>
                  <a:pt x="124459" y="72390"/>
                </a:lnTo>
                <a:lnTo>
                  <a:pt x="114300" y="83820"/>
                </a:lnTo>
                <a:lnTo>
                  <a:pt x="113030" y="85090"/>
                </a:lnTo>
                <a:lnTo>
                  <a:pt x="111759" y="87630"/>
                </a:lnTo>
                <a:lnTo>
                  <a:pt x="111759" y="95250"/>
                </a:lnTo>
                <a:lnTo>
                  <a:pt x="114300" y="96520"/>
                </a:lnTo>
                <a:lnTo>
                  <a:pt x="142240" y="134620"/>
                </a:lnTo>
                <a:lnTo>
                  <a:pt x="142240" y="355600"/>
                </a:lnTo>
                <a:lnTo>
                  <a:pt x="147319" y="360680"/>
                </a:lnTo>
                <a:lnTo>
                  <a:pt x="158750" y="370840"/>
                </a:lnTo>
                <a:lnTo>
                  <a:pt x="160019" y="372110"/>
                </a:lnTo>
                <a:lnTo>
                  <a:pt x="168909" y="372110"/>
                </a:lnTo>
                <a:lnTo>
                  <a:pt x="171450" y="370840"/>
                </a:lnTo>
                <a:lnTo>
                  <a:pt x="198119" y="347980"/>
                </a:lnTo>
                <a:lnTo>
                  <a:pt x="198119" y="204470"/>
                </a:lnTo>
                <a:lnTo>
                  <a:pt x="204469" y="172720"/>
                </a:lnTo>
                <a:lnTo>
                  <a:pt x="220980" y="147320"/>
                </a:lnTo>
                <a:lnTo>
                  <a:pt x="247650" y="129540"/>
                </a:lnTo>
                <a:lnTo>
                  <a:pt x="278130" y="123190"/>
                </a:lnTo>
                <a:lnTo>
                  <a:pt x="422909" y="123190"/>
                </a:lnTo>
                <a:lnTo>
                  <a:pt x="443230" y="96520"/>
                </a:lnTo>
                <a:lnTo>
                  <a:pt x="444500" y="95250"/>
                </a:lnTo>
                <a:lnTo>
                  <a:pt x="445769" y="92710"/>
                </a:lnTo>
                <a:close/>
              </a:path>
              <a:path extrusionOk="0" h="609600" w="557530">
                <a:moveTo>
                  <a:pt x="142240" y="355600"/>
                </a:moveTo>
                <a:lnTo>
                  <a:pt x="142240" y="275590"/>
                </a:lnTo>
                <a:lnTo>
                  <a:pt x="114300" y="312420"/>
                </a:lnTo>
                <a:lnTo>
                  <a:pt x="113030" y="313690"/>
                </a:lnTo>
                <a:lnTo>
                  <a:pt x="111759" y="316230"/>
                </a:lnTo>
                <a:lnTo>
                  <a:pt x="111759" y="318770"/>
                </a:lnTo>
                <a:lnTo>
                  <a:pt x="118109" y="330200"/>
                </a:lnTo>
                <a:lnTo>
                  <a:pt x="132080" y="345440"/>
                </a:lnTo>
                <a:lnTo>
                  <a:pt x="142240" y="355600"/>
                </a:lnTo>
                <a:close/>
              </a:path>
              <a:path extrusionOk="0" h="609600" w="557530">
                <a:moveTo>
                  <a:pt x="233680" y="449580"/>
                </a:moveTo>
                <a:lnTo>
                  <a:pt x="116840" y="449580"/>
                </a:lnTo>
                <a:lnTo>
                  <a:pt x="132080" y="452120"/>
                </a:lnTo>
                <a:lnTo>
                  <a:pt x="144780" y="461010"/>
                </a:lnTo>
                <a:lnTo>
                  <a:pt x="153669" y="474980"/>
                </a:lnTo>
                <a:lnTo>
                  <a:pt x="157480" y="490220"/>
                </a:lnTo>
                <a:lnTo>
                  <a:pt x="157480" y="530860"/>
                </a:lnTo>
                <a:lnTo>
                  <a:pt x="196850" y="530860"/>
                </a:lnTo>
                <a:lnTo>
                  <a:pt x="196850" y="481330"/>
                </a:lnTo>
                <a:lnTo>
                  <a:pt x="204469" y="474980"/>
                </a:lnTo>
                <a:lnTo>
                  <a:pt x="217169" y="466090"/>
                </a:lnTo>
                <a:lnTo>
                  <a:pt x="228600" y="45593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157480" y="530860"/>
                </a:moveTo>
                <a:lnTo>
                  <a:pt x="157480" y="490220"/>
                </a:lnTo>
                <a:lnTo>
                  <a:pt x="153669" y="506730"/>
                </a:lnTo>
                <a:lnTo>
                  <a:pt x="144780" y="519430"/>
                </a:lnTo>
                <a:lnTo>
                  <a:pt x="132080" y="528320"/>
                </a:lnTo>
                <a:lnTo>
                  <a:pt x="116840" y="530860"/>
                </a:lnTo>
                <a:lnTo>
                  <a:pt x="157480" y="530860"/>
                </a:lnTo>
                <a:close/>
              </a:path>
              <a:path extrusionOk="0" h="609600" w="557530">
                <a:moveTo>
                  <a:pt x="219709" y="425450"/>
                </a:moveTo>
                <a:lnTo>
                  <a:pt x="214630" y="417830"/>
                </a:lnTo>
                <a:lnTo>
                  <a:pt x="210819" y="410210"/>
                </a:lnTo>
                <a:lnTo>
                  <a:pt x="210819" y="408940"/>
                </a:lnTo>
                <a:lnTo>
                  <a:pt x="208280" y="408940"/>
                </a:lnTo>
                <a:lnTo>
                  <a:pt x="200659" y="410210"/>
                </a:lnTo>
                <a:lnTo>
                  <a:pt x="186690" y="415290"/>
                </a:lnTo>
                <a:lnTo>
                  <a:pt x="173990" y="421640"/>
                </a:lnTo>
                <a:lnTo>
                  <a:pt x="165100" y="425450"/>
                </a:lnTo>
                <a:lnTo>
                  <a:pt x="219709" y="425450"/>
                </a:lnTo>
                <a:close/>
              </a:path>
              <a:path extrusionOk="0" h="609600" w="557530">
                <a:moveTo>
                  <a:pt x="218440" y="556260"/>
                </a:moveTo>
                <a:lnTo>
                  <a:pt x="165100" y="556260"/>
                </a:lnTo>
                <a:lnTo>
                  <a:pt x="173990" y="560070"/>
                </a:lnTo>
                <a:lnTo>
                  <a:pt x="200659" y="570230"/>
                </a:lnTo>
                <a:lnTo>
                  <a:pt x="208280" y="571500"/>
                </a:lnTo>
                <a:lnTo>
                  <a:pt x="210819" y="571500"/>
                </a:lnTo>
                <a:lnTo>
                  <a:pt x="210819" y="570230"/>
                </a:lnTo>
                <a:lnTo>
                  <a:pt x="215900" y="562610"/>
                </a:lnTo>
                <a:lnTo>
                  <a:pt x="218440" y="556260"/>
                </a:lnTo>
                <a:close/>
              </a:path>
              <a:path extrusionOk="0" h="609600" w="557530">
                <a:moveTo>
                  <a:pt x="198119" y="494030"/>
                </a:moveTo>
                <a:lnTo>
                  <a:pt x="198119" y="487680"/>
                </a:lnTo>
                <a:lnTo>
                  <a:pt x="196850" y="481330"/>
                </a:lnTo>
                <a:lnTo>
                  <a:pt x="196850" y="500380"/>
                </a:lnTo>
                <a:lnTo>
                  <a:pt x="198119" y="49403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223519" y="520700"/>
                </a:lnTo>
                <a:lnTo>
                  <a:pt x="215900" y="514350"/>
                </a:lnTo>
                <a:lnTo>
                  <a:pt x="205740" y="506730"/>
                </a:lnTo>
                <a:lnTo>
                  <a:pt x="196850" y="500380"/>
                </a:lnTo>
                <a:lnTo>
                  <a:pt x="196850" y="5308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321310"/>
                </a:moveTo>
                <a:lnTo>
                  <a:pt x="445769" y="314960"/>
                </a:lnTo>
                <a:lnTo>
                  <a:pt x="443230" y="312420"/>
                </a:lnTo>
                <a:lnTo>
                  <a:pt x="422909" y="285750"/>
                </a:lnTo>
                <a:lnTo>
                  <a:pt x="278130" y="285750"/>
                </a:lnTo>
                <a:lnTo>
                  <a:pt x="247650" y="279400"/>
                </a:lnTo>
                <a:lnTo>
                  <a:pt x="220980" y="261620"/>
                </a:lnTo>
                <a:lnTo>
                  <a:pt x="204469" y="236220"/>
                </a:lnTo>
                <a:lnTo>
                  <a:pt x="198119" y="204470"/>
                </a:lnTo>
                <a:lnTo>
                  <a:pt x="198119" y="347980"/>
                </a:lnTo>
                <a:lnTo>
                  <a:pt x="208280" y="341630"/>
                </a:lnTo>
                <a:lnTo>
                  <a:pt x="427990" y="341630"/>
                </a:lnTo>
                <a:lnTo>
                  <a:pt x="433069" y="336550"/>
                </a:lnTo>
                <a:lnTo>
                  <a:pt x="443230" y="325120"/>
                </a:lnTo>
                <a:lnTo>
                  <a:pt x="444500" y="323850"/>
                </a:lnTo>
                <a:lnTo>
                  <a:pt x="445769" y="321310"/>
                </a:lnTo>
                <a:close/>
              </a:path>
              <a:path extrusionOk="0" h="609600" w="557530">
                <a:moveTo>
                  <a:pt x="349250" y="67310"/>
                </a:moveTo>
                <a:lnTo>
                  <a:pt x="325119" y="57150"/>
                </a:lnTo>
                <a:lnTo>
                  <a:pt x="317500" y="3810"/>
                </a:lnTo>
                <a:lnTo>
                  <a:pt x="312419" y="0"/>
                </a:lnTo>
                <a:lnTo>
                  <a:pt x="245109" y="0"/>
                </a:lnTo>
                <a:lnTo>
                  <a:pt x="241300" y="3810"/>
                </a:lnTo>
                <a:lnTo>
                  <a:pt x="241300" y="7620"/>
                </a:lnTo>
                <a:lnTo>
                  <a:pt x="233680" y="57150"/>
                </a:lnTo>
                <a:lnTo>
                  <a:pt x="226059" y="58420"/>
                </a:lnTo>
                <a:lnTo>
                  <a:pt x="219709" y="60960"/>
                </a:lnTo>
                <a:lnTo>
                  <a:pt x="213359" y="64770"/>
                </a:lnTo>
                <a:lnTo>
                  <a:pt x="207009" y="67310"/>
                </a:lnTo>
                <a:lnTo>
                  <a:pt x="349250" y="67310"/>
                </a:lnTo>
                <a:close/>
              </a:path>
              <a:path extrusionOk="0" h="609600" w="557530">
                <a:moveTo>
                  <a:pt x="350519" y="341630"/>
                </a:moveTo>
                <a:lnTo>
                  <a:pt x="208280" y="341630"/>
                </a:lnTo>
                <a:lnTo>
                  <a:pt x="213359" y="344170"/>
                </a:lnTo>
                <a:lnTo>
                  <a:pt x="219709" y="347980"/>
                </a:lnTo>
                <a:lnTo>
                  <a:pt x="226059" y="349250"/>
                </a:lnTo>
                <a:lnTo>
                  <a:pt x="232409" y="351790"/>
                </a:lnTo>
                <a:lnTo>
                  <a:pt x="240030" y="405130"/>
                </a:lnTo>
                <a:lnTo>
                  <a:pt x="245109" y="408940"/>
                </a:lnTo>
                <a:lnTo>
                  <a:pt x="312419" y="408940"/>
                </a:lnTo>
                <a:lnTo>
                  <a:pt x="316230" y="405130"/>
                </a:lnTo>
                <a:lnTo>
                  <a:pt x="317500" y="401320"/>
                </a:lnTo>
                <a:lnTo>
                  <a:pt x="323850" y="353060"/>
                </a:lnTo>
                <a:lnTo>
                  <a:pt x="337819" y="347980"/>
                </a:lnTo>
                <a:lnTo>
                  <a:pt x="344169" y="344170"/>
                </a:lnTo>
                <a:lnTo>
                  <a:pt x="350519" y="341630"/>
                </a:lnTo>
                <a:close/>
              </a:path>
              <a:path extrusionOk="0" h="609600" w="557530">
                <a:moveTo>
                  <a:pt x="422909" y="123190"/>
                </a:moveTo>
                <a:lnTo>
                  <a:pt x="278130" y="123190"/>
                </a:lnTo>
                <a:lnTo>
                  <a:pt x="309880" y="129540"/>
                </a:lnTo>
                <a:lnTo>
                  <a:pt x="336550" y="147320"/>
                </a:lnTo>
                <a:lnTo>
                  <a:pt x="353059" y="172720"/>
                </a:lnTo>
                <a:lnTo>
                  <a:pt x="359409" y="204470"/>
                </a:lnTo>
                <a:lnTo>
                  <a:pt x="359409" y="285750"/>
                </a:lnTo>
                <a:lnTo>
                  <a:pt x="415290" y="285750"/>
                </a:lnTo>
                <a:lnTo>
                  <a:pt x="415290" y="133350"/>
                </a:lnTo>
                <a:lnTo>
                  <a:pt x="422909" y="123190"/>
                </a:lnTo>
                <a:close/>
              </a:path>
              <a:path extrusionOk="0" h="609600" w="557530">
                <a:moveTo>
                  <a:pt x="359409" y="285750"/>
                </a:moveTo>
                <a:lnTo>
                  <a:pt x="359409" y="204470"/>
                </a:lnTo>
                <a:lnTo>
                  <a:pt x="353059" y="236220"/>
                </a:lnTo>
                <a:lnTo>
                  <a:pt x="336550" y="261620"/>
                </a:lnTo>
                <a:lnTo>
                  <a:pt x="309880" y="279400"/>
                </a:lnTo>
                <a:lnTo>
                  <a:pt x="278130" y="285750"/>
                </a:lnTo>
                <a:lnTo>
                  <a:pt x="3594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554990" y="443230"/>
                </a:lnTo>
                <a:lnTo>
                  <a:pt x="547369" y="430530"/>
                </a:lnTo>
                <a:lnTo>
                  <a:pt x="544830" y="425450"/>
                </a:lnTo>
                <a:lnTo>
                  <a:pt x="392430" y="425450"/>
                </a:lnTo>
                <a:lnTo>
                  <a:pt x="383540" y="421640"/>
                </a:lnTo>
                <a:lnTo>
                  <a:pt x="370840" y="415290"/>
                </a:lnTo>
                <a:lnTo>
                  <a:pt x="356869" y="410210"/>
                </a:lnTo>
                <a:lnTo>
                  <a:pt x="349250" y="408940"/>
                </a:lnTo>
                <a:lnTo>
                  <a:pt x="346709" y="408940"/>
                </a:lnTo>
                <a:lnTo>
                  <a:pt x="346709" y="410210"/>
                </a:lnTo>
                <a:lnTo>
                  <a:pt x="334009" y="430530"/>
                </a:lnTo>
                <a:lnTo>
                  <a:pt x="327659" y="443230"/>
                </a:lnTo>
                <a:lnTo>
                  <a:pt x="323850" y="449580"/>
                </a:lnTo>
                <a:lnTo>
                  <a:pt x="328930" y="455930"/>
                </a:lnTo>
                <a:lnTo>
                  <a:pt x="340359" y="466090"/>
                </a:lnTo>
                <a:lnTo>
                  <a:pt x="353059" y="474980"/>
                </a:lnTo>
                <a:lnTo>
                  <a:pt x="360680" y="481330"/>
                </a:lnTo>
                <a:lnTo>
                  <a:pt x="360680" y="568778"/>
                </a:lnTo>
                <a:lnTo>
                  <a:pt x="383540" y="560070"/>
                </a:lnTo>
                <a:lnTo>
                  <a:pt x="392430" y="556260"/>
                </a:lnTo>
                <a:lnTo>
                  <a:pt x="400050" y="556260"/>
                </a:lnTo>
                <a:lnTo>
                  <a:pt x="400050" y="490220"/>
                </a:lnTo>
                <a:lnTo>
                  <a:pt x="403859" y="474980"/>
                </a:lnTo>
                <a:lnTo>
                  <a:pt x="412750" y="461010"/>
                </a:lnTo>
                <a:lnTo>
                  <a:pt x="425450" y="452120"/>
                </a:lnTo>
                <a:lnTo>
                  <a:pt x="440690" y="44958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360680" y="568778"/>
                </a:moveTo>
                <a:lnTo>
                  <a:pt x="360680" y="500380"/>
                </a:lnTo>
                <a:lnTo>
                  <a:pt x="353059" y="505460"/>
                </a:lnTo>
                <a:lnTo>
                  <a:pt x="340359" y="515620"/>
                </a:lnTo>
                <a:lnTo>
                  <a:pt x="328930" y="524510"/>
                </a:lnTo>
                <a:lnTo>
                  <a:pt x="323850" y="530860"/>
                </a:lnTo>
                <a:lnTo>
                  <a:pt x="327659" y="537210"/>
                </a:lnTo>
                <a:lnTo>
                  <a:pt x="334009" y="549910"/>
                </a:lnTo>
                <a:lnTo>
                  <a:pt x="346709" y="570230"/>
                </a:lnTo>
                <a:lnTo>
                  <a:pt x="346709" y="571500"/>
                </a:lnTo>
                <a:lnTo>
                  <a:pt x="349250" y="571500"/>
                </a:lnTo>
                <a:lnTo>
                  <a:pt x="356869" y="570230"/>
                </a:lnTo>
                <a:lnTo>
                  <a:pt x="360680" y="568778"/>
                </a:lnTo>
                <a:close/>
              </a:path>
              <a:path extrusionOk="0" h="609600" w="557530">
                <a:moveTo>
                  <a:pt x="429259" y="67310"/>
                </a:moveTo>
                <a:lnTo>
                  <a:pt x="410209" y="48260"/>
                </a:lnTo>
                <a:lnTo>
                  <a:pt x="398780" y="38100"/>
                </a:lnTo>
                <a:lnTo>
                  <a:pt x="397509" y="36830"/>
                </a:lnTo>
                <a:lnTo>
                  <a:pt x="388619" y="36830"/>
                </a:lnTo>
                <a:lnTo>
                  <a:pt x="386080" y="38100"/>
                </a:lnTo>
                <a:lnTo>
                  <a:pt x="359409" y="60960"/>
                </a:lnTo>
                <a:lnTo>
                  <a:pt x="349250" y="67310"/>
                </a:lnTo>
                <a:lnTo>
                  <a:pt x="429259" y="67310"/>
                </a:lnTo>
                <a:close/>
              </a:path>
              <a:path extrusionOk="0" h="609600" w="557530">
                <a:moveTo>
                  <a:pt x="427990" y="341630"/>
                </a:moveTo>
                <a:lnTo>
                  <a:pt x="350519" y="341630"/>
                </a:lnTo>
                <a:lnTo>
                  <a:pt x="359409" y="347980"/>
                </a:lnTo>
                <a:lnTo>
                  <a:pt x="368300" y="355600"/>
                </a:lnTo>
                <a:lnTo>
                  <a:pt x="377190" y="361950"/>
                </a:lnTo>
                <a:lnTo>
                  <a:pt x="386080" y="369570"/>
                </a:lnTo>
                <a:lnTo>
                  <a:pt x="389890" y="372110"/>
                </a:lnTo>
                <a:lnTo>
                  <a:pt x="392430" y="372110"/>
                </a:lnTo>
                <a:lnTo>
                  <a:pt x="402590" y="365760"/>
                </a:lnTo>
                <a:lnTo>
                  <a:pt x="417830" y="351790"/>
                </a:lnTo>
                <a:lnTo>
                  <a:pt x="427990" y="341630"/>
                </a:lnTo>
                <a:close/>
              </a:path>
              <a:path extrusionOk="0" h="609600" w="557530">
                <a:moveTo>
                  <a:pt x="360680" y="500380"/>
                </a:moveTo>
                <a:lnTo>
                  <a:pt x="360680" y="481330"/>
                </a:lnTo>
                <a:lnTo>
                  <a:pt x="359409" y="487680"/>
                </a:lnTo>
                <a:lnTo>
                  <a:pt x="359409" y="494030"/>
                </a:lnTo>
                <a:lnTo>
                  <a:pt x="360680" y="500380"/>
                </a:lnTo>
                <a:close/>
              </a:path>
              <a:path extrusionOk="0" h="609600" w="557530">
                <a:moveTo>
                  <a:pt x="490219" y="425450"/>
                </a:moveTo>
                <a:lnTo>
                  <a:pt x="485140" y="421640"/>
                </a:lnTo>
                <a:lnTo>
                  <a:pt x="478790" y="417830"/>
                </a:lnTo>
                <a:lnTo>
                  <a:pt x="473709" y="415290"/>
                </a:lnTo>
                <a:lnTo>
                  <a:pt x="472440" y="405130"/>
                </a:lnTo>
                <a:lnTo>
                  <a:pt x="469900" y="388620"/>
                </a:lnTo>
                <a:lnTo>
                  <a:pt x="467359" y="374650"/>
                </a:lnTo>
                <a:lnTo>
                  <a:pt x="463550" y="368300"/>
                </a:lnTo>
                <a:lnTo>
                  <a:pt x="419100" y="368300"/>
                </a:lnTo>
                <a:lnTo>
                  <a:pt x="415290" y="374650"/>
                </a:lnTo>
                <a:lnTo>
                  <a:pt x="412750" y="388620"/>
                </a:lnTo>
                <a:lnTo>
                  <a:pt x="410209" y="405130"/>
                </a:lnTo>
                <a:lnTo>
                  <a:pt x="408940" y="415290"/>
                </a:lnTo>
                <a:lnTo>
                  <a:pt x="402590" y="417830"/>
                </a:lnTo>
                <a:lnTo>
                  <a:pt x="392430" y="425450"/>
                </a:lnTo>
                <a:lnTo>
                  <a:pt x="490219" y="425450"/>
                </a:lnTo>
                <a:close/>
              </a:path>
              <a:path extrusionOk="0" h="609600" w="557530">
                <a:moveTo>
                  <a:pt x="490219" y="556260"/>
                </a:moveTo>
                <a:lnTo>
                  <a:pt x="392430" y="556260"/>
                </a:lnTo>
                <a:lnTo>
                  <a:pt x="397509" y="560070"/>
                </a:lnTo>
                <a:lnTo>
                  <a:pt x="402590" y="562610"/>
                </a:lnTo>
                <a:lnTo>
                  <a:pt x="408940" y="565150"/>
                </a:lnTo>
                <a:lnTo>
                  <a:pt x="410209" y="575310"/>
                </a:lnTo>
                <a:lnTo>
                  <a:pt x="412750" y="591820"/>
                </a:lnTo>
                <a:lnTo>
                  <a:pt x="415290" y="605790"/>
                </a:lnTo>
                <a:lnTo>
                  <a:pt x="417830" y="609422"/>
                </a:lnTo>
                <a:lnTo>
                  <a:pt x="464819" y="609422"/>
                </a:lnTo>
                <a:lnTo>
                  <a:pt x="467359" y="605790"/>
                </a:lnTo>
                <a:lnTo>
                  <a:pt x="469900" y="591820"/>
                </a:lnTo>
                <a:lnTo>
                  <a:pt x="472440" y="575310"/>
                </a:lnTo>
                <a:lnTo>
                  <a:pt x="473709" y="565150"/>
                </a:lnTo>
                <a:lnTo>
                  <a:pt x="485140" y="560070"/>
                </a:lnTo>
                <a:lnTo>
                  <a:pt x="490219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440690" y="530860"/>
                </a:lnTo>
                <a:lnTo>
                  <a:pt x="425450" y="528320"/>
                </a:lnTo>
                <a:lnTo>
                  <a:pt x="412750" y="519430"/>
                </a:lnTo>
                <a:lnTo>
                  <a:pt x="403859" y="506730"/>
                </a:lnTo>
                <a:lnTo>
                  <a:pt x="400050" y="490220"/>
                </a:lnTo>
                <a:lnTo>
                  <a:pt x="400050" y="556260"/>
                </a:lnTo>
                <a:lnTo>
                  <a:pt x="543560" y="556260"/>
                </a:lnTo>
                <a:lnTo>
                  <a:pt x="554990" y="537210"/>
                </a:lnTo>
                <a:lnTo>
                  <a:pt x="557530" y="530860"/>
                </a:lnTo>
                <a:close/>
              </a:path>
              <a:path extrusionOk="0" h="609600" w="557530">
                <a:moveTo>
                  <a:pt x="481330" y="238760"/>
                </a:moveTo>
                <a:lnTo>
                  <a:pt x="481330" y="170180"/>
                </a:lnTo>
                <a:lnTo>
                  <a:pt x="478790" y="166370"/>
                </a:lnTo>
                <a:lnTo>
                  <a:pt x="473709" y="165100"/>
                </a:lnTo>
                <a:lnTo>
                  <a:pt x="462280" y="162560"/>
                </a:lnTo>
                <a:lnTo>
                  <a:pt x="449580" y="161290"/>
                </a:lnTo>
                <a:lnTo>
                  <a:pt x="436880" y="158750"/>
                </a:lnTo>
                <a:lnTo>
                  <a:pt x="425450" y="157480"/>
                </a:lnTo>
                <a:lnTo>
                  <a:pt x="422909" y="151130"/>
                </a:lnTo>
                <a:lnTo>
                  <a:pt x="420369" y="146050"/>
                </a:lnTo>
                <a:lnTo>
                  <a:pt x="415290" y="133350"/>
                </a:lnTo>
                <a:lnTo>
                  <a:pt x="415290" y="275590"/>
                </a:lnTo>
                <a:lnTo>
                  <a:pt x="420369" y="262890"/>
                </a:lnTo>
                <a:lnTo>
                  <a:pt x="422909" y="257810"/>
                </a:lnTo>
                <a:lnTo>
                  <a:pt x="425450" y="251460"/>
                </a:lnTo>
                <a:lnTo>
                  <a:pt x="473709" y="243840"/>
                </a:lnTo>
                <a:lnTo>
                  <a:pt x="478790" y="242570"/>
                </a:lnTo>
                <a:lnTo>
                  <a:pt x="481330" y="238760"/>
                </a:lnTo>
                <a:close/>
              </a:path>
              <a:path extrusionOk="0" h="609600" w="557530">
                <a:moveTo>
                  <a:pt x="422909" y="285750"/>
                </a:moveTo>
                <a:lnTo>
                  <a:pt x="415290" y="275590"/>
                </a:lnTo>
                <a:lnTo>
                  <a:pt x="415290" y="285750"/>
                </a:lnTo>
                <a:lnTo>
                  <a:pt x="4229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440690" y="449580"/>
                </a:lnTo>
                <a:lnTo>
                  <a:pt x="457200" y="452120"/>
                </a:lnTo>
                <a:lnTo>
                  <a:pt x="469900" y="461010"/>
                </a:lnTo>
                <a:lnTo>
                  <a:pt x="478790" y="474980"/>
                </a:lnTo>
                <a:lnTo>
                  <a:pt x="481330" y="490220"/>
                </a:lnTo>
                <a:lnTo>
                  <a:pt x="481330" y="530860"/>
                </a:lnTo>
                <a:lnTo>
                  <a:pt x="521969" y="530860"/>
                </a:lnTo>
                <a:lnTo>
                  <a:pt x="521969" y="481330"/>
                </a:lnTo>
                <a:lnTo>
                  <a:pt x="529590" y="474980"/>
                </a:lnTo>
                <a:lnTo>
                  <a:pt x="541019" y="466090"/>
                </a:lnTo>
                <a:lnTo>
                  <a:pt x="552450" y="45593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481330" y="530860"/>
                </a:moveTo>
                <a:lnTo>
                  <a:pt x="481330" y="490220"/>
                </a:lnTo>
                <a:lnTo>
                  <a:pt x="478790" y="506730"/>
                </a:lnTo>
                <a:lnTo>
                  <a:pt x="469900" y="519430"/>
                </a:lnTo>
                <a:lnTo>
                  <a:pt x="457200" y="528320"/>
                </a:lnTo>
                <a:lnTo>
                  <a:pt x="440690" y="530860"/>
                </a:lnTo>
                <a:lnTo>
                  <a:pt x="481330" y="530860"/>
                </a:lnTo>
                <a:close/>
              </a:path>
              <a:path extrusionOk="0" h="609600" w="557530">
                <a:moveTo>
                  <a:pt x="544830" y="425450"/>
                </a:moveTo>
                <a:lnTo>
                  <a:pt x="539750" y="417830"/>
                </a:lnTo>
                <a:lnTo>
                  <a:pt x="535940" y="410210"/>
                </a:lnTo>
                <a:lnTo>
                  <a:pt x="534669" y="408940"/>
                </a:lnTo>
                <a:lnTo>
                  <a:pt x="533400" y="408940"/>
                </a:lnTo>
                <a:lnTo>
                  <a:pt x="525780" y="410210"/>
                </a:lnTo>
                <a:lnTo>
                  <a:pt x="511809" y="415290"/>
                </a:lnTo>
                <a:lnTo>
                  <a:pt x="497840" y="421640"/>
                </a:lnTo>
                <a:lnTo>
                  <a:pt x="490219" y="425450"/>
                </a:lnTo>
                <a:lnTo>
                  <a:pt x="544830" y="425450"/>
                </a:lnTo>
                <a:close/>
              </a:path>
              <a:path extrusionOk="0" h="609600" w="557530">
                <a:moveTo>
                  <a:pt x="543560" y="556260"/>
                </a:moveTo>
                <a:lnTo>
                  <a:pt x="490219" y="556260"/>
                </a:lnTo>
                <a:lnTo>
                  <a:pt x="497840" y="560070"/>
                </a:lnTo>
                <a:lnTo>
                  <a:pt x="524510" y="570230"/>
                </a:lnTo>
                <a:lnTo>
                  <a:pt x="533400" y="571500"/>
                </a:lnTo>
                <a:lnTo>
                  <a:pt x="534669" y="571500"/>
                </a:lnTo>
                <a:lnTo>
                  <a:pt x="535940" y="570230"/>
                </a:lnTo>
                <a:lnTo>
                  <a:pt x="539750" y="562610"/>
                </a:lnTo>
                <a:lnTo>
                  <a:pt x="543560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557530" y="529590"/>
                </a:lnTo>
                <a:lnTo>
                  <a:pt x="548640" y="520700"/>
                </a:lnTo>
                <a:lnTo>
                  <a:pt x="539750" y="514350"/>
                </a:lnTo>
                <a:lnTo>
                  <a:pt x="530860" y="506730"/>
                </a:lnTo>
                <a:lnTo>
                  <a:pt x="521969" y="500380"/>
                </a:lnTo>
                <a:lnTo>
                  <a:pt x="521969" y="530860"/>
                </a:lnTo>
                <a:lnTo>
                  <a:pt x="557530" y="5308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27"/>
          <p:cNvSpPr/>
          <p:nvPr/>
        </p:nvSpPr>
        <p:spPr>
          <a:xfrm>
            <a:off x="114300" y="0"/>
            <a:ext cx="7543800" cy="10058400"/>
          </a:xfrm>
          <a:custGeom>
            <a:rect b="b" l="l" r="r" t="t"/>
            <a:pathLst>
              <a:path extrusionOk="0" h="10058400" w="7543800">
                <a:moveTo>
                  <a:pt x="7543800" y="0"/>
                </a:moveTo>
                <a:lnTo>
                  <a:pt x="7543800" y="10058400"/>
                </a:lnTo>
                <a:lnTo>
                  <a:pt x="0" y="10058400"/>
                </a:lnTo>
                <a:lnTo>
                  <a:pt x="0" y="0"/>
                </a:lnTo>
                <a:lnTo>
                  <a:pt x="754380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5" name="Google Shape;1845;p127"/>
          <p:cNvSpPr/>
          <p:nvPr/>
        </p:nvSpPr>
        <p:spPr>
          <a:xfrm>
            <a:off x="1991093" y="5985802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127"/>
          <p:cNvSpPr txBox="1"/>
          <p:nvPr/>
        </p:nvSpPr>
        <p:spPr>
          <a:xfrm>
            <a:off x="6581168" y="2603500"/>
            <a:ext cx="414655" cy="4817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Usu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67500"/>
              </a:lnSpc>
              <a:spcBef>
                <a:spcPts val="2175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ar ios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6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Ne gocio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7" name="Google Shape;1847;p127"/>
          <p:cNvSpPr txBox="1"/>
          <p:nvPr/>
        </p:nvSpPr>
        <p:spPr>
          <a:xfrm>
            <a:off x="2400300" y="1259438"/>
            <a:ext cx="1875155" cy="4032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Necesidades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Motivadores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3550">
                <a:solidFill>
                  <a:srgbClr val="3C3C3C"/>
                </a:solidFill>
                <a:latin typeface="Trebuchet MS"/>
                <a:ea typeface="Trebuchet MS"/>
                <a:cs typeface="Trebuchet MS"/>
                <a:sym typeface="Trebuchet MS"/>
              </a:rPr>
              <a:t>Propósito</a:t>
            </a:r>
            <a:endParaRPr sz="3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8" name="Google Shape;1848;p127"/>
          <p:cNvSpPr txBox="1"/>
          <p:nvPr>
            <p:ph type="title"/>
          </p:nvPr>
        </p:nvSpPr>
        <p:spPr>
          <a:xfrm>
            <a:off x="2387600" y="6566693"/>
            <a:ext cx="1349375" cy="49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00C6FD"/>
                </a:solidFill>
              </a:rPr>
              <a:t>Impacto</a:t>
            </a:r>
            <a:endParaRPr sz="3100"/>
          </a:p>
        </p:txBody>
      </p:sp>
      <p:sp>
        <p:nvSpPr>
          <p:cNvPr id="1849" name="Google Shape;1849;p127"/>
          <p:cNvSpPr txBox="1"/>
          <p:nvPr/>
        </p:nvSpPr>
        <p:spPr>
          <a:xfrm>
            <a:off x="2400300" y="8385787"/>
            <a:ext cx="1487170" cy="461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5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Objetivos</a:t>
            </a:r>
            <a:endParaRPr sz="3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0" name="Google Shape;1850;p127"/>
          <p:cNvSpPr txBox="1"/>
          <p:nvPr/>
        </p:nvSpPr>
        <p:spPr>
          <a:xfrm>
            <a:off x="1089505" y="1549400"/>
            <a:ext cx="392430" cy="6850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065" marR="0" rtl="0" algn="l">
              <a:lnSpc>
                <a:spcPct val="149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Ac</a:t>
            </a:r>
            <a:endParaRPr sz="2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065" marR="0" rtl="0" algn="just">
              <a:lnSpc>
                <a:spcPct val="39400"/>
              </a:lnSpc>
              <a:spcBef>
                <a:spcPts val="172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c  io</a:t>
            </a:r>
            <a:endParaRPr sz="2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065" marR="0" rtl="0" algn="l">
              <a:lnSpc>
                <a:spcPct val="730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nes</a:t>
            </a:r>
            <a:endParaRPr sz="2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5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15875" rtl="0" algn="just">
              <a:lnSpc>
                <a:spcPct val="10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Mé tric as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1" name="Google Shape;1851;p127"/>
          <p:cNvSpPr/>
          <p:nvPr/>
        </p:nvSpPr>
        <p:spPr>
          <a:xfrm>
            <a:off x="5219700" y="1155700"/>
            <a:ext cx="584200" cy="571500"/>
          </a:xfrm>
          <a:custGeom>
            <a:rect b="b" l="l" r="r" t="t"/>
            <a:pathLst>
              <a:path extrusionOk="0" h="571500" w="584200">
                <a:moveTo>
                  <a:pt x="578841" y="81204"/>
                </a:moveTo>
                <a:lnTo>
                  <a:pt x="575589" y="65455"/>
                </a:lnTo>
                <a:lnTo>
                  <a:pt x="552110" y="31393"/>
                </a:lnTo>
                <a:lnTo>
                  <a:pt x="517291" y="8423"/>
                </a:lnTo>
                <a:lnTo>
                  <a:pt x="474662" y="0"/>
                </a:lnTo>
                <a:lnTo>
                  <a:pt x="109537" y="0"/>
                </a:lnTo>
                <a:lnTo>
                  <a:pt x="66908" y="8423"/>
                </a:lnTo>
                <a:lnTo>
                  <a:pt x="32089" y="31393"/>
                </a:lnTo>
                <a:lnTo>
                  <a:pt x="8610" y="65455"/>
                </a:lnTo>
                <a:lnTo>
                  <a:pt x="0" y="107156"/>
                </a:lnTo>
                <a:lnTo>
                  <a:pt x="0" y="464350"/>
                </a:lnTo>
                <a:lnTo>
                  <a:pt x="8610" y="506048"/>
                </a:lnTo>
                <a:lnTo>
                  <a:pt x="32089" y="540108"/>
                </a:lnTo>
                <a:lnTo>
                  <a:pt x="66908" y="563076"/>
                </a:lnTo>
                <a:lnTo>
                  <a:pt x="109537" y="571499"/>
                </a:lnTo>
                <a:lnTo>
                  <a:pt x="131689" y="571499"/>
                </a:lnTo>
                <a:lnTo>
                  <a:pt x="131689" y="238124"/>
                </a:lnTo>
                <a:lnTo>
                  <a:pt x="133473" y="229231"/>
                </a:lnTo>
                <a:lnTo>
                  <a:pt x="138823" y="221386"/>
                </a:lnTo>
                <a:lnTo>
                  <a:pt x="274980" y="88181"/>
                </a:lnTo>
                <a:lnTo>
                  <a:pt x="283005" y="82948"/>
                </a:lnTo>
                <a:lnTo>
                  <a:pt x="292100" y="81204"/>
                </a:lnTo>
                <a:lnTo>
                  <a:pt x="578841" y="81204"/>
                </a:lnTo>
                <a:close/>
              </a:path>
              <a:path extrusionOk="0" h="571500" w="584200">
                <a:moveTo>
                  <a:pt x="578842" y="490296"/>
                </a:moveTo>
                <a:lnTo>
                  <a:pt x="389469" y="490296"/>
                </a:lnTo>
                <a:lnTo>
                  <a:pt x="380376" y="488553"/>
                </a:lnTo>
                <a:lnTo>
                  <a:pt x="372351" y="483323"/>
                </a:lnTo>
                <a:lnTo>
                  <a:pt x="138823" y="254863"/>
                </a:lnTo>
                <a:lnTo>
                  <a:pt x="133473" y="247018"/>
                </a:lnTo>
                <a:lnTo>
                  <a:pt x="131689" y="238124"/>
                </a:lnTo>
                <a:lnTo>
                  <a:pt x="131689" y="571499"/>
                </a:lnTo>
                <a:lnTo>
                  <a:pt x="474662" y="571499"/>
                </a:lnTo>
                <a:lnTo>
                  <a:pt x="517291" y="563076"/>
                </a:lnTo>
                <a:lnTo>
                  <a:pt x="552110" y="540108"/>
                </a:lnTo>
                <a:lnTo>
                  <a:pt x="575589" y="506048"/>
                </a:lnTo>
                <a:lnTo>
                  <a:pt x="578842" y="490296"/>
                </a:lnTo>
                <a:close/>
              </a:path>
              <a:path extrusionOk="0" h="571500" w="584200">
                <a:moveTo>
                  <a:pt x="355139" y="323611"/>
                </a:moveTo>
                <a:lnTo>
                  <a:pt x="355139" y="142874"/>
                </a:lnTo>
                <a:lnTo>
                  <a:pt x="353356" y="151768"/>
                </a:lnTo>
                <a:lnTo>
                  <a:pt x="348005" y="159613"/>
                </a:lnTo>
                <a:lnTo>
                  <a:pt x="267754" y="238124"/>
                </a:lnTo>
                <a:lnTo>
                  <a:pt x="355139" y="323611"/>
                </a:lnTo>
                <a:close/>
              </a:path>
              <a:path extrusionOk="0" h="571500" w="584200">
                <a:moveTo>
                  <a:pt x="584200" y="464350"/>
                </a:moveTo>
                <a:lnTo>
                  <a:pt x="584200" y="107156"/>
                </a:lnTo>
                <a:lnTo>
                  <a:pt x="578842" y="81208"/>
                </a:lnTo>
                <a:lnTo>
                  <a:pt x="292100" y="81204"/>
                </a:lnTo>
                <a:lnTo>
                  <a:pt x="301194" y="82948"/>
                </a:lnTo>
                <a:lnTo>
                  <a:pt x="309219" y="88181"/>
                </a:lnTo>
                <a:lnTo>
                  <a:pt x="348005" y="126136"/>
                </a:lnTo>
                <a:lnTo>
                  <a:pt x="353356" y="133981"/>
                </a:lnTo>
                <a:lnTo>
                  <a:pt x="355139" y="142874"/>
                </a:lnTo>
                <a:lnTo>
                  <a:pt x="355139" y="323611"/>
                </a:lnTo>
                <a:lnTo>
                  <a:pt x="445376" y="411886"/>
                </a:lnTo>
                <a:lnTo>
                  <a:pt x="450726" y="419731"/>
                </a:lnTo>
                <a:lnTo>
                  <a:pt x="452510" y="428624"/>
                </a:lnTo>
                <a:lnTo>
                  <a:pt x="452510" y="490296"/>
                </a:lnTo>
                <a:lnTo>
                  <a:pt x="578842" y="490296"/>
                </a:lnTo>
                <a:lnTo>
                  <a:pt x="584200" y="464350"/>
                </a:lnTo>
                <a:close/>
              </a:path>
              <a:path extrusionOk="0" h="571500" w="584200">
                <a:moveTo>
                  <a:pt x="452510" y="490296"/>
                </a:moveTo>
                <a:lnTo>
                  <a:pt x="452510" y="428624"/>
                </a:lnTo>
                <a:lnTo>
                  <a:pt x="450726" y="437518"/>
                </a:lnTo>
                <a:lnTo>
                  <a:pt x="445376" y="445363"/>
                </a:lnTo>
                <a:lnTo>
                  <a:pt x="406577" y="483323"/>
                </a:lnTo>
                <a:lnTo>
                  <a:pt x="398559" y="488553"/>
                </a:lnTo>
                <a:lnTo>
                  <a:pt x="389469" y="490296"/>
                </a:lnTo>
                <a:lnTo>
                  <a:pt x="452510" y="49029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2" name="Google Shape;1852;p127"/>
          <p:cNvSpPr/>
          <p:nvPr/>
        </p:nvSpPr>
        <p:spPr>
          <a:xfrm>
            <a:off x="5308600" y="2908300"/>
            <a:ext cx="571500" cy="656590"/>
          </a:xfrm>
          <a:custGeom>
            <a:rect b="b" l="l" r="r" t="t"/>
            <a:pathLst>
              <a:path extrusionOk="0" h="656589" w="571500">
                <a:moveTo>
                  <a:pt x="435432" y="259778"/>
                </a:moveTo>
                <a:lnTo>
                  <a:pt x="435432" y="201675"/>
                </a:lnTo>
                <a:lnTo>
                  <a:pt x="381000" y="201675"/>
                </a:lnTo>
                <a:lnTo>
                  <a:pt x="381000" y="5981"/>
                </a:lnTo>
                <a:lnTo>
                  <a:pt x="375043" y="0"/>
                </a:lnTo>
                <a:lnTo>
                  <a:pt x="223672" y="0"/>
                </a:lnTo>
                <a:lnTo>
                  <a:pt x="217716" y="5981"/>
                </a:lnTo>
                <a:lnTo>
                  <a:pt x="217716" y="54686"/>
                </a:lnTo>
                <a:lnTo>
                  <a:pt x="40817" y="54686"/>
                </a:lnTo>
                <a:lnTo>
                  <a:pt x="24935" y="57911"/>
                </a:lnTo>
                <a:lnTo>
                  <a:pt x="11960" y="66705"/>
                </a:lnTo>
                <a:lnTo>
                  <a:pt x="3209" y="79744"/>
                </a:lnTo>
                <a:lnTo>
                  <a:pt x="0" y="95707"/>
                </a:lnTo>
                <a:lnTo>
                  <a:pt x="0" y="560590"/>
                </a:lnTo>
                <a:lnTo>
                  <a:pt x="3209" y="576553"/>
                </a:lnTo>
                <a:lnTo>
                  <a:pt x="11960" y="589592"/>
                </a:lnTo>
                <a:lnTo>
                  <a:pt x="24935" y="598386"/>
                </a:lnTo>
                <a:lnTo>
                  <a:pt x="40817" y="601611"/>
                </a:lnTo>
                <a:lnTo>
                  <a:pt x="54432" y="601611"/>
                </a:lnTo>
                <a:lnTo>
                  <a:pt x="54432" y="287134"/>
                </a:lnTo>
                <a:lnTo>
                  <a:pt x="55793" y="276548"/>
                </a:lnTo>
                <a:lnTo>
                  <a:pt x="59905" y="267846"/>
                </a:lnTo>
                <a:lnTo>
                  <a:pt x="66808" y="261949"/>
                </a:lnTo>
                <a:lnTo>
                  <a:pt x="76542" y="259778"/>
                </a:lnTo>
                <a:lnTo>
                  <a:pt x="435432" y="259778"/>
                </a:lnTo>
                <a:close/>
              </a:path>
              <a:path extrusionOk="0" h="656589" w="571500">
                <a:moveTo>
                  <a:pt x="435432" y="454621"/>
                </a:moveTo>
                <a:lnTo>
                  <a:pt x="435432" y="396519"/>
                </a:lnTo>
                <a:lnTo>
                  <a:pt x="76542" y="396519"/>
                </a:lnTo>
                <a:lnTo>
                  <a:pt x="66808" y="394348"/>
                </a:lnTo>
                <a:lnTo>
                  <a:pt x="59905" y="388451"/>
                </a:lnTo>
                <a:lnTo>
                  <a:pt x="55793" y="379749"/>
                </a:lnTo>
                <a:lnTo>
                  <a:pt x="54432" y="369163"/>
                </a:lnTo>
                <a:lnTo>
                  <a:pt x="54432" y="601611"/>
                </a:lnTo>
                <a:lnTo>
                  <a:pt x="217716" y="601611"/>
                </a:lnTo>
                <a:lnTo>
                  <a:pt x="217716" y="650316"/>
                </a:lnTo>
                <a:lnTo>
                  <a:pt x="223672" y="656297"/>
                </a:lnTo>
                <a:lnTo>
                  <a:pt x="375043" y="656297"/>
                </a:lnTo>
                <a:lnTo>
                  <a:pt x="381000" y="650316"/>
                </a:lnTo>
                <a:lnTo>
                  <a:pt x="381000" y="454621"/>
                </a:lnTo>
                <a:lnTo>
                  <a:pt x="435432" y="454621"/>
                </a:lnTo>
                <a:close/>
              </a:path>
              <a:path extrusionOk="0" h="656589" w="571500">
                <a:moveTo>
                  <a:pt x="561543" y="160654"/>
                </a:moveTo>
                <a:lnTo>
                  <a:pt x="543648" y="133953"/>
                </a:lnTo>
                <a:lnTo>
                  <a:pt x="513378" y="113472"/>
                </a:lnTo>
                <a:lnTo>
                  <a:pt x="476250" y="105968"/>
                </a:lnTo>
                <a:lnTo>
                  <a:pt x="439121" y="113472"/>
                </a:lnTo>
                <a:lnTo>
                  <a:pt x="408851" y="133953"/>
                </a:lnTo>
                <a:lnTo>
                  <a:pt x="388467" y="164368"/>
                </a:lnTo>
                <a:lnTo>
                  <a:pt x="381000" y="201675"/>
                </a:lnTo>
                <a:lnTo>
                  <a:pt x="435432" y="201675"/>
                </a:lnTo>
                <a:lnTo>
                  <a:pt x="438639" y="185713"/>
                </a:lnTo>
                <a:lnTo>
                  <a:pt x="447387" y="172673"/>
                </a:lnTo>
                <a:lnTo>
                  <a:pt x="460362" y="163880"/>
                </a:lnTo>
                <a:lnTo>
                  <a:pt x="476250" y="160654"/>
                </a:lnTo>
                <a:lnTo>
                  <a:pt x="561543" y="160654"/>
                </a:lnTo>
                <a:close/>
              </a:path>
              <a:path extrusionOk="0" h="656589" w="571500">
                <a:moveTo>
                  <a:pt x="435432" y="396519"/>
                </a:moveTo>
                <a:lnTo>
                  <a:pt x="435432" y="259778"/>
                </a:lnTo>
                <a:lnTo>
                  <a:pt x="381000" y="259778"/>
                </a:lnTo>
                <a:lnTo>
                  <a:pt x="381000" y="396519"/>
                </a:lnTo>
                <a:lnTo>
                  <a:pt x="435432" y="396519"/>
                </a:lnTo>
                <a:close/>
              </a:path>
              <a:path extrusionOk="0" h="656589" w="571500">
                <a:moveTo>
                  <a:pt x="561543" y="495642"/>
                </a:moveTo>
                <a:lnTo>
                  <a:pt x="476250" y="495642"/>
                </a:lnTo>
                <a:lnTo>
                  <a:pt x="460362" y="492417"/>
                </a:lnTo>
                <a:lnTo>
                  <a:pt x="447387" y="483623"/>
                </a:lnTo>
                <a:lnTo>
                  <a:pt x="438639" y="470584"/>
                </a:lnTo>
                <a:lnTo>
                  <a:pt x="435432" y="454621"/>
                </a:lnTo>
                <a:lnTo>
                  <a:pt x="381000" y="454621"/>
                </a:lnTo>
                <a:lnTo>
                  <a:pt x="388467" y="491928"/>
                </a:lnTo>
                <a:lnTo>
                  <a:pt x="408851" y="522344"/>
                </a:lnTo>
                <a:lnTo>
                  <a:pt x="439121" y="542825"/>
                </a:lnTo>
                <a:lnTo>
                  <a:pt x="476250" y="550329"/>
                </a:lnTo>
                <a:lnTo>
                  <a:pt x="513378" y="542825"/>
                </a:lnTo>
                <a:lnTo>
                  <a:pt x="543648" y="522344"/>
                </a:lnTo>
                <a:lnTo>
                  <a:pt x="561543" y="495642"/>
                </a:lnTo>
                <a:close/>
              </a:path>
              <a:path extrusionOk="0" h="656589" w="571500">
                <a:moveTo>
                  <a:pt x="517067" y="284987"/>
                </a:moveTo>
                <a:lnTo>
                  <a:pt x="517067" y="201675"/>
                </a:lnTo>
                <a:lnTo>
                  <a:pt x="515786" y="211750"/>
                </a:lnTo>
                <a:lnTo>
                  <a:pt x="512552" y="220100"/>
                </a:lnTo>
                <a:lnTo>
                  <a:pt x="508280" y="226607"/>
                </a:lnTo>
                <a:lnTo>
                  <a:pt x="503885" y="231152"/>
                </a:lnTo>
                <a:lnTo>
                  <a:pt x="435432" y="284987"/>
                </a:lnTo>
                <a:lnTo>
                  <a:pt x="517067" y="284987"/>
                </a:lnTo>
                <a:close/>
              </a:path>
              <a:path extrusionOk="0" h="656589" w="571500">
                <a:moveTo>
                  <a:pt x="523963" y="284987"/>
                </a:moveTo>
                <a:lnTo>
                  <a:pt x="435432" y="284987"/>
                </a:lnTo>
                <a:lnTo>
                  <a:pt x="435432" y="371728"/>
                </a:lnTo>
                <a:lnTo>
                  <a:pt x="468591" y="371728"/>
                </a:lnTo>
                <a:lnTo>
                  <a:pt x="468591" y="328142"/>
                </a:lnTo>
                <a:lnTo>
                  <a:pt x="523963" y="284987"/>
                </a:lnTo>
                <a:close/>
              </a:path>
              <a:path extrusionOk="0" h="656589" w="571500">
                <a:moveTo>
                  <a:pt x="571500" y="454621"/>
                </a:moveTo>
                <a:lnTo>
                  <a:pt x="562944" y="414245"/>
                </a:lnTo>
                <a:lnTo>
                  <a:pt x="538759" y="382841"/>
                </a:lnTo>
                <a:lnTo>
                  <a:pt x="524504" y="371728"/>
                </a:lnTo>
                <a:lnTo>
                  <a:pt x="435432" y="371728"/>
                </a:lnTo>
                <a:lnTo>
                  <a:pt x="503885" y="425145"/>
                </a:lnTo>
                <a:lnTo>
                  <a:pt x="508280" y="429690"/>
                </a:lnTo>
                <a:lnTo>
                  <a:pt x="512552" y="436197"/>
                </a:lnTo>
                <a:lnTo>
                  <a:pt x="515786" y="444547"/>
                </a:lnTo>
                <a:lnTo>
                  <a:pt x="517067" y="454621"/>
                </a:lnTo>
                <a:lnTo>
                  <a:pt x="517067" y="495642"/>
                </a:lnTo>
                <a:lnTo>
                  <a:pt x="561543" y="495642"/>
                </a:lnTo>
                <a:lnTo>
                  <a:pt x="564032" y="491928"/>
                </a:lnTo>
                <a:lnTo>
                  <a:pt x="571500" y="454621"/>
                </a:lnTo>
                <a:close/>
              </a:path>
              <a:path extrusionOk="0" h="656589" w="571500">
                <a:moveTo>
                  <a:pt x="524504" y="371728"/>
                </a:moveTo>
                <a:lnTo>
                  <a:pt x="468591" y="328142"/>
                </a:lnTo>
                <a:lnTo>
                  <a:pt x="468591" y="371728"/>
                </a:lnTo>
                <a:lnTo>
                  <a:pt x="524504" y="371728"/>
                </a:lnTo>
                <a:close/>
              </a:path>
              <a:path extrusionOk="0" h="656589" w="571500">
                <a:moveTo>
                  <a:pt x="571500" y="201675"/>
                </a:moveTo>
                <a:lnTo>
                  <a:pt x="564032" y="164368"/>
                </a:lnTo>
                <a:lnTo>
                  <a:pt x="561543" y="160654"/>
                </a:lnTo>
                <a:lnTo>
                  <a:pt x="476250" y="160654"/>
                </a:lnTo>
                <a:lnTo>
                  <a:pt x="492137" y="163880"/>
                </a:lnTo>
                <a:lnTo>
                  <a:pt x="505112" y="172673"/>
                </a:lnTo>
                <a:lnTo>
                  <a:pt x="513860" y="185713"/>
                </a:lnTo>
                <a:lnTo>
                  <a:pt x="517067" y="201675"/>
                </a:lnTo>
                <a:lnTo>
                  <a:pt x="517067" y="284987"/>
                </a:lnTo>
                <a:lnTo>
                  <a:pt x="523963" y="284987"/>
                </a:lnTo>
                <a:lnTo>
                  <a:pt x="538759" y="273456"/>
                </a:lnTo>
                <a:lnTo>
                  <a:pt x="552667" y="259236"/>
                </a:lnTo>
                <a:lnTo>
                  <a:pt x="562944" y="242052"/>
                </a:lnTo>
                <a:lnTo>
                  <a:pt x="569315" y="222625"/>
                </a:lnTo>
                <a:lnTo>
                  <a:pt x="571500" y="201675"/>
                </a:lnTo>
                <a:close/>
              </a:path>
              <a:path extrusionOk="0" h="656589" w="571500">
                <a:moveTo>
                  <a:pt x="517067" y="495642"/>
                </a:moveTo>
                <a:lnTo>
                  <a:pt x="517067" y="454621"/>
                </a:lnTo>
                <a:lnTo>
                  <a:pt x="513860" y="470584"/>
                </a:lnTo>
                <a:lnTo>
                  <a:pt x="505112" y="483623"/>
                </a:lnTo>
                <a:lnTo>
                  <a:pt x="492137" y="492417"/>
                </a:lnTo>
                <a:lnTo>
                  <a:pt x="476250" y="495642"/>
                </a:lnTo>
                <a:lnTo>
                  <a:pt x="517067" y="495642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3" name="Google Shape;1853;p127"/>
          <p:cNvSpPr/>
          <p:nvPr/>
        </p:nvSpPr>
        <p:spPr>
          <a:xfrm>
            <a:off x="5219700" y="4673600"/>
            <a:ext cx="584200" cy="673100"/>
          </a:xfrm>
          <a:custGeom>
            <a:rect b="b" l="l" r="r" t="t"/>
            <a:pathLst>
              <a:path extrusionOk="0" h="673100" w="584200">
                <a:moveTo>
                  <a:pt x="584200" y="179539"/>
                </a:moveTo>
                <a:lnTo>
                  <a:pt x="578753" y="127245"/>
                </a:lnTo>
                <a:lnTo>
                  <a:pt x="562816" y="83078"/>
                </a:lnTo>
                <a:lnTo>
                  <a:pt x="536989" y="47655"/>
                </a:lnTo>
                <a:lnTo>
                  <a:pt x="501875" y="21590"/>
                </a:lnTo>
                <a:lnTo>
                  <a:pt x="458077" y="5500"/>
                </a:lnTo>
                <a:lnTo>
                  <a:pt x="406196" y="0"/>
                </a:lnTo>
                <a:lnTo>
                  <a:pt x="341429" y="12965"/>
                </a:lnTo>
                <a:lnTo>
                  <a:pt x="287772" y="41694"/>
                </a:lnTo>
                <a:lnTo>
                  <a:pt x="250720" y="70991"/>
                </a:lnTo>
                <a:lnTo>
                  <a:pt x="235813" y="85636"/>
                </a:lnTo>
                <a:lnTo>
                  <a:pt x="6845" y="320027"/>
                </a:lnTo>
                <a:lnTo>
                  <a:pt x="2286" y="324535"/>
                </a:lnTo>
                <a:lnTo>
                  <a:pt x="0" y="330542"/>
                </a:lnTo>
                <a:lnTo>
                  <a:pt x="0" y="342557"/>
                </a:lnTo>
                <a:lnTo>
                  <a:pt x="2286" y="348564"/>
                </a:lnTo>
                <a:lnTo>
                  <a:pt x="6845" y="353072"/>
                </a:lnTo>
                <a:lnTo>
                  <a:pt x="235051" y="587082"/>
                </a:lnTo>
                <a:lnTo>
                  <a:pt x="250398" y="601948"/>
                </a:lnTo>
                <a:lnTo>
                  <a:pt x="287677" y="631358"/>
                </a:lnTo>
                <a:lnTo>
                  <a:pt x="341441" y="660137"/>
                </a:lnTo>
                <a:lnTo>
                  <a:pt x="406196" y="673100"/>
                </a:lnTo>
                <a:lnTo>
                  <a:pt x="458077" y="667599"/>
                </a:lnTo>
                <a:lnTo>
                  <a:pt x="501875" y="651509"/>
                </a:lnTo>
                <a:lnTo>
                  <a:pt x="502043" y="651384"/>
                </a:lnTo>
                <a:lnTo>
                  <a:pt x="502043" y="336550"/>
                </a:lnTo>
                <a:lnTo>
                  <a:pt x="527396" y="308745"/>
                </a:lnTo>
                <a:lnTo>
                  <a:pt x="554247" y="271570"/>
                </a:lnTo>
                <a:lnTo>
                  <a:pt x="575535" y="227632"/>
                </a:lnTo>
                <a:lnTo>
                  <a:pt x="584200" y="179539"/>
                </a:lnTo>
                <a:close/>
              </a:path>
              <a:path extrusionOk="0" h="673100" w="584200">
                <a:moveTo>
                  <a:pt x="584200" y="493560"/>
                </a:moveTo>
                <a:lnTo>
                  <a:pt x="575535" y="445467"/>
                </a:lnTo>
                <a:lnTo>
                  <a:pt x="554247" y="401529"/>
                </a:lnTo>
                <a:lnTo>
                  <a:pt x="527396" y="364354"/>
                </a:lnTo>
                <a:lnTo>
                  <a:pt x="502043" y="336550"/>
                </a:lnTo>
                <a:lnTo>
                  <a:pt x="502043" y="651384"/>
                </a:lnTo>
                <a:lnTo>
                  <a:pt x="536989" y="625444"/>
                </a:lnTo>
                <a:lnTo>
                  <a:pt x="562816" y="590021"/>
                </a:lnTo>
                <a:lnTo>
                  <a:pt x="578753" y="545854"/>
                </a:lnTo>
                <a:lnTo>
                  <a:pt x="584200" y="4935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4" name="Google Shape;1854;p127"/>
          <p:cNvSpPr/>
          <p:nvPr/>
        </p:nvSpPr>
        <p:spPr>
          <a:xfrm>
            <a:off x="5308600" y="6553635"/>
            <a:ext cx="571500" cy="544830"/>
          </a:xfrm>
          <a:custGeom>
            <a:rect b="b" l="l" r="r" t="t"/>
            <a:pathLst>
              <a:path extrusionOk="0" h="544829" w="571500">
                <a:moveTo>
                  <a:pt x="279212" y="139175"/>
                </a:moveTo>
                <a:lnTo>
                  <a:pt x="80365" y="12302"/>
                </a:lnTo>
                <a:lnTo>
                  <a:pt x="49131" y="0"/>
                </a:lnTo>
                <a:lnTo>
                  <a:pt x="23580" y="4258"/>
                </a:lnTo>
                <a:lnTo>
                  <a:pt x="6331" y="23673"/>
                </a:lnTo>
                <a:lnTo>
                  <a:pt x="0" y="56841"/>
                </a:lnTo>
                <a:lnTo>
                  <a:pt x="0" y="487967"/>
                </a:lnTo>
                <a:lnTo>
                  <a:pt x="6331" y="521135"/>
                </a:lnTo>
                <a:lnTo>
                  <a:pt x="23580" y="540550"/>
                </a:lnTo>
                <a:lnTo>
                  <a:pt x="49131" y="544808"/>
                </a:lnTo>
                <a:lnTo>
                  <a:pt x="80365" y="532506"/>
                </a:lnTo>
                <a:lnTo>
                  <a:pt x="190500" y="462236"/>
                </a:lnTo>
                <a:lnTo>
                  <a:pt x="190500" y="139175"/>
                </a:lnTo>
                <a:lnTo>
                  <a:pt x="279212" y="139175"/>
                </a:lnTo>
                <a:close/>
              </a:path>
              <a:path extrusionOk="0" h="544829" w="571500">
                <a:moveTo>
                  <a:pt x="571500" y="344254"/>
                </a:moveTo>
                <a:lnTo>
                  <a:pt x="571500" y="200554"/>
                </a:lnTo>
                <a:lnTo>
                  <a:pt x="375412" y="200554"/>
                </a:lnTo>
                <a:lnTo>
                  <a:pt x="279212" y="139175"/>
                </a:lnTo>
                <a:lnTo>
                  <a:pt x="190500" y="139175"/>
                </a:lnTo>
                <a:lnTo>
                  <a:pt x="350113" y="240965"/>
                </a:lnTo>
                <a:lnTo>
                  <a:pt x="361645" y="248458"/>
                </a:lnTo>
                <a:lnTo>
                  <a:pt x="523875" y="248458"/>
                </a:lnTo>
                <a:lnTo>
                  <a:pt x="523875" y="344254"/>
                </a:lnTo>
                <a:lnTo>
                  <a:pt x="571500" y="344254"/>
                </a:lnTo>
                <a:close/>
              </a:path>
              <a:path extrusionOk="0" h="544829" w="571500">
                <a:moveTo>
                  <a:pt x="523875" y="344254"/>
                </a:moveTo>
                <a:lnTo>
                  <a:pt x="523875" y="296350"/>
                </a:lnTo>
                <a:lnTo>
                  <a:pt x="361645" y="296350"/>
                </a:lnTo>
                <a:lnTo>
                  <a:pt x="350113" y="303843"/>
                </a:lnTo>
                <a:lnTo>
                  <a:pt x="190500" y="405633"/>
                </a:lnTo>
                <a:lnTo>
                  <a:pt x="279212" y="405633"/>
                </a:lnTo>
                <a:lnTo>
                  <a:pt x="375412" y="344254"/>
                </a:lnTo>
                <a:lnTo>
                  <a:pt x="523875" y="344254"/>
                </a:lnTo>
                <a:close/>
              </a:path>
              <a:path extrusionOk="0" h="544829" w="571500">
                <a:moveTo>
                  <a:pt x="279212" y="405633"/>
                </a:moveTo>
                <a:lnTo>
                  <a:pt x="190500" y="405633"/>
                </a:lnTo>
                <a:lnTo>
                  <a:pt x="190500" y="462236"/>
                </a:lnTo>
                <a:lnTo>
                  <a:pt x="279212" y="405633"/>
                </a:lnTo>
                <a:close/>
              </a:path>
              <a:path extrusionOk="0" h="544829" w="571500">
                <a:moveTo>
                  <a:pt x="571500" y="200554"/>
                </a:moveTo>
                <a:lnTo>
                  <a:pt x="571500" y="176602"/>
                </a:lnTo>
                <a:lnTo>
                  <a:pt x="569609" y="167330"/>
                </a:lnTo>
                <a:lnTo>
                  <a:pt x="564475" y="159711"/>
                </a:lnTo>
                <a:lnTo>
                  <a:pt x="556899" y="154549"/>
                </a:lnTo>
                <a:lnTo>
                  <a:pt x="547687" y="152649"/>
                </a:lnTo>
                <a:lnTo>
                  <a:pt x="538475" y="154549"/>
                </a:lnTo>
                <a:lnTo>
                  <a:pt x="530899" y="159711"/>
                </a:lnTo>
                <a:lnTo>
                  <a:pt x="525765" y="167330"/>
                </a:lnTo>
                <a:lnTo>
                  <a:pt x="523875" y="176602"/>
                </a:lnTo>
                <a:lnTo>
                  <a:pt x="523875" y="200554"/>
                </a:lnTo>
                <a:lnTo>
                  <a:pt x="571500" y="200554"/>
                </a:lnTo>
                <a:close/>
              </a:path>
              <a:path extrusionOk="0" h="544829" w="571500">
                <a:moveTo>
                  <a:pt x="571500" y="368206"/>
                </a:moveTo>
                <a:lnTo>
                  <a:pt x="571500" y="344254"/>
                </a:lnTo>
                <a:lnTo>
                  <a:pt x="523875" y="344254"/>
                </a:lnTo>
                <a:lnTo>
                  <a:pt x="523875" y="368206"/>
                </a:lnTo>
                <a:lnTo>
                  <a:pt x="525765" y="377478"/>
                </a:lnTo>
                <a:lnTo>
                  <a:pt x="530899" y="385097"/>
                </a:lnTo>
                <a:lnTo>
                  <a:pt x="538475" y="390259"/>
                </a:lnTo>
                <a:lnTo>
                  <a:pt x="547687" y="392159"/>
                </a:lnTo>
                <a:lnTo>
                  <a:pt x="556899" y="390259"/>
                </a:lnTo>
                <a:lnTo>
                  <a:pt x="564475" y="385097"/>
                </a:lnTo>
                <a:lnTo>
                  <a:pt x="569609" y="377478"/>
                </a:lnTo>
                <a:lnTo>
                  <a:pt x="571500" y="36820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p127"/>
          <p:cNvSpPr/>
          <p:nvPr/>
        </p:nvSpPr>
        <p:spPr>
          <a:xfrm>
            <a:off x="5219700" y="8331200"/>
            <a:ext cx="584200" cy="571500"/>
          </a:xfrm>
          <a:custGeom>
            <a:rect b="b" l="l" r="r" t="t"/>
            <a:pathLst>
              <a:path extrusionOk="0" h="571500" w="584200">
                <a:moveTo>
                  <a:pt x="452195" y="47625"/>
                </a:moveTo>
                <a:lnTo>
                  <a:pt x="426311" y="31905"/>
                </a:lnTo>
                <a:lnTo>
                  <a:pt x="384404" y="14573"/>
                </a:lnTo>
                <a:lnTo>
                  <a:pt x="339466" y="3741"/>
                </a:lnTo>
                <a:lnTo>
                  <a:pt x="292100" y="0"/>
                </a:lnTo>
                <a:lnTo>
                  <a:pt x="244733" y="3741"/>
                </a:lnTo>
                <a:lnTo>
                  <a:pt x="199795" y="14573"/>
                </a:lnTo>
                <a:lnTo>
                  <a:pt x="157888" y="31905"/>
                </a:lnTo>
                <a:lnTo>
                  <a:pt x="119614" y="55149"/>
                </a:lnTo>
                <a:lnTo>
                  <a:pt x="85575" y="83715"/>
                </a:lnTo>
                <a:lnTo>
                  <a:pt x="56374" y="117013"/>
                </a:lnTo>
                <a:lnTo>
                  <a:pt x="32614" y="154456"/>
                </a:lnTo>
                <a:lnTo>
                  <a:pt x="14896" y="195452"/>
                </a:lnTo>
                <a:lnTo>
                  <a:pt x="3824" y="239413"/>
                </a:lnTo>
                <a:lnTo>
                  <a:pt x="0" y="285750"/>
                </a:lnTo>
                <a:lnTo>
                  <a:pt x="3824" y="332086"/>
                </a:lnTo>
                <a:lnTo>
                  <a:pt x="14896" y="376047"/>
                </a:lnTo>
                <a:lnTo>
                  <a:pt x="32614" y="417043"/>
                </a:lnTo>
                <a:lnTo>
                  <a:pt x="48679" y="442358"/>
                </a:lnTo>
                <a:lnTo>
                  <a:pt x="48679" y="285750"/>
                </a:lnTo>
                <a:lnTo>
                  <a:pt x="53631" y="237808"/>
                </a:lnTo>
                <a:lnTo>
                  <a:pt x="67832" y="193132"/>
                </a:lnTo>
                <a:lnTo>
                  <a:pt x="90297" y="152686"/>
                </a:lnTo>
                <a:lnTo>
                  <a:pt x="120040" y="117433"/>
                </a:lnTo>
                <a:lnTo>
                  <a:pt x="156077" y="88337"/>
                </a:lnTo>
                <a:lnTo>
                  <a:pt x="197422" y="66361"/>
                </a:lnTo>
                <a:lnTo>
                  <a:pt x="243091" y="52469"/>
                </a:lnTo>
                <a:lnTo>
                  <a:pt x="292100" y="47625"/>
                </a:lnTo>
                <a:lnTo>
                  <a:pt x="452195" y="47625"/>
                </a:lnTo>
                <a:close/>
              </a:path>
              <a:path extrusionOk="0" h="571500" w="584200">
                <a:moveTo>
                  <a:pt x="452195" y="523875"/>
                </a:moveTo>
                <a:lnTo>
                  <a:pt x="292100" y="523875"/>
                </a:lnTo>
                <a:lnTo>
                  <a:pt x="243091" y="519030"/>
                </a:lnTo>
                <a:lnTo>
                  <a:pt x="197422" y="505138"/>
                </a:lnTo>
                <a:lnTo>
                  <a:pt x="156077" y="483162"/>
                </a:lnTo>
                <a:lnTo>
                  <a:pt x="120040" y="454066"/>
                </a:lnTo>
                <a:lnTo>
                  <a:pt x="90297" y="418813"/>
                </a:lnTo>
                <a:lnTo>
                  <a:pt x="67832" y="378367"/>
                </a:lnTo>
                <a:lnTo>
                  <a:pt x="53631" y="333691"/>
                </a:lnTo>
                <a:lnTo>
                  <a:pt x="48679" y="285750"/>
                </a:lnTo>
                <a:lnTo>
                  <a:pt x="48679" y="442358"/>
                </a:lnTo>
                <a:lnTo>
                  <a:pt x="85575" y="487784"/>
                </a:lnTo>
                <a:lnTo>
                  <a:pt x="119614" y="516350"/>
                </a:lnTo>
                <a:lnTo>
                  <a:pt x="157888" y="539594"/>
                </a:lnTo>
                <a:lnTo>
                  <a:pt x="199795" y="556926"/>
                </a:lnTo>
                <a:lnTo>
                  <a:pt x="244733" y="567758"/>
                </a:lnTo>
                <a:lnTo>
                  <a:pt x="292100" y="571500"/>
                </a:lnTo>
                <a:lnTo>
                  <a:pt x="339466" y="567758"/>
                </a:lnTo>
                <a:lnTo>
                  <a:pt x="384404" y="556926"/>
                </a:lnTo>
                <a:lnTo>
                  <a:pt x="426311" y="539594"/>
                </a:lnTo>
                <a:lnTo>
                  <a:pt x="452195" y="523875"/>
                </a:lnTo>
                <a:close/>
              </a:path>
              <a:path extrusionOk="0" h="571500" w="584200">
                <a:moveTo>
                  <a:pt x="419859" y="142875"/>
                </a:moveTo>
                <a:lnTo>
                  <a:pt x="413929" y="137073"/>
                </a:lnTo>
                <a:lnTo>
                  <a:pt x="377774" y="114597"/>
                </a:lnTo>
                <a:lnTo>
                  <a:pt x="336776" y="100276"/>
                </a:lnTo>
                <a:lnTo>
                  <a:pt x="292100" y="95250"/>
                </a:lnTo>
                <a:lnTo>
                  <a:pt x="247423" y="100276"/>
                </a:lnTo>
                <a:lnTo>
                  <a:pt x="206425" y="114597"/>
                </a:lnTo>
                <a:lnTo>
                  <a:pt x="170270" y="137073"/>
                </a:lnTo>
                <a:lnTo>
                  <a:pt x="140123" y="166566"/>
                </a:lnTo>
                <a:lnTo>
                  <a:pt x="117148" y="201935"/>
                </a:lnTo>
                <a:lnTo>
                  <a:pt x="102509" y="242043"/>
                </a:lnTo>
                <a:lnTo>
                  <a:pt x="97370" y="285750"/>
                </a:lnTo>
                <a:lnTo>
                  <a:pt x="102509" y="329456"/>
                </a:lnTo>
                <a:lnTo>
                  <a:pt x="117148" y="369564"/>
                </a:lnTo>
                <a:lnTo>
                  <a:pt x="140123" y="404933"/>
                </a:lnTo>
                <a:lnTo>
                  <a:pt x="146050" y="410731"/>
                </a:lnTo>
                <a:lnTo>
                  <a:pt x="146050" y="285750"/>
                </a:lnTo>
                <a:lnTo>
                  <a:pt x="153498" y="240601"/>
                </a:lnTo>
                <a:lnTo>
                  <a:pt x="174237" y="201381"/>
                </a:lnTo>
                <a:lnTo>
                  <a:pt x="205857" y="170449"/>
                </a:lnTo>
                <a:lnTo>
                  <a:pt x="245947" y="150161"/>
                </a:lnTo>
                <a:lnTo>
                  <a:pt x="292100" y="142875"/>
                </a:lnTo>
                <a:lnTo>
                  <a:pt x="419859" y="142875"/>
                </a:lnTo>
                <a:close/>
              </a:path>
              <a:path extrusionOk="0" h="571500" w="584200">
                <a:moveTo>
                  <a:pt x="419859" y="428625"/>
                </a:moveTo>
                <a:lnTo>
                  <a:pt x="292100" y="428625"/>
                </a:lnTo>
                <a:lnTo>
                  <a:pt x="245947" y="421338"/>
                </a:lnTo>
                <a:lnTo>
                  <a:pt x="205857" y="401050"/>
                </a:lnTo>
                <a:lnTo>
                  <a:pt x="174237" y="370118"/>
                </a:lnTo>
                <a:lnTo>
                  <a:pt x="153498" y="330898"/>
                </a:lnTo>
                <a:lnTo>
                  <a:pt x="146050" y="285750"/>
                </a:lnTo>
                <a:lnTo>
                  <a:pt x="146050" y="410731"/>
                </a:lnTo>
                <a:lnTo>
                  <a:pt x="170270" y="434426"/>
                </a:lnTo>
                <a:lnTo>
                  <a:pt x="206425" y="456902"/>
                </a:lnTo>
                <a:lnTo>
                  <a:pt x="247423" y="471223"/>
                </a:lnTo>
                <a:lnTo>
                  <a:pt x="292100" y="476250"/>
                </a:lnTo>
                <a:lnTo>
                  <a:pt x="336776" y="471223"/>
                </a:lnTo>
                <a:lnTo>
                  <a:pt x="377774" y="456902"/>
                </a:lnTo>
                <a:lnTo>
                  <a:pt x="413929" y="434426"/>
                </a:lnTo>
                <a:lnTo>
                  <a:pt x="419859" y="428625"/>
                </a:lnTo>
                <a:close/>
              </a:path>
              <a:path extrusionOk="0" h="571500" w="584200">
                <a:moveTo>
                  <a:pt x="389470" y="285750"/>
                </a:moveTo>
                <a:lnTo>
                  <a:pt x="381798" y="248734"/>
                </a:lnTo>
                <a:lnTo>
                  <a:pt x="360897" y="218451"/>
                </a:lnTo>
                <a:lnTo>
                  <a:pt x="329940" y="198005"/>
                </a:lnTo>
                <a:lnTo>
                  <a:pt x="292100" y="190500"/>
                </a:lnTo>
                <a:lnTo>
                  <a:pt x="254259" y="198005"/>
                </a:lnTo>
                <a:lnTo>
                  <a:pt x="223302" y="218451"/>
                </a:lnTo>
                <a:lnTo>
                  <a:pt x="202401" y="248734"/>
                </a:lnTo>
                <a:lnTo>
                  <a:pt x="194729" y="285750"/>
                </a:lnTo>
                <a:lnTo>
                  <a:pt x="202401" y="322765"/>
                </a:lnTo>
                <a:lnTo>
                  <a:pt x="223302" y="353048"/>
                </a:lnTo>
                <a:lnTo>
                  <a:pt x="254259" y="373494"/>
                </a:lnTo>
                <a:lnTo>
                  <a:pt x="292100" y="381000"/>
                </a:lnTo>
                <a:lnTo>
                  <a:pt x="329940" y="373494"/>
                </a:lnTo>
                <a:lnTo>
                  <a:pt x="360897" y="353048"/>
                </a:lnTo>
                <a:lnTo>
                  <a:pt x="381798" y="322765"/>
                </a:lnTo>
                <a:lnTo>
                  <a:pt x="389470" y="285750"/>
                </a:lnTo>
                <a:close/>
              </a:path>
              <a:path extrusionOk="0" h="571500" w="584200">
                <a:moveTo>
                  <a:pt x="584200" y="285750"/>
                </a:moveTo>
                <a:lnTo>
                  <a:pt x="580375" y="239413"/>
                </a:lnTo>
                <a:lnTo>
                  <a:pt x="569303" y="195452"/>
                </a:lnTo>
                <a:lnTo>
                  <a:pt x="551585" y="154456"/>
                </a:lnTo>
                <a:lnTo>
                  <a:pt x="527825" y="117013"/>
                </a:lnTo>
                <a:lnTo>
                  <a:pt x="498624" y="83715"/>
                </a:lnTo>
                <a:lnTo>
                  <a:pt x="464585" y="55149"/>
                </a:lnTo>
                <a:lnTo>
                  <a:pt x="452195" y="47625"/>
                </a:lnTo>
                <a:lnTo>
                  <a:pt x="292100" y="47625"/>
                </a:lnTo>
                <a:lnTo>
                  <a:pt x="341108" y="52469"/>
                </a:lnTo>
                <a:lnTo>
                  <a:pt x="386777" y="66361"/>
                </a:lnTo>
                <a:lnTo>
                  <a:pt x="428122" y="88337"/>
                </a:lnTo>
                <a:lnTo>
                  <a:pt x="464159" y="117433"/>
                </a:lnTo>
                <a:lnTo>
                  <a:pt x="493902" y="152686"/>
                </a:lnTo>
                <a:lnTo>
                  <a:pt x="516367" y="193132"/>
                </a:lnTo>
                <a:lnTo>
                  <a:pt x="530568" y="237808"/>
                </a:lnTo>
                <a:lnTo>
                  <a:pt x="535520" y="285750"/>
                </a:lnTo>
                <a:lnTo>
                  <a:pt x="535520" y="442358"/>
                </a:lnTo>
                <a:lnTo>
                  <a:pt x="551585" y="417043"/>
                </a:lnTo>
                <a:lnTo>
                  <a:pt x="569303" y="376047"/>
                </a:lnTo>
                <a:lnTo>
                  <a:pt x="580375" y="332086"/>
                </a:lnTo>
                <a:lnTo>
                  <a:pt x="584200" y="285750"/>
                </a:lnTo>
                <a:close/>
              </a:path>
              <a:path extrusionOk="0" h="571500" w="584200">
                <a:moveTo>
                  <a:pt x="486829" y="285750"/>
                </a:moveTo>
                <a:lnTo>
                  <a:pt x="481690" y="242043"/>
                </a:lnTo>
                <a:lnTo>
                  <a:pt x="467051" y="201935"/>
                </a:lnTo>
                <a:lnTo>
                  <a:pt x="444076" y="166566"/>
                </a:lnTo>
                <a:lnTo>
                  <a:pt x="419859" y="142875"/>
                </a:lnTo>
                <a:lnTo>
                  <a:pt x="292100" y="142875"/>
                </a:lnTo>
                <a:lnTo>
                  <a:pt x="338252" y="150161"/>
                </a:lnTo>
                <a:lnTo>
                  <a:pt x="378342" y="170449"/>
                </a:lnTo>
                <a:lnTo>
                  <a:pt x="409962" y="201381"/>
                </a:lnTo>
                <a:lnTo>
                  <a:pt x="430701" y="240601"/>
                </a:lnTo>
                <a:lnTo>
                  <a:pt x="438150" y="285750"/>
                </a:lnTo>
                <a:lnTo>
                  <a:pt x="438150" y="410731"/>
                </a:lnTo>
                <a:lnTo>
                  <a:pt x="444076" y="404933"/>
                </a:lnTo>
                <a:lnTo>
                  <a:pt x="467051" y="369564"/>
                </a:lnTo>
                <a:lnTo>
                  <a:pt x="481690" y="329456"/>
                </a:lnTo>
                <a:lnTo>
                  <a:pt x="486829" y="285750"/>
                </a:lnTo>
                <a:close/>
              </a:path>
              <a:path extrusionOk="0" h="571500" w="584200">
                <a:moveTo>
                  <a:pt x="438150" y="410731"/>
                </a:moveTo>
                <a:lnTo>
                  <a:pt x="438150" y="285750"/>
                </a:lnTo>
                <a:lnTo>
                  <a:pt x="430701" y="330898"/>
                </a:lnTo>
                <a:lnTo>
                  <a:pt x="409962" y="370118"/>
                </a:lnTo>
                <a:lnTo>
                  <a:pt x="378342" y="401050"/>
                </a:lnTo>
                <a:lnTo>
                  <a:pt x="338252" y="421338"/>
                </a:lnTo>
                <a:lnTo>
                  <a:pt x="292100" y="428625"/>
                </a:lnTo>
                <a:lnTo>
                  <a:pt x="419859" y="428625"/>
                </a:lnTo>
                <a:lnTo>
                  <a:pt x="438150" y="410731"/>
                </a:lnTo>
                <a:close/>
              </a:path>
              <a:path extrusionOk="0" h="571500" w="584200">
                <a:moveTo>
                  <a:pt x="535520" y="442358"/>
                </a:moveTo>
                <a:lnTo>
                  <a:pt x="535520" y="285750"/>
                </a:lnTo>
                <a:lnTo>
                  <a:pt x="530568" y="333691"/>
                </a:lnTo>
                <a:lnTo>
                  <a:pt x="516367" y="378367"/>
                </a:lnTo>
                <a:lnTo>
                  <a:pt x="493902" y="418813"/>
                </a:lnTo>
                <a:lnTo>
                  <a:pt x="464159" y="454066"/>
                </a:lnTo>
                <a:lnTo>
                  <a:pt x="428122" y="483162"/>
                </a:lnTo>
                <a:lnTo>
                  <a:pt x="386777" y="505138"/>
                </a:lnTo>
                <a:lnTo>
                  <a:pt x="341108" y="519030"/>
                </a:lnTo>
                <a:lnTo>
                  <a:pt x="292100" y="523875"/>
                </a:lnTo>
                <a:lnTo>
                  <a:pt x="452195" y="523875"/>
                </a:lnTo>
                <a:lnTo>
                  <a:pt x="464585" y="516350"/>
                </a:lnTo>
                <a:lnTo>
                  <a:pt x="498624" y="487784"/>
                </a:lnTo>
                <a:lnTo>
                  <a:pt x="527825" y="454486"/>
                </a:lnTo>
                <a:lnTo>
                  <a:pt x="535520" y="442358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6" name="Google Shape;1856;p127"/>
          <p:cNvSpPr/>
          <p:nvPr/>
        </p:nvSpPr>
        <p:spPr>
          <a:xfrm>
            <a:off x="1006085" y="990600"/>
            <a:ext cx="543560" cy="292100"/>
          </a:xfrm>
          <a:custGeom>
            <a:rect b="b" l="l" r="r" t="t"/>
            <a:pathLst>
              <a:path extrusionOk="0" h="292100" w="543560">
                <a:moveTo>
                  <a:pt x="405202" y="281647"/>
                </a:moveTo>
                <a:lnTo>
                  <a:pt x="405202" y="276111"/>
                </a:lnTo>
                <a:lnTo>
                  <a:pt x="374166" y="150925"/>
                </a:lnTo>
                <a:lnTo>
                  <a:pt x="280475" y="150925"/>
                </a:lnTo>
                <a:lnTo>
                  <a:pt x="9795" y="85072"/>
                </a:lnTo>
                <a:lnTo>
                  <a:pt x="2938" y="89310"/>
                </a:lnTo>
                <a:lnTo>
                  <a:pt x="654" y="96483"/>
                </a:lnTo>
                <a:lnTo>
                  <a:pt x="0" y="99743"/>
                </a:lnTo>
                <a:lnTo>
                  <a:pt x="0" y="106914"/>
                </a:lnTo>
                <a:lnTo>
                  <a:pt x="3265" y="112130"/>
                </a:lnTo>
                <a:lnTo>
                  <a:pt x="8163" y="114739"/>
                </a:lnTo>
                <a:lnTo>
                  <a:pt x="388767" y="292100"/>
                </a:lnTo>
                <a:lnTo>
                  <a:pt x="396388" y="292087"/>
                </a:lnTo>
                <a:lnTo>
                  <a:pt x="400300" y="288505"/>
                </a:lnTo>
                <a:lnTo>
                  <a:pt x="403246" y="285572"/>
                </a:lnTo>
                <a:lnTo>
                  <a:pt x="405202" y="281647"/>
                </a:lnTo>
                <a:close/>
              </a:path>
              <a:path extrusionOk="0" h="292100" w="543560">
                <a:moveTo>
                  <a:pt x="543314" y="144405"/>
                </a:moveTo>
                <a:lnTo>
                  <a:pt x="543314" y="73336"/>
                </a:lnTo>
                <a:lnTo>
                  <a:pt x="539073" y="67468"/>
                </a:lnTo>
                <a:lnTo>
                  <a:pt x="532862" y="65838"/>
                </a:lnTo>
                <a:lnTo>
                  <a:pt x="263494" y="311"/>
                </a:lnTo>
                <a:lnTo>
                  <a:pt x="262040" y="0"/>
                </a:lnTo>
                <a:lnTo>
                  <a:pt x="256420" y="0"/>
                </a:lnTo>
                <a:lnTo>
                  <a:pt x="254026" y="637"/>
                </a:lnTo>
                <a:lnTo>
                  <a:pt x="250761" y="4549"/>
                </a:lnTo>
                <a:lnTo>
                  <a:pt x="248475" y="7157"/>
                </a:lnTo>
                <a:lnTo>
                  <a:pt x="247168" y="11069"/>
                </a:lnTo>
                <a:lnTo>
                  <a:pt x="247168" y="17263"/>
                </a:lnTo>
                <a:lnTo>
                  <a:pt x="280475" y="150925"/>
                </a:lnTo>
                <a:lnTo>
                  <a:pt x="372550" y="150925"/>
                </a:lnTo>
                <a:lnTo>
                  <a:pt x="372550" y="144405"/>
                </a:lnTo>
                <a:lnTo>
                  <a:pt x="543314" y="144405"/>
                </a:lnTo>
                <a:close/>
              </a:path>
              <a:path extrusionOk="0" h="292100" w="543560">
                <a:moveTo>
                  <a:pt x="543314" y="195262"/>
                </a:moveTo>
                <a:lnTo>
                  <a:pt x="543314" y="144405"/>
                </a:lnTo>
                <a:lnTo>
                  <a:pt x="372550" y="144405"/>
                </a:lnTo>
                <a:lnTo>
                  <a:pt x="523718" y="200151"/>
                </a:lnTo>
                <a:lnTo>
                  <a:pt x="525687" y="201129"/>
                </a:lnTo>
                <a:lnTo>
                  <a:pt x="527643" y="201782"/>
                </a:lnTo>
                <a:lnTo>
                  <a:pt x="537117" y="201782"/>
                </a:lnTo>
                <a:lnTo>
                  <a:pt x="543314" y="195262"/>
                </a:lnTo>
                <a:close/>
              </a:path>
              <a:path extrusionOk="0" h="292100" w="543560">
                <a:moveTo>
                  <a:pt x="374166" y="150925"/>
                </a:moveTo>
                <a:lnTo>
                  <a:pt x="372550" y="144405"/>
                </a:lnTo>
                <a:lnTo>
                  <a:pt x="372550" y="150925"/>
                </a:lnTo>
                <a:lnTo>
                  <a:pt x="374166" y="150925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7" name="Google Shape;1857;p127"/>
          <p:cNvSpPr/>
          <p:nvPr/>
        </p:nvSpPr>
        <p:spPr>
          <a:xfrm>
            <a:off x="1029058" y="8610777"/>
            <a:ext cx="557530" cy="609600"/>
          </a:xfrm>
          <a:custGeom>
            <a:rect b="b" l="l" r="r" t="t"/>
            <a:pathLst>
              <a:path extrusionOk="0" h="609600" w="557530">
                <a:moveTo>
                  <a:pt x="233680" y="449580"/>
                </a:moveTo>
                <a:lnTo>
                  <a:pt x="222250" y="430530"/>
                </a:lnTo>
                <a:lnTo>
                  <a:pt x="219709" y="425450"/>
                </a:lnTo>
                <a:lnTo>
                  <a:pt x="67309" y="425450"/>
                </a:lnTo>
                <a:lnTo>
                  <a:pt x="59690" y="421640"/>
                </a:lnTo>
                <a:lnTo>
                  <a:pt x="45719" y="415290"/>
                </a:lnTo>
                <a:lnTo>
                  <a:pt x="31750" y="410210"/>
                </a:lnTo>
                <a:lnTo>
                  <a:pt x="24130" y="408940"/>
                </a:lnTo>
                <a:lnTo>
                  <a:pt x="22859" y="408940"/>
                </a:lnTo>
                <a:lnTo>
                  <a:pt x="21590" y="410210"/>
                </a:lnTo>
                <a:lnTo>
                  <a:pt x="10159" y="430530"/>
                </a:lnTo>
                <a:lnTo>
                  <a:pt x="2540" y="443230"/>
                </a:lnTo>
                <a:lnTo>
                  <a:pt x="0" y="449580"/>
                </a:lnTo>
                <a:lnTo>
                  <a:pt x="3809" y="455930"/>
                </a:lnTo>
                <a:lnTo>
                  <a:pt x="15240" y="466090"/>
                </a:lnTo>
                <a:lnTo>
                  <a:pt x="27940" y="474980"/>
                </a:lnTo>
                <a:lnTo>
                  <a:pt x="35559" y="481330"/>
                </a:lnTo>
                <a:lnTo>
                  <a:pt x="35559" y="569262"/>
                </a:lnTo>
                <a:lnTo>
                  <a:pt x="59690" y="560070"/>
                </a:lnTo>
                <a:lnTo>
                  <a:pt x="67309" y="556260"/>
                </a:lnTo>
                <a:lnTo>
                  <a:pt x="76200" y="556260"/>
                </a:lnTo>
                <a:lnTo>
                  <a:pt x="76200" y="490220"/>
                </a:lnTo>
                <a:lnTo>
                  <a:pt x="78740" y="474980"/>
                </a:lnTo>
                <a:lnTo>
                  <a:pt x="87630" y="461010"/>
                </a:lnTo>
                <a:lnTo>
                  <a:pt x="100330" y="452120"/>
                </a:lnTo>
                <a:lnTo>
                  <a:pt x="116840" y="44958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35559" y="569262"/>
                </a:moveTo>
                <a:lnTo>
                  <a:pt x="35559" y="500380"/>
                </a:lnTo>
                <a:lnTo>
                  <a:pt x="27940" y="505460"/>
                </a:lnTo>
                <a:lnTo>
                  <a:pt x="15240" y="515620"/>
                </a:lnTo>
                <a:lnTo>
                  <a:pt x="3809" y="524510"/>
                </a:lnTo>
                <a:lnTo>
                  <a:pt x="0" y="530860"/>
                </a:lnTo>
                <a:lnTo>
                  <a:pt x="2540" y="537210"/>
                </a:lnTo>
                <a:lnTo>
                  <a:pt x="10159" y="549910"/>
                </a:lnTo>
                <a:lnTo>
                  <a:pt x="21590" y="570230"/>
                </a:lnTo>
                <a:lnTo>
                  <a:pt x="22859" y="571500"/>
                </a:lnTo>
                <a:lnTo>
                  <a:pt x="24130" y="571500"/>
                </a:lnTo>
                <a:lnTo>
                  <a:pt x="33019" y="570230"/>
                </a:lnTo>
                <a:lnTo>
                  <a:pt x="35559" y="569262"/>
                </a:lnTo>
                <a:close/>
              </a:path>
              <a:path extrusionOk="0" h="609600" w="557530">
                <a:moveTo>
                  <a:pt x="165100" y="425450"/>
                </a:moveTo>
                <a:lnTo>
                  <a:pt x="160019" y="421640"/>
                </a:lnTo>
                <a:lnTo>
                  <a:pt x="153669" y="417830"/>
                </a:lnTo>
                <a:lnTo>
                  <a:pt x="148590" y="415290"/>
                </a:lnTo>
                <a:lnTo>
                  <a:pt x="147319" y="405130"/>
                </a:lnTo>
                <a:lnTo>
                  <a:pt x="144780" y="388620"/>
                </a:lnTo>
                <a:lnTo>
                  <a:pt x="142240" y="374650"/>
                </a:lnTo>
                <a:lnTo>
                  <a:pt x="138430" y="368300"/>
                </a:lnTo>
                <a:lnTo>
                  <a:pt x="93980" y="368300"/>
                </a:lnTo>
                <a:lnTo>
                  <a:pt x="90169" y="374650"/>
                </a:lnTo>
                <a:lnTo>
                  <a:pt x="87630" y="388620"/>
                </a:lnTo>
                <a:lnTo>
                  <a:pt x="85090" y="405130"/>
                </a:lnTo>
                <a:lnTo>
                  <a:pt x="83819" y="415290"/>
                </a:lnTo>
                <a:lnTo>
                  <a:pt x="78740" y="417830"/>
                </a:lnTo>
                <a:lnTo>
                  <a:pt x="72390" y="421640"/>
                </a:lnTo>
                <a:lnTo>
                  <a:pt x="67309" y="425450"/>
                </a:lnTo>
                <a:lnTo>
                  <a:pt x="165100" y="425450"/>
                </a:lnTo>
                <a:close/>
              </a:path>
              <a:path extrusionOk="0" h="609600" w="557530">
                <a:moveTo>
                  <a:pt x="165100" y="556260"/>
                </a:moveTo>
                <a:lnTo>
                  <a:pt x="67309" y="556260"/>
                </a:lnTo>
                <a:lnTo>
                  <a:pt x="72390" y="560070"/>
                </a:lnTo>
                <a:lnTo>
                  <a:pt x="78740" y="562610"/>
                </a:lnTo>
                <a:lnTo>
                  <a:pt x="83819" y="565150"/>
                </a:lnTo>
                <a:lnTo>
                  <a:pt x="85090" y="575310"/>
                </a:lnTo>
                <a:lnTo>
                  <a:pt x="87630" y="591820"/>
                </a:lnTo>
                <a:lnTo>
                  <a:pt x="90169" y="605790"/>
                </a:lnTo>
                <a:lnTo>
                  <a:pt x="92709" y="609422"/>
                </a:lnTo>
                <a:lnTo>
                  <a:pt x="139700" y="609422"/>
                </a:lnTo>
                <a:lnTo>
                  <a:pt x="142240" y="605790"/>
                </a:lnTo>
                <a:lnTo>
                  <a:pt x="144780" y="591820"/>
                </a:lnTo>
                <a:lnTo>
                  <a:pt x="147319" y="575310"/>
                </a:lnTo>
                <a:lnTo>
                  <a:pt x="148590" y="565150"/>
                </a:lnTo>
                <a:lnTo>
                  <a:pt x="160019" y="560070"/>
                </a:lnTo>
                <a:lnTo>
                  <a:pt x="165100" y="556260"/>
                </a:lnTo>
                <a:close/>
              </a:path>
              <a:path extrusionOk="0" h="609600" w="557530">
                <a:moveTo>
                  <a:pt x="142240" y="275590"/>
                </a:moveTo>
                <a:lnTo>
                  <a:pt x="142240" y="134620"/>
                </a:lnTo>
                <a:lnTo>
                  <a:pt x="139700" y="139700"/>
                </a:lnTo>
                <a:lnTo>
                  <a:pt x="134619" y="152400"/>
                </a:lnTo>
                <a:lnTo>
                  <a:pt x="132080" y="157480"/>
                </a:lnTo>
                <a:lnTo>
                  <a:pt x="83819" y="165100"/>
                </a:lnTo>
                <a:lnTo>
                  <a:pt x="78740" y="166370"/>
                </a:lnTo>
                <a:lnTo>
                  <a:pt x="76200" y="170180"/>
                </a:lnTo>
                <a:lnTo>
                  <a:pt x="76200" y="238760"/>
                </a:lnTo>
                <a:lnTo>
                  <a:pt x="78740" y="242570"/>
                </a:lnTo>
                <a:lnTo>
                  <a:pt x="83819" y="243840"/>
                </a:lnTo>
                <a:lnTo>
                  <a:pt x="107950" y="248920"/>
                </a:lnTo>
                <a:lnTo>
                  <a:pt x="132080" y="251460"/>
                </a:lnTo>
                <a:lnTo>
                  <a:pt x="137159" y="264160"/>
                </a:lnTo>
                <a:lnTo>
                  <a:pt x="139700" y="269240"/>
                </a:lnTo>
                <a:lnTo>
                  <a:pt x="142240" y="27559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116840" y="530860"/>
                </a:lnTo>
                <a:lnTo>
                  <a:pt x="100330" y="528320"/>
                </a:lnTo>
                <a:lnTo>
                  <a:pt x="87630" y="519430"/>
                </a:lnTo>
                <a:lnTo>
                  <a:pt x="78740" y="506730"/>
                </a:lnTo>
                <a:lnTo>
                  <a:pt x="76200" y="490220"/>
                </a:lnTo>
                <a:lnTo>
                  <a:pt x="76200" y="556260"/>
                </a:lnTo>
                <a:lnTo>
                  <a:pt x="218440" y="5562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92710"/>
                </a:moveTo>
                <a:lnTo>
                  <a:pt x="445769" y="90170"/>
                </a:lnTo>
                <a:lnTo>
                  <a:pt x="439419" y="78740"/>
                </a:lnTo>
                <a:lnTo>
                  <a:pt x="429259" y="67310"/>
                </a:lnTo>
                <a:lnTo>
                  <a:pt x="207009" y="67310"/>
                </a:lnTo>
                <a:lnTo>
                  <a:pt x="198119" y="60960"/>
                </a:lnTo>
                <a:lnTo>
                  <a:pt x="189230" y="53340"/>
                </a:lnTo>
                <a:lnTo>
                  <a:pt x="180340" y="46990"/>
                </a:lnTo>
                <a:lnTo>
                  <a:pt x="171450" y="39370"/>
                </a:lnTo>
                <a:lnTo>
                  <a:pt x="167640" y="36830"/>
                </a:lnTo>
                <a:lnTo>
                  <a:pt x="165100" y="36830"/>
                </a:lnTo>
                <a:lnTo>
                  <a:pt x="153669" y="43180"/>
                </a:lnTo>
                <a:lnTo>
                  <a:pt x="138430" y="57150"/>
                </a:lnTo>
                <a:lnTo>
                  <a:pt x="124459" y="72390"/>
                </a:lnTo>
                <a:lnTo>
                  <a:pt x="114300" y="83820"/>
                </a:lnTo>
                <a:lnTo>
                  <a:pt x="113030" y="85090"/>
                </a:lnTo>
                <a:lnTo>
                  <a:pt x="111759" y="87630"/>
                </a:lnTo>
                <a:lnTo>
                  <a:pt x="111759" y="95250"/>
                </a:lnTo>
                <a:lnTo>
                  <a:pt x="114300" y="96520"/>
                </a:lnTo>
                <a:lnTo>
                  <a:pt x="142240" y="134620"/>
                </a:lnTo>
                <a:lnTo>
                  <a:pt x="142240" y="355600"/>
                </a:lnTo>
                <a:lnTo>
                  <a:pt x="147319" y="360680"/>
                </a:lnTo>
                <a:lnTo>
                  <a:pt x="158750" y="370840"/>
                </a:lnTo>
                <a:lnTo>
                  <a:pt x="160019" y="372110"/>
                </a:lnTo>
                <a:lnTo>
                  <a:pt x="168909" y="372110"/>
                </a:lnTo>
                <a:lnTo>
                  <a:pt x="171450" y="370840"/>
                </a:lnTo>
                <a:lnTo>
                  <a:pt x="198119" y="347980"/>
                </a:lnTo>
                <a:lnTo>
                  <a:pt x="198119" y="204470"/>
                </a:lnTo>
                <a:lnTo>
                  <a:pt x="204469" y="172720"/>
                </a:lnTo>
                <a:lnTo>
                  <a:pt x="220980" y="147320"/>
                </a:lnTo>
                <a:lnTo>
                  <a:pt x="247650" y="129540"/>
                </a:lnTo>
                <a:lnTo>
                  <a:pt x="278130" y="123190"/>
                </a:lnTo>
                <a:lnTo>
                  <a:pt x="422909" y="123190"/>
                </a:lnTo>
                <a:lnTo>
                  <a:pt x="443230" y="96520"/>
                </a:lnTo>
                <a:lnTo>
                  <a:pt x="444500" y="95250"/>
                </a:lnTo>
                <a:lnTo>
                  <a:pt x="445769" y="92710"/>
                </a:lnTo>
                <a:close/>
              </a:path>
              <a:path extrusionOk="0" h="609600" w="557530">
                <a:moveTo>
                  <a:pt x="142240" y="355600"/>
                </a:moveTo>
                <a:lnTo>
                  <a:pt x="142240" y="275590"/>
                </a:lnTo>
                <a:lnTo>
                  <a:pt x="114300" y="312420"/>
                </a:lnTo>
                <a:lnTo>
                  <a:pt x="113030" y="313690"/>
                </a:lnTo>
                <a:lnTo>
                  <a:pt x="111759" y="316230"/>
                </a:lnTo>
                <a:lnTo>
                  <a:pt x="111759" y="318770"/>
                </a:lnTo>
                <a:lnTo>
                  <a:pt x="118109" y="330200"/>
                </a:lnTo>
                <a:lnTo>
                  <a:pt x="132080" y="345440"/>
                </a:lnTo>
                <a:lnTo>
                  <a:pt x="142240" y="355600"/>
                </a:lnTo>
                <a:close/>
              </a:path>
              <a:path extrusionOk="0" h="609600" w="557530">
                <a:moveTo>
                  <a:pt x="233680" y="449580"/>
                </a:moveTo>
                <a:lnTo>
                  <a:pt x="116840" y="449580"/>
                </a:lnTo>
                <a:lnTo>
                  <a:pt x="132080" y="452120"/>
                </a:lnTo>
                <a:lnTo>
                  <a:pt x="144780" y="461010"/>
                </a:lnTo>
                <a:lnTo>
                  <a:pt x="153669" y="474980"/>
                </a:lnTo>
                <a:lnTo>
                  <a:pt x="157480" y="490220"/>
                </a:lnTo>
                <a:lnTo>
                  <a:pt x="157480" y="530860"/>
                </a:lnTo>
                <a:lnTo>
                  <a:pt x="196850" y="530860"/>
                </a:lnTo>
                <a:lnTo>
                  <a:pt x="196850" y="481330"/>
                </a:lnTo>
                <a:lnTo>
                  <a:pt x="204469" y="474980"/>
                </a:lnTo>
                <a:lnTo>
                  <a:pt x="217169" y="466090"/>
                </a:lnTo>
                <a:lnTo>
                  <a:pt x="228600" y="45593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157480" y="530860"/>
                </a:moveTo>
                <a:lnTo>
                  <a:pt x="157480" y="490220"/>
                </a:lnTo>
                <a:lnTo>
                  <a:pt x="153669" y="506730"/>
                </a:lnTo>
                <a:lnTo>
                  <a:pt x="144780" y="519430"/>
                </a:lnTo>
                <a:lnTo>
                  <a:pt x="132080" y="528320"/>
                </a:lnTo>
                <a:lnTo>
                  <a:pt x="116840" y="530860"/>
                </a:lnTo>
                <a:lnTo>
                  <a:pt x="157480" y="530860"/>
                </a:lnTo>
                <a:close/>
              </a:path>
              <a:path extrusionOk="0" h="609600" w="557530">
                <a:moveTo>
                  <a:pt x="219709" y="425450"/>
                </a:moveTo>
                <a:lnTo>
                  <a:pt x="214630" y="417830"/>
                </a:lnTo>
                <a:lnTo>
                  <a:pt x="210819" y="410210"/>
                </a:lnTo>
                <a:lnTo>
                  <a:pt x="210819" y="408940"/>
                </a:lnTo>
                <a:lnTo>
                  <a:pt x="208280" y="408940"/>
                </a:lnTo>
                <a:lnTo>
                  <a:pt x="200659" y="410210"/>
                </a:lnTo>
                <a:lnTo>
                  <a:pt x="186690" y="415290"/>
                </a:lnTo>
                <a:lnTo>
                  <a:pt x="173990" y="421640"/>
                </a:lnTo>
                <a:lnTo>
                  <a:pt x="165100" y="425450"/>
                </a:lnTo>
                <a:lnTo>
                  <a:pt x="219709" y="425450"/>
                </a:lnTo>
                <a:close/>
              </a:path>
              <a:path extrusionOk="0" h="609600" w="557530">
                <a:moveTo>
                  <a:pt x="218440" y="556260"/>
                </a:moveTo>
                <a:lnTo>
                  <a:pt x="165100" y="556260"/>
                </a:lnTo>
                <a:lnTo>
                  <a:pt x="173990" y="560070"/>
                </a:lnTo>
                <a:lnTo>
                  <a:pt x="200659" y="570230"/>
                </a:lnTo>
                <a:lnTo>
                  <a:pt x="208280" y="571500"/>
                </a:lnTo>
                <a:lnTo>
                  <a:pt x="210819" y="571500"/>
                </a:lnTo>
                <a:lnTo>
                  <a:pt x="210819" y="570230"/>
                </a:lnTo>
                <a:lnTo>
                  <a:pt x="215900" y="562610"/>
                </a:lnTo>
                <a:lnTo>
                  <a:pt x="218440" y="556260"/>
                </a:lnTo>
                <a:close/>
              </a:path>
              <a:path extrusionOk="0" h="609600" w="557530">
                <a:moveTo>
                  <a:pt x="198119" y="494030"/>
                </a:moveTo>
                <a:lnTo>
                  <a:pt x="198119" y="487680"/>
                </a:lnTo>
                <a:lnTo>
                  <a:pt x="196850" y="481330"/>
                </a:lnTo>
                <a:lnTo>
                  <a:pt x="196850" y="500380"/>
                </a:lnTo>
                <a:lnTo>
                  <a:pt x="198119" y="49403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223519" y="520700"/>
                </a:lnTo>
                <a:lnTo>
                  <a:pt x="215900" y="514350"/>
                </a:lnTo>
                <a:lnTo>
                  <a:pt x="205740" y="506730"/>
                </a:lnTo>
                <a:lnTo>
                  <a:pt x="196850" y="500380"/>
                </a:lnTo>
                <a:lnTo>
                  <a:pt x="196850" y="5308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321310"/>
                </a:moveTo>
                <a:lnTo>
                  <a:pt x="445769" y="314960"/>
                </a:lnTo>
                <a:lnTo>
                  <a:pt x="443230" y="312420"/>
                </a:lnTo>
                <a:lnTo>
                  <a:pt x="422909" y="285750"/>
                </a:lnTo>
                <a:lnTo>
                  <a:pt x="278130" y="285750"/>
                </a:lnTo>
                <a:lnTo>
                  <a:pt x="247650" y="279400"/>
                </a:lnTo>
                <a:lnTo>
                  <a:pt x="220980" y="261620"/>
                </a:lnTo>
                <a:lnTo>
                  <a:pt x="204469" y="236220"/>
                </a:lnTo>
                <a:lnTo>
                  <a:pt x="198119" y="204470"/>
                </a:lnTo>
                <a:lnTo>
                  <a:pt x="198119" y="347980"/>
                </a:lnTo>
                <a:lnTo>
                  <a:pt x="208280" y="341630"/>
                </a:lnTo>
                <a:lnTo>
                  <a:pt x="427990" y="341630"/>
                </a:lnTo>
                <a:lnTo>
                  <a:pt x="433069" y="336550"/>
                </a:lnTo>
                <a:lnTo>
                  <a:pt x="443230" y="325120"/>
                </a:lnTo>
                <a:lnTo>
                  <a:pt x="444500" y="323850"/>
                </a:lnTo>
                <a:lnTo>
                  <a:pt x="445769" y="321310"/>
                </a:lnTo>
                <a:close/>
              </a:path>
              <a:path extrusionOk="0" h="609600" w="557530">
                <a:moveTo>
                  <a:pt x="349250" y="67310"/>
                </a:moveTo>
                <a:lnTo>
                  <a:pt x="325119" y="57150"/>
                </a:lnTo>
                <a:lnTo>
                  <a:pt x="317500" y="3810"/>
                </a:lnTo>
                <a:lnTo>
                  <a:pt x="312419" y="0"/>
                </a:lnTo>
                <a:lnTo>
                  <a:pt x="245109" y="0"/>
                </a:lnTo>
                <a:lnTo>
                  <a:pt x="241300" y="3810"/>
                </a:lnTo>
                <a:lnTo>
                  <a:pt x="241300" y="7620"/>
                </a:lnTo>
                <a:lnTo>
                  <a:pt x="233680" y="57150"/>
                </a:lnTo>
                <a:lnTo>
                  <a:pt x="226059" y="58420"/>
                </a:lnTo>
                <a:lnTo>
                  <a:pt x="219709" y="60960"/>
                </a:lnTo>
                <a:lnTo>
                  <a:pt x="213359" y="64770"/>
                </a:lnTo>
                <a:lnTo>
                  <a:pt x="207009" y="67310"/>
                </a:lnTo>
                <a:lnTo>
                  <a:pt x="349250" y="67310"/>
                </a:lnTo>
                <a:close/>
              </a:path>
              <a:path extrusionOk="0" h="609600" w="557530">
                <a:moveTo>
                  <a:pt x="350519" y="341630"/>
                </a:moveTo>
                <a:lnTo>
                  <a:pt x="208280" y="341630"/>
                </a:lnTo>
                <a:lnTo>
                  <a:pt x="213359" y="344170"/>
                </a:lnTo>
                <a:lnTo>
                  <a:pt x="219709" y="347980"/>
                </a:lnTo>
                <a:lnTo>
                  <a:pt x="226059" y="349250"/>
                </a:lnTo>
                <a:lnTo>
                  <a:pt x="232409" y="351790"/>
                </a:lnTo>
                <a:lnTo>
                  <a:pt x="240030" y="405130"/>
                </a:lnTo>
                <a:lnTo>
                  <a:pt x="245109" y="408940"/>
                </a:lnTo>
                <a:lnTo>
                  <a:pt x="312419" y="408940"/>
                </a:lnTo>
                <a:lnTo>
                  <a:pt x="316230" y="405130"/>
                </a:lnTo>
                <a:lnTo>
                  <a:pt x="317500" y="401320"/>
                </a:lnTo>
                <a:lnTo>
                  <a:pt x="323850" y="353060"/>
                </a:lnTo>
                <a:lnTo>
                  <a:pt x="337819" y="347980"/>
                </a:lnTo>
                <a:lnTo>
                  <a:pt x="344169" y="344170"/>
                </a:lnTo>
                <a:lnTo>
                  <a:pt x="350519" y="341630"/>
                </a:lnTo>
                <a:close/>
              </a:path>
              <a:path extrusionOk="0" h="609600" w="557530">
                <a:moveTo>
                  <a:pt x="422909" y="123190"/>
                </a:moveTo>
                <a:lnTo>
                  <a:pt x="278130" y="123190"/>
                </a:lnTo>
                <a:lnTo>
                  <a:pt x="309880" y="129540"/>
                </a:lnTo>
                <a:lnTo>
                  <a:pt x="336550" y="147320"/>
                </a:lnTo>
                <a:lnTo>
                  <a:pt x="353059" y="172720"/>
                </a:lnTo>
                <a:lnTo>
                  <a:pt x="359409" y="204470"/>
                </a:lnTo>
                <a:lnTo>
                  <a:pt x="359409" y="285750"/>
                </a:lnTo>
                <a:lnTo>
                  <a:pt x="415290" y="285750"/>
                </a:lnTo>
                <a:lnTo>
                  <a:pt x="415290" y="133350"/>
                </a:lnTo>
                <a:lnTo>
                  <a:pt x="422909" y="123190"/>
                </a:lnTo>
                <a:close/>
              </a:path>
              <a:path extrusionOk="0" h="609600" w="557530">
                <a:moveTo>
                  <a:pt x="359409" y="285750"/>
                </a:moveTo>
                <a:lnTo>
                  <a:pt x="359409" y="204470"/>
                </a:lnTo>
                <a:lnTo>
                  <a:pt x="353059" y="236220"/>
                </a:lnTo>
                <a:lnTo>
                  <a:pt x="336550" y="261620"/>
                </a:lnTo>
                <a:lnTo>
                  <a:pt x="309880" y="279400"/>
                </a:lnTo>
                <a:lnTo>
                  <a:pt x="278130" y="285750"/>
                </a:lnTo>
                <a:lnTo>
                  <a:pt x="3594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554990" y="443230"/>
                </a:lnTo>
                <a:lnTo>
                  <a:pt x="547369" y="430530"/>
                </a:lnTo>
                <a:lnTo>
                  <a:pt x="544830" y="425450"/>
                </a:lnTo>
                <a:lnTo>
                  <a:pt x="392430" y="425450"/>
                </a:lnTo>
                <a:lnTo>
                  <a:pt x="383540" y="421640"/>
                </a:lnTo>
                <a:lnTo>
                  <a:pt x="370840" y="415290"/>
                </a:lnTo>
                <a:lnTo>
                  <a:pt x="356869" y="410210"/>
                </a:lnTo>
                <a:lnTo>
                  <a:pt x="349250" y="408940"/>
                </a:lnTo>
                <a:lnTo>
                  <a:pt x="346709" y="408940"/>
                </a:lnTo>
                <a:lnTo>
                  <a:pt x="346709" y="410210"/>
                </a:lnTo>
                <a:lnTo>
                  <a:pt x="334009" y="430530"/>
                </a:lnTo>
                <a:lnTo>
                  <a:pt x="327659" y="443230"/>
                </a:lnTo>
                <a:lnTo>
                  <a:pt x="323850" y="449580"/>
                </a:lnTo>
                <a:lnTo>
                  <a:pt x="328930" y="455930"/>
                </a:lnTo>
                <a:lnTo>
                  <a:pt x="340359" y="466090"/>
                </a:lnTo>
                <a:lnTo>
                  <a:pt x="353059" y="474980"/>
                </a:lnTo>
                <a:lnTo>
                  <a:pt x="360680" y="481330"/>
                </a:lnTo>
                <a:lnTo>
                  <a:pt x="360680" y="568778"/>
                </a:lnTo>
                <a:lnTo>
                  <a:pt x="383540" y="560070"/>
                </a:lnTo>
                <a:lnTo>
                  <a:pt x="392430" y="556260"/>
                </a:lnTo>
                <a:lnTo>
                  <a:pt x="400050" y="556260"/>
                </a:lnTo>
                <a:lnTo>
                  <a:pt x="400050" y="490220"/>
                </a:lnTo>
                <a:lnTo>
                  <a:pt x="403859" y="474980"/>
                </a:lnTo>
                <a:lnTo>
                  <a:pt x="412750" y="461010"/>
                </a:lnTo>
                <a:lnTo>
                  <a:pt x="425450" y="452120"/>
                </a:lnTo>
                <a:lnTo>
                  <a:pt x="440690" y="44958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360680" y="568778"/>
                </a:moveTo>
                <a:lnTo>
                  <a:pt x="360680" y="500380"/>
                </a:lnTo>
                <a:lnTo>
                  <a:pt x="353059" y="505460"/>
                </a:lnTo>
                <a:lnTo>
                  <a:pt x="340359" y="515620"/>
                </a:lnTo>
                <a:lnTo>
                  <a:pt x="328930" y="524510"/>
                </a:lnTo>
                <a:lnTo>
                  <a:pt x="323850" y="530860"/>
                </a:lnTo>
                <a:lnTo>
                  <a:pt x="327659" y="537210"/>
                </a:lnTo>
                <a:lnTo>
                  <a:pt x="334009" y="549910"/>
                </a:lnTo>
                <a:lnTo>
                  <a:pt x="346709" y="570230"/>
                </a:lnTo>
                <a:lnTo>
                  <a:pt x="346709" y="571500"/>
                </a:lnTo>
                <a:lnTo>
                  <a:pt x="349250" y="571500"/>
                </a:lnTo>
                <a:lnTo>
                  <a:pt x="356869" y="570230"/>
                </a:lnTo>
                <a:lnTo>
                  <a:pt x="360680" y="568778"/>
                </a:lnTo>
                <a:close/>
              </a:path>
              <a:path extrusionOk="0" h="609600" w="557530">
                <a:moveTo>
                  <a:pt x="429259" y="67310"/>
                </a:moveTo>
                <a:lnTo>
                  <a:pt x="410209" y="48260"/>
                </a:lnTo>
                <a:lnTo>
                  <a:pt x="398780" y="38100"/>
                </a:lnTo>
                <a:lnTo>
                  <a:pt x="397509" y="36830"/>
                </a:lnTo>
                <a:lnTo>
                  <a:pt x="388619" y="36830"/>
                </a:lnTo>
                <a:lnTo>
                  <a:pt x="386080" y="38100"/>
                </a:lnTo>
                <a:lnTo>
                  <a:pt x="359409" y="60960"/>
                </a:lnTo>
                <a:lnTo>
                  <a:pt x="349250" y="67310"/>
                </a:lnTo>
                <a:lnTo>
                  <a:pt x="429259" y="67310"/>
                </a:lnTo>
                <a:close/>
              </a:path>
              <a:path extrusionOk="0" h="609600" w="557530">
                <a:moveTo>
                  <a:pt x="427990" y="341630"/>
                </a:moveTo>
                <a:lnTo>
                  <a:pt x="350519" y="341630"/>
                </a:lnTo>
                <a:lnTo>
                  <a:pt x="359409" y="347980"/>
                </a:lnTo>
                <a:lnTo>
                  <a:pt x="368300" y="355600"/>
                </a:lnTo>
                <a:lnTo>
                  <a:pt x="377190" y="361950"/>
                </a:lnTo>
                <a:lnTo>
                  <a:pt x="386080" y="369570"/>
                </a:lnTo>
                <a:lnTo>
                  <a:pt x="389890" y="372110"/>
                </a:lnTo>
                <a:lnTo>
                  <a:pt x="392430" y="372110"/>
                </a:lnTo>
                <a:lnTo>
                  <a:pt x="402590" y="365760"/>
                </a:lnTo>
                <a:lnTo>
                  <a:pt x="417830" y="351790"/>
                </a:lnTo>
                <a:lnTo>
                  <a:pt x="427990" y="341630"/>
                </a:lnTo>
                <a:close/>
              </a:path>
              <a:path extrusionOk="0" h="609600" w="557530">
                <a:moveTo>
                  <a:pt x="360680" y="500380"/>
                </a:moveTo>
                <a:lnTo>
                  <a:pt x="360680" y="481330"/>
                </a:lnTo>
                <a:lnTo>
                  <a:pt x="359409" y="487680"/>
                </a:lnTo>
                <a:lnTo>
                  <a:pt x="359409" y="494030"/>
                </a:lnTo>
                <a:lnTo>
                  <a:pt x="360680" y="500380"/>
                </a:lnTo>
                <a:close/>
              </a:path>
              <a:path extrusionOk="0" h="609600" w="557530">
                <a:moveTo>
                  <a:pt x="490219" y="425450"/>
                </a:moveTo>
                <a:lnTo>
                  <a:pt x="485140" y="421640"/>
                </a:lnTo>
                <a:lnTo>
                  <a:pt x="478790" y="417830"/>
                </a:lnTo>
                <a:lnTo>
                  <a:pt x="473709" y="415290"/>
                </a:lnTo>
                <a:lnTo>
                  <a:pt x="472440" y="405130"/>
                </a:lnTo>
                <a:lnTo>
                  <a:pt x="469900" y="388620"/>
                </a:lnTo>
                <a:lnTo>
                  <a:pt x="467359" y="374650"/>
                </a:lnTo>
                <a:lnTo>
                  <a:pt x="463550" y="368300"/>
                </a:lnTo>
                <a:lnTo>
                  <a:pt x="419100" y="368300"/>
                </a:lnTo>
                <a:lnTo>
                  <a:pt x="415290" y="374650"/>
                </a:lnTo>
                <a:lnTo>
                  <a:pt x="412750" y="388620"/>
                </a:lnTo>
                <a:lnTo>
                  <a:pt x="410209" y="405130"/>
                </a:lnTo>
                <a:lnTo>
                  <a:pt x="408940" y="415290"/>
                </a:lnTo>
                <a:lnTo>
                  <a:pt x="402590" y="417830"/>
                </a:lnTo>
                <a:lnTo>
                  <a:pt x="392430" y="425450"/>
                </a:lnTo>
                <a:lnTo>
                  <a:pt x="490219" y="425450"/>
                </a:lnTo>
                <a:close/>
              </a:path>
              <a:path extrusionOk="0" h="609600" w="557530">
                <a:moveTo>
                  <a:pt x="490219" y="556260"/>
                </a:moveTo>
                <a:lnTo>
                  <a:pt x="392430" y="556260"/>
                </a:lnTo>
                <a:lnTo>
                  <a:pt x="397509" y="560070"/>
                </a:lnTo>
                <a:lnTo>
                  <a:pt x="402590" y="562610"/>
                </a:lnTo>
                <a:lnTo>
                  <a:pt x="408940" y="565150"/>
                </a:lnTo>
                <a:lnTo>
                  <a:pt x="410209" y="575310"/>
                </a:lnTo>
                <a:lnTo>
                  <a:pt x="412750" y="591820"/>
                </a:lnTo>
                <a:lnTo>
                  <a:pt x="415290" y="605790"/>
                </a:lnTo>
                <a:lnTo>
                  <a:pt x="417830" y="609422"/>
                </a:lnTo>
                <a:lnTo>
                  <a:pt x="464819" y="609422"/>
                </a:lnTo>
                <a:lnTo>
                  <a:pt x="467359" y="605790"/>
                </a:lnTo>
                <a:lnTo>
                  <a:pt x="469900" y="591820"/>
                </a:lnTo>
                <a:lnTo>
                  <a:pt x="472440" y="575310"/>
                </a:lnTo>
                <a:lnTo>
                  <a:pt x="473709" y="565150"/>
                </a:lnTo>
                <a:lnTo>
                  <a:pt x="485140" y="560070"/>
                </a:lnTo>
                <a:lnTo>
                  <a:pt x="490219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440690" y="530860"/>
                </a:lnTo>
                <a:lnTo>
                  <a:pt x="425450" y="528320"/>
                </a:lnTo>
                <a:lnTo>
                  <a:pt x="412750" y="519430"/>
                </a:lnTo>
                <a:lnTo>
                  <a:pt x="403859" y="506730"/>
                </a:lnTo>
                <a:lnTo>
                  <a:pt x="400050" y="490220"/>
                </a:lnTo>
                <a:lnTo>
                  <a:pt x="400050" y="556260"/>
                </a:lnTo>
                <a:lnTo>
                  <a:pt x="543560" y="556260"/>
                </a:lnTo>
                <a:lnTo>
                  <a:pt x="554990" y="537210"/>
                </a:lnTo>
                <a:lnTo>
                  <a:pt x="557530" y="530860"/>
                </a:lnTo>
                <a:close/>
              </a:path>
              <a:path extrusionOk="0" h="609600" w="557530">
                <a:moveTo>
                  <a:pt x="481330" y="238760"/>
                </a:moveTo>
                <a:lnTo>
                  <a:pt x="481330" y="170180"/>
                </a:lnTo>
                <a:lnTo>
                  <a:pt x="478790" y="166370"/>
                </a:lnTo>
                <a:lnTo>
                  <a:pt x="473709" y="165100"/>
                </a:lnTo>
                <a:lnTo>
                  <a:pt x="462280" y="162560"/>
                </a:lnTo>
                <a:lnTo>
                  <a:pt x="449580" y="161290"/>
                </a:lnTo>
                <a:lnTo>
                  <a:pt x="436880" y="158750"/>
                </a:lnTo>
                <a:lnTo>
                  <a:pt x="425450" y="157480"/>
                </a:lnTo>
                <a:lnTo>
                  <a:pt x="422909" y="151130"/>
                </a:lnTo>
                <a:lnTo>
                  <a:pt x="420369" y="146050"/>
                </a:lnTo>
                <a:lnTo>
                  <a:pt x="415290" y="133350"/>
                </a:lnTo>
                <a:lnTo>
                  <a:pt x="415290" y="275590"/>
                </a:lnTo>
                <a:lnTo>
                  <a:pt x="420369" y="262890"/>
                </a:lnTo>
                <a:lnTo>
                  <a:pt x="422909" y="257810"/>
                </a:lnTo>
                <a:lnTo>
                  <a:pt x="425450" y="251460"/>
                </a:lnTo>
                <a:lnTo>
                  <a:pt x="473709" y="243840"/>
                </a:lnTo>
                <a:lnTo>
                  <a:pt x="478790" y="242570"/>
                </a:lnTo>
                <a:lnTo>
                  <a:pt x="481330" y="238760"/>
                </a:lnTo>
                <a:close/>
              </a:path>
              <a:path extrusionOk="0" h="609600" w="557530">
                <a:moveTo>
                  <a:pt x="422909" y="285750"/>
                </a:moveTo>
                <a:lnTo>
                  <a:pt x="415290" y="275590"/>
                </a:lnTo>
                <a:lnTo>
                  <a:pt x="415290" y="285750"/>
                </a:lnTo>
                <a:lnTo>
                  <a:pt x="4229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440690" y="449580"/>
                </a:lnTo>
                <a:lnTo>
                  <a:pt x="457200" y="452120"/>
                </a:lnTo>
                <a:lnTo>
                  <a:pt x="469900" y="461010"/>
                </a:lnTo>
                <a:lnTo>
                  <a:pt x="478790" y="474980"/>
                </a:lnTo>
                <a:lnTo>
                  <a:pt x="481330" y="490220"/>
                </a:lnTo>
                <a:lnTo>
                  <a:pt x="481330" y="530860"/>
                </a:lnTo>
                <a:lnTo>
                  <a:pt x="521969" y="530860"/>
                </a:lnTo>
                <a:lnTo>
                  <a:pt x="521969" y="481330"/>
                </a:lnTo>
                <a:lnTo>
                  <a:pt x="529590" y="474980"/>
                </a:lnTo>
                <a:lnTo>
                  <a:pt x="541019" y="466090"/>
                </a:lnTo>
                <a:lnTo>
                  <a:pt x="552450" y="45593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481330" y="530860"/>
                </a:moveTo>
                <a:lnTo>
                  <a:pt x="481330" y="490220"/>
                </a:lnTo>
                <a:lnTo>
                  <a:pt x="478790" y="506730"/>
                </a:lnTo>
                <a:lnTo>
                  <a:pt x="469900" y="519430"/>
                </a:lnTo>
                <a:lnTo>
                  <a:pt x="457200" y="528320"/>
                </a:lnTo>
                <a:lnTo>
                  <a:pt x="440690" y="530860"/>
                </a:lnTo>
                <a:lnTo>
                  <a:pt x="481330" y="530860"/>
                </a:lnTo>
                <a:close/>
              </a:path>
              <a:path extrusionOk="0" h="609600" w="557530">
                <a:moveTo>
                  <a:pt x="544830" y="425450"/>
                </a:moveTo>
                <a:lnTo>
                  <a:pt x="539750" y="417830"/>
                </a:lnTo>
                <a:lnTo>
                  <a:pt x="535940" y="410210"/>
                </a:lnTo>
                <a:lnTo>
                  <a:pt x="534669" y="408940"/>
                </a:lnTo>
                <a:lnTo>
                  <a:pt x="533400" y="408940"/>
                </a:lnTo>
                <a:lnTo>
                  <a:pt x="525780" y="410210"/>
                </a:lnTo>
                <a:lnTo>
                  <a:pt x="511809" y="415290"/>
                </a:lnTo>
                <a:lnTo>
                  <a:pt x="497840" y="421640"/>
                </a:lnTo>
                <a:lnTo>
                  <a:pt x="490219" y="425450"/>
                </a:lnTo>
                <a:lnTo>
                  <a:pt x="544830" y="425450"/>
                </a:lnTo>
                <a:close/>
              </a:path>
              <a:path extrusionOk="0" h="609600" w="557530">
                <a:moveTo>
                  <a:pt x="543560" y="556260"/>
                </a:moveTo>
                <a:lnTo>
                  <a:pt x="490219" y="556260"/>
                </a:lnTo>
                <a:lnTo>
                  <a:pt x="497840" y="560070"/>
                </a:lnTo>
                <a:lnTo>
                  <a:pt x="524510" y="570230"/>
                </a:lnTo>
                <a:lnTo>
                  <a:pt x="533400" y="571500"/>
                </a:lnTo>
                <a:lnTo>
                  <a:pt x="534669" y="571500"/>
                </a:lnTo>
                <a:lnTo>
                  <a:pt x="535940" y="570230"/>
                </a:lnTo>
                <a:lnTo>
                  <a:pt x="539750" y="562610"/>
                </a:lnTo>
                <a:lnTo>
                  <a:pt x="543560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557530" y="529590"/>
                </a:lnTo>
                <a:lnTo>
                  <a:pt x="548640" y="520700"/>
                </a:lnTo>
                <a:lnTo>
                  <a:pt x="539750" y="514350"/>
                </a:lnTo>
                <a:lnTo>
                  <a:pt x="530860" y="506730"/>
                </a:lnTo>
                <a:lnTo>
                  <a:pt x="521969" y="500380"/>
                </a:lnTo>
                <a:lnTo>
                  <a:pt x="521969" y="530860"/>
                </a:lnTo>
                <a:lnTo>
                  <a:pt x="557530" y="5308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8" name="Google Shape;1858;p127"/>
          <p:cNvSpPr/>
          <p:nvPr/>
        </p:nvSpPr>
        <p:spPr>
          <a:xfrm>
            <a:off x="1948688" y="7708086"/>
            <a:ext cx="4177029" cy="1807845"/>
          </a:xfrm>
          <a:custGeom>
            <a:rect b="b" l="l" r="r" t="t"/>
            <a:pathLst>
              <a:path extrusionOk="0" h="1807845" w="4177029">
                <a:moveTo>
                  <a:pt x="4176864" y="1807781"/>
                </a:moveTo>
                <a:lnTo>
                  <a:pt x="4176864" y="0"/>
                </a:lnTo>
                <a:lnTo>
                  <a:pt x="0" y="0"/>
                </a:lnTo>
                <a:lnTo>
                  <a:pt x="0" y="1807781"/>
                </a:lnTo>
                <a:lnTo>
                  <a:pt x="4176864" y="1807781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9" name="Google Shape;1859;p127"/>
          <p:cNvSpPr/>
          <p:nvPr/>
        </p:nvSpPr>
        <p:spPr>
          <a:xfrm>
            <a:off x="6125552" y="544709"/>
            <a:ext cx="1468120" cy="9038590"/>
          </a:xfrm>
          <a:custGeom>
            <a:rect b="b" l="l" r="r" t="t"/>
            <a:pathLst>
              <a:path extrusionOk="0" h="9038590" w="1468120">
                <a:moveTo>
                  <a:pt x="1467586" y="9038583"/>
                </a:moveTo>
                <a:lnTo>
                  <a:pt x="1467586" y="0"/>
                </a:lnTo>
                <a:lnTo>
                  <a:pt x="0" y="0"/>
                </a:lnTo>
                <a:lnTo>
                  <a:pt x="0" y="9038583"/>
                </a:lnTo>
                <a:lnTo>
                  <a:pt x="1467586" y="9038583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0" name="Google Shape;1860;p127"/>
          <p:cNvSpPr/>
          <p:nvPr/>
        </p:nvSpPr>
        <p:spPr>
          <a:xfrm>
            <a:off x="450070" y="544709"/>
            <a:ext cx="1468120" cy="9038590"/>
          </a:xfrm>
          <a:custGeom>
            <a:rect b="b" l="l" r="r" t="t"/>
            <a:pathLst>
              <a:path extrusionOk="0" h="9038590" w="1468120">
                <a:moveTo>
                  <a:pt x="1467578" y="9038583"/>
                </a:moveTo>
                <a:lnTo>
                  <a:pt x="1467578" y="0"/>
                </a:lnTo>
                <a:lnTo>
                  <a:pt x="0" y="0"/>
                </a:lnTo>
                <a:lnTo>
                  <a:pt x="0" y="9038583"/>
                </a:lnTo>
                <a:lnTo>
                  <a:pt x="1467578" y="9038583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1" name="Google Shape;1861;p127"/>
          <p:cNvSpPr/>
          <p:nvPr/>
        </p:nvSpPr>
        <p:spPr>
          <a:xfrm>
            <a:off x="1991093" y="517401"/>
            <a:ext cx="4177029" cy="5356860"/>
          </a:xfrm>
          <a:custGeom>
            <a:rect b="b" l="l" r="r" t="t"/>
            <a:pathLst>
              <a:path extrusionOk="0" h="5356860" w="4177029">
                <a:moveTo>
                  <a:pt x="4176864" y="5356716"/>
                </a:moveTo>
                <a:lnTo>
                  <a:pt x="4176864" y="0"/>
                </a:lnTo>
                <a:lnTo>
                  <a:pt x="0" y="0"/>
                </a:lnTo>
                <a:lnTo>
                  <a:pt x="0" y="5356716"/>
                </a:lnTo>
                <a:lnTo>
                  <a:pt x="4176864" y="5356716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/>
          <p:nvPr/>
        </p:nvSpPr>
        <p:spPr>
          <a:xfrm>
            <a:off x="114300" y="0"/>
            <a:ext cx="7543800" cy="10058400"/>
          </a:xfrm>
          <a:custGeom>
            <a:rect b="b" l="l" r="r" t="t"/>
            <a:pathLst>
              <a:path extrusionOk="0" h="10058400" w="7543800">
                <a:moveTo>
                  <a:pt x="7543800" y="0"/>
                </a:moveTo>
                <a:lnTo>
                  <a:pt x="7543800" y="10058400"/>
                </a:lnTo>
                <a:lnTo>
                  <a:pt x="0" y="10058400"/>
                </a:lnTo>
                <a:lnTo>
                  <a:pt x="0" y="0"/>
                </a:lnTo>
                <a:lnTo>
                  <a:pt x="754380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6"/>
          <p:cNvSpPr/>
          <p:nvPr/>
        </p:nvSpPr>
        <p:spPr>
          <a:xfrm>
            <a:off x="1991093" y="611643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57"/>
                </a:lnTo>
                <a:lnTo>
                  <a:pt x="0" y="166955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56"/>
          <p:cNvSpPr/>
          <p:nvPr/>
        </p:nvSpPr>
        <p:spPr>
          <a:xfrm>
            <a:off x="1991093" y="2403032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56"/>
          <p:cNvSpPr/>
          <p:nvPr/>
        </p:nvSpPr>
        <p:spPr>
          <a:xfrm>
            <a:off x="1991093" y="4194418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56"/>
          <p:cNvSpPr/>
          <p:nvPr/>
        </p:nvSpPr>
        <p:spPr>
          <a:xfrm>
            <a:off x="1991093" y="5985803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56"/>
          <p:cNvSpPr/>
          <p:nvPr/>
        </p:nvSpPr>
        <p:spPr>
          <a:xfrm>
            <a:off x="1991093" y="7777188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56"/>
          <p:cNvSpPr/>
          <p:nvPr/>
        </p:nvSpPr>
        <p:spPr>
          <a:xfrm>
            <a:off x="717627" y="611644"/>
            <a:ext cx="1158240" cy="4360545"/>
          </a:xfrm>
          <a:custGeom>
            <a:rect b="b" l="l" r="r" t="t"/>
            <a:pathLst>
              <a:path extrusionOk="0" h="4360545" w="1158239">
                <a:moveTo>
                  <a:pt x="1157667" y="0"/>
                </a:moveTo>
                <a:lnTo>
                  <a:pt x="1157667" y="4360179"/>
                </a:lnTo>
                <a:lnTo>
                  <a:pt x="0" y="4360179"/>
                </a:lnTo>
                <a:lnTo>
                  <a:pt x="0" y="0"/>
                </a:lnTo>
                <a:lnTo>
                  <a:pt x="11576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56"/>
          <p:cNvSpPr/>
          <p:nvPr/>
        </p:nvSpPr>
        <p:spPr>
          <a:xfrm>
            <a:off x="717627" y="5095036"/>
            <a:ext cx="1158240" cy="4352290"/>
          </a:xfrm>
          <a:custGeom>
            <a:rect b="b" l="l" r="r" t="t"/>
            <a:pathLst>
              <a:path extrusionOk="0" h="4352290" w="1158239">
                <a:moveTo>
                  <a:pt x="1157667" y="0"/>
                </a:moveTo>
                <a:lnTo>
                  <a:pt x="1157667" y="4351718"/>
                </a:lnTo>
                <a:lnTo>
                  <a:pt x="0" y="4351718"/>
                </a:lnTo>
                <a:lnTo>
                  <a:pt x="0" y="0"/>
                </a:lnTo>
                <a:lnTo>
                  <a:pt x="11576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6"/>
          <p:cNvSpPr/>
          <p:nvPr/>
        </p:nvSpPr>
        <p:spPr>
          <a:xfrm>
            <a:off x="6248171" y="610251"/>
            <a:ext cx="0" cy="4363085"/>
          </a:xfrm>
          <a:custGeom>
            <a:rect b="b" l="l" r="r" t="t"/>
            <a:pathLst>
              <a:path extrusionOk="0" h="4363085" w="120000">
                <a:moveTo>
                  <a:pt x="0" y="0"/>
                </a:moveTo>
                <a:lnTo>
                  <a:pt x="0" y="4362965"/>
                </a:lnTo>
              </a:path>
            </a:pathLst>
          </a:custGeom>
          <a:noFill/>
          <a:ln cap="flat" cmpd="sng" w="98225">
            <a:solidFill>
              <a:srgbClr val="FF62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6"/>
          <p:cNvSpPr/>
          <p:nvPr/>
        </p:nvSpPr>
        <p:spPr>
          <a:xfrm>
            <a:off x="6248171" y="5093652"/>
            <a:ext cx="0" cy="4354830"/>
          </a:xfrm>
          <a:custGeom>
            <a:rect b="b" l="l" r="r" t="t"/>
            <a:pathLst>
              <a:path extrusionOk="0" h="4354830" w="120000">
                <a:moveTo>
                  <a:pt x="0" y="0"/>
                </a:moveTo>
                <a:lnTo>
                  <a:pt x="0" y="4354498"/>
                </a:lnTo>
              </a:path>
            </a:pathLst>
          </a:custGeom>
          <a:noFill/>
          <a:ln cap="flat" cmpd="sng" w="98225">
            <a:solidFill>
              <a:srgbClr val="00C6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56"/>
          <p:cNvSpPr txBox="1"/>
          <p:nvPr/>
        </p:nvSpPr>
        <p:spPr>
          <a:xfrm rot="5400000">
            <a:off x="5952999" y="2825592"/>
            <a:ext cx="1290319" cy="820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Usuarios</a:t>
            </a:r>
            <a:endParaRPr sz="2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6"/>
          <p:cNvSpPr txBox="1"/>
          <p:nvPr/>
        </p:nvSpPr>
        <p:spPr>
          <a:xfrm rot="5400000">
            <a:off x="5986652" y="6411436"/>
            <a:ext cx="1223010" cy="820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Negocio</a:t>
            </a:r>
            <a:endParaRPr sz="2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6"/>
          <p:cNvSpPr txBox="1"/>
          <p:nvPr/>
        </p:nvSpPr>
        <p:spPr>
          <a:xfrm>
            <a:off x="1991093" y="1221187"/>
            <a:ext cx="4135120" cy="440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408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Necesidades</a:t>
            </a:r>
            <a:endParaRPr sz="2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6"/>
          <p:cNvSpPr txBox="1"/>
          <p:nvPr/>
        </p:nvSpPr>
        <p:spPr>
          <a:xfrm>
            <a:off x="1991093" y="2986487"/>
            <a:ext cx="4135120" cy="440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408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Motivadores</a:t>
            </a:r>
            <a:endParaRPr sz="2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6"/>
          <p:cNvSpPr txBox="1"/>
          <p:nvPr>
            <p:ph type="title"/>
          </p:nvPr>
        </p:nvSpPr>
        <p:spPr>
          <a:xfrm>
            <a:off x="1991093" y="4717059"/>
            <a:ext cx="4135120" cy="559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4089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0">
                <a:solidFill>
                  <a:srgbClr val="3C3C3C"/>
                </a:solidFill>
              </a:rPr>
              <a:t>Propósito</a:t>
            </a:r>
            <a:endParaRPr sz="3550"/>
          </a:p>
        </p:txBody>
      </p:sp>
      <p:sp>
        <p:nvSpPr>
          <p:cNvPr id="382" name="Google Shape;382;p56"/>
          <p:cNvSpPr txBox="1"/>
          <p:nvPr/>
        </p:nvSpPr>
        <p:spPr>
          <a:xfrm>
            <a:off x="1991093" y="6566695"/>
            <a:ext cx="4135120" cy="488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408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Impacto</a:t>
            </a:r>
            <a:endParaRPr sz="3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6"/>
          <p:cNvSpPr txBox="1"/>
          <p:nvPr/>
        </p:nvSpPr>
        <p:spPr>
          <a:xfrm>
            <a:off x="1991093" y="8344695"/>
            <a:ext cx="4135120" cy="488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408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3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6"/>
          <p:cNvSpPr txBox="1"/>
          <p:nvPr/>
        </p:nvSpPr>
        <p:spPr>
          <a:xfrm rot="5400000">
            <a:off x="487693" y="1774599"/>
            <a:ext cx="124523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68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Acciones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6"/>
          <p:cNvSpPr txBox="1"/>
          <p:nvPr/>
        </p:nvSpPr>
        <p:spPr>
          <a:xfrm rot="5400000">
            <a:off x="527430" y="7468677"/>
            <a:ext cx="1143635" cy="743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7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Métricas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6"/>
          <p:cNvSpPr/>
          <p:nvPr/>
        </p:nvSpPr>
        <p:spPr>
          <a:xfrm>
            <a:off x="5219700" y="1155700"/>
            <a:ext cx="584200" cy="571500"/>
          </a:xfrm>
          <a:custGeom>
            <a:rect b="b" l="l" r="r" t="t"/>
            <a:pathLst>
              <a:path extrusionOk="0" h="571500" w="584200">
                <a:moveTo>
                  <a:pt x="578841" y="81204"/>
                </a:moveTo>
                <a:lnTo>
                  <a:pt x="575589" y="65455"/>
                </a:lnTo>
                <a:lnTo>
                  <a:pt x="552110" y="31393"/>
                </a:lnTo>
                <a:lnTo>
                  <a:pt x="517291" y="8423"/>
                </a:lnTo>
                <a:lnTo>
                  <a:pt x="474662" y="0"/>
                </a:lnTo>
                <a:lnTo>
                  <a:pt x="109537" y="0"/>
                </a:lnTo>
                <a:lnTo>
                  <a:pt x="66908" y="8423"/>
                </a:lnTo>
                <a:lnTo>
                  <a:pt x="32089" y="31393"/>
                </a:lnTo>
                <a:lnTo>
                  <a:pt x="8610" y="65455"/>
                </a:lnTo>
                <a:lnTo>
                  <a:pt x="0" y="107156"/>
                </a:lnTo>
                <a:lnTo>
                  <a:pt x="0" y="464350"/>
                </a:lnTo>
                <a:lnTo>
                  <a:pt x="8610" y="506048"/>
                </a:lnTo>
                <a:lnTo>
                  <a:pt x="32089" y="540108"/>
                </a:lnTo>
                <a:lnTo>
                  <a:pt x="66908" y="563076"/>
                </a:lnTo>
                <a:lnTo>
                  <a:pt x="109537" y="571499"/>
                </a:lnTo>
                <a:lnTo>
                  <a:pt x="131689" y="571499"/>
                </a:lnTo>
                <a:lnTo>
                  <a:pt x="131689" y="238124"/>
                </a:lnTo>
                <a:lnTo>
                  <a:pt x="133473" y="229231"/>
                </a:lnTo>
                <a:lnTo>
                  <a:pt x="138823" y="221386"/>
                </a:lnTo>
                <a:lnTo>
                  <a:pt x="274980" y="88181"/>
                </a:lnTo>
                <a:lnTo>
                  <a:pt x="283005" y="82948"/>
                </a:lnTo>
                <a:lnTo>
                  <a:pt x="292100" y="81204"/>
                </a:lnTo>
                <a:lnTo>
                  <a:pt x="578841" y="81204"/>
                </a:lnTo>
                <a:close/>
              </a:path>
              <a:path extrusionOk="0" h="571500" w="584200">
                <a:moveTo>
                  <a:pt x="578842" y="490296"/>
                </a:moveTo>
                <a:lnTo>
                  <a:pt x="389469" y="490296"/>
                </a:lnTo>
                <a:lnTo>
                  <a:pt x="380376" y="488553"/>
                </a:lnTo>
                <a:lnTo>
                  <a:pt x="372351" y="483323"/>
                </a:lnTo>
                <a:lnTo>
                  <a:pt x="138823" y="254863"/>
                </a:lnTo>
                <a:lnTo>
                  <a:pt x="133473" y="247018"/>
                </a:lnTo>
                <a:lnTo>
                  <a:pt x="131689" y="238124"/>
                </a:lnTo>
                <a:lnTo>
                  <a:pt x="131689" y="571499"/>
                </a:lnTo>
                <a:lnTo>
                  <a:pt x="474662" y="571499"/>
                </a:lnTo>
                <a:lnTo>
                  <a:pt x="517291" y="563076"/>
                </a:lnTo>
                <a:lnTo>
                  <a:pt x="552110" y="540108"/>
                </a:lnTo>
                <a:lnTo>
                  <a:pt x="575589" y="506048"/>
                </a:lnTo>
                <a:lnTo>
                  <a:pt x="578842" y="490296"/>
                </a:lnTo>
                <a:close/>
              </a:path>
              <a:path extrusionOk="0" h="571500" w="584200">
                <a:moveTo>
                  <a:pt x="355139" y="323611"/>
                </a:moveTo>
                <a:lnTo>
                  <a:pt x="355139" y="142874"/>
                </a:lnTo>
                <a:lnTo>
                  <a:pt x="353356" y="151768"/>
                </a:lnTo>
                <a:lnTo>
                  <a:pt x="348005" y="159613"/>
                </a:lnTo>
                <a:lnTo>
                  <a:pt x="267754" y="238124"/>
                </a:lnTo>
                <a:lnTo>
                  <a:pt x="355139" y="323611"/>
                </a:lnTo>
                <a:close/>
              </a:path>
              <a:path extrusionOk="0" h="571500" w="584200">
                <a:moveTo>
                  <a:pt x="584200" y="464350"/>
                </a:moveTo>
                <a:lnTo>
                  <a:pt x="584200" y="107156"/>
                </a:lnTo>
                <a:lnTo>
                  <a:pt x="578842" y="81208"/>
                </a:lnTo>
                <a:lnTo>
                  <a:pt x="292100" y="81204"/>
                </a:lnTo>
                <a:lnTo>
                  <a:pt x="301194" y="82948"/>
                </a:lnTo>
                <a:lnTo>
                  <a:pt x="309219" y="88181"/>
                </a:lnTo>
                <a:lnTo>
                  <a:pt x="348005" y="126136"/>
                </a:lnTo>
                <a:lnTo>
                  <a:pt x="353356" y="133981"/>
                </a:lnTo>
                <a:lnTo>
                  <a:pt x="355139" y="142874"/>
                </a:lnTo>
                <a:lnTo>
                  <a:pt x="355139" y="323611"/>
                </a:lnTo>
                <a:lnTo>
                  <a:pt x="445376" y="411886"/>
                </a:lnTo>
                <a:lnTo>
                  <a:pt x="450726" y="419731"/>
                </a:lnTo>
                <a:lnTo>
                  <a:pt x="452510" y="428624"/>
                </a:lnTo>
                <a:lnTo>
                  <a:pt x="452510" y="490296"/>
                </a:lnTo>
                <a:lnTo>
                  <a:pt x="578842" y="490296"/>
                </a:lnTo>
                <a:lnTo>
                  <a:pt x="584200" y="464350"/>
                </a:lnTo>
                <a:close/>
              </a:path>
              <a:path extrusionOk="0" h="571500" w="584200">
                <a:moveTo>
                  <a:pt x="452510" y="490296"/>
                </a:moveTo>
                <a:lnTo>
                  <a:pt x="452510" y="428624"/>
                </a:lnTo>
                <a:lnTo>
                  <a:pt x="450726" y="437518"/>
                </a:lnTo>
                <a:lnTo>
                  <a:pt x="445376" y="445363"/>
                </a:lnTo>
                <a:lnTo>
                  <a:pt x="406577" y="483323"/>
                </a:lnTo>
                <a:lnTo>
                  <a:pt x="398559" y="488553"/>
                </a:lnTo>
                <a:lnTo>
                  <a:pt x="389469" y="490296"/>
                </a:lnTo>
                <a:lnTo>
                  <a:pt x="452510" y="49029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56"/>
          <p:cNvSpPr/>
          <p:nvPr/>
        </p:nvSpPr>
        <p:spPr>
          <a:xfrm>
            <a:off x="5308600" y="2908302"/>
            <a:ext cx="571500" cy="656590"/>
          </a:xfrm>
          <a:custGeom>
            <a:rect b="b" l="l" r="r" t="t"/>
            <a:pathLst>
              <a:path extrusionOk="0" h="656589" w="571500">
                <a:moveTo>
                  <a:pt x="435432" y="259778"/>
                </a:moveTo>
                <a:lnTo>
                  <a:pt x="435432" y="201675"/>
                </a:lnTo>
                <a:lnTo>
                  <a:pt x="381000" y="201675"/>
                </a:lnTo>
                <a:lnTo>
                  <a:pt x="381000" y="5981"/>
                </a:lnTo>
                <a:lnTo>
                  <a:pt x="375043" y="0"/>
                </a:lnTo>
                <a:lnTo>
                  <a:pt x="223672" y="0"/>
                </a:lnTo>
                <a:lnTo>
                  <a:pt x="217716" y="5981"/>
                </a:lnTo>
                <a:lnTo>
                  <a:pt x="217716" y="54686"/>
                </a:lnTo>
                <a:lnTo>
                  <a:pt x="40817" y="54686"/>
                </a:lnTo>
                <a:lnTo>
                  <a:pt x="24935" y="57911"/>
                </a:lnTo>
                <a:lnTo>
                  <a:pt x="11960" y="66705"/>
                </a:lnTo>
                <a:lnTo>
                  <a:pt x="3209" y="79744"/>
                </a:lnTo>
                <a:lnTo>
                  <a:pt x="0" y="95707"/>
                </a:lnTo>
                <a:lnTo>
                  <a:pt x="0" y="560590"/>
                </a:lnTo>
                <a:lnTo>
                  <a:pt x="3209" y="576553"/>
                </a:lnTo>
                <a:lnTo>
                  <a:pt x="11960" y="589592"/>
                </a:lnTo>
                <a:lnTo>
                  <a:pt x="24935" y="598386"/>
                </a:lnTo>
                <a:lnTo>
                  <a:pt x="40817" y="601611"/>
                </a:lnTo>
                <a:lnTo>
                  <a:pt x="54432" y="601611"/>
                </a:lnTo>
                <a:lnTo>
                  <a:pt x="54432" y="287134"/>
                </a:lnTo>
                <a:lnTo>
                  <a:pt x="55793" y="276548"/>
                </a:lnTo>
                <a:lnTo>
                  <a:pt x="59905" y="267846"/>
                </a:lnTo>
                <a:lnTo>
                  <a:pt x="66808" y="261949"/>
                </a:lnTo>
                <a:lnTo>
                  <a:pt x="76542" y="259778"/>
                </a:lnTo>
                <a:lnTo>
                  <a:pt x="435432" y="259778"/>
                </a:lnTo>
                <a:close/>
              </a:path>
              <a:path extrusionOk="0" h="656589" w="571500">
                <a:moveTo>
                  <a:pt x="435432" y="454621"/>
                </a:moveTo>
                <a:lnTo>
                  <a:pt x="435432" y="396519"/>
                </a:lnTo>
                <a:lnTo>
                  <a:pt x="76542" y="396519"/>
                </a:lnTo>
                <a:lnTo>
                  <a:pt x="66808" y="394348"/>
                </a:lnTo>
                <a:lnTo>
                  <a:pt x="59905" y="388451"/>
                </a:lnTo>
                <a:lnTo>
                  <a:pt x="55793" y="379749"/>
                </a:lnTo>
                <a:lnTo>
                  <a:pt x="54432" y="369163"/>
                </a:lnTo>
                <a:lnTo>
                  <a:pt x="54432" y="601611"/>
                </a:lnTo>
                <a:lnTo>
                  <a:pt x="217716" y="601611"/>
                </a:lnTo>
                <a:lnTo>
                  <a:pt x="217716" y="650316"/>
                </a:lnTo>
                <a:lnTo>
                  <a:pt x="223672" y="656297"/>
                </a:lnTo>
                <a:lnTo>
                  <a:pt x="375043" y="656297"/>
                </a:lnTo>
                <a:lnTo>
                  <a:pt x="381000" y="650316"/>
                </a:lnTo>
                <a:lnTo>
                  <a:pt x="381000" y="454621"/>
                </a:lnTo>
                <a:lnTo>
                  <a:pt x="435432" y="454621"/>
                </a:lnTo>
                <a:close/>
              </a:path>
              <a:path extrusionOk="0" h="656589" w="571500">
                <a:moveTo>
                  <a:pt x="561543" y="160654"/>
                </a:moveTo>
                <a:lnTo>
                  <a:pt x="543648" y="133953"/>
                </a:lnTo>
                <a:lnTo>
                  <a:pt x="513378" y="113472"/>
                </a:lnTo>
                <a:lnTo>
                  <a:pt x="476250" y="105968"/>
                </a:lnTo>
                <a:lnTo>
                  <a:pt x="439121" y="113472"/>
                </a:lnTo>
                <a:lnTo>
                  <a:pt x="408851" y="133953"/>
                </a:lnTo>
                <a:lnTo>
                  <a:pt x="388467" y="164368"/>
                </a:lnTo>
                <a:lnTo>
                  <a:pt x="381000" y="201675"/>
                </a:lnTo>
                <a:lnTo>
                  <a:pt x="435432" y="201675"/>
                </a:lnTo>
                <a:lnTo>
                  <a:pt x="438639" y="185713"/>
                </a:lnTo>
                <a:lnTo>
                  <a:pt x="447387" y="172673"/>
                </a:lnTo>
                <a:lnTo>
                  <a:pt x="460362" y="163880"/>
                </a:lnTo>
                <a:lnTo>
                  <a:pt x="476250" y="160654"/>
                </a:lnTo>
                <a:lnTo>
                  <a:pt x="561543" y="160654"/>
                </a:lnTo>
                <a:close/>
              </a:path>
              <a:path extrusionOk="0" h="656589" w="571500">
                <a:moveTo>
                  <a:pt x="435432" y="396519"/>
                </a:moveTo>
                <a:lnTo>
                  <a:pt x="435432" y="259778"/>
                </a:lnTo>
                <a:lnTo>
                  <a:pt x="381000" y="259778"/>
                </a:lnTo>
                <a:lnTo>
                  <a:pt x="381000" y="396519"/>
                </a:lnTo>
                <a:lnTo>
                  <a:pt x="435432" y="396519"/>
                </a:lnTo>
                <a:close/>
              </a:path>
              <a:path extrusionOk="0" h="656589" w="571500">
                <a:moveTo>
                  <a:pt x="561543" y="495642"/>
                </a:moveTo>
                <a:lnTo>
                  <a:pt x="476250" y="495642"/>
                </a:lnTo>
                <a:lnTo>
                  <a:pt x="460362" y="492417"/>
                </a:lnTo>
                <a:lnTo>
                  <a:pt x="447387" y="483623"/>
                </a:lnTo>
                <a:lnTo>
                  <a:pt x="438639" y="470584"/>
                </a:lnTo>
                <a:lnTo>
                  <a:pt x="435432" y="454621"/>
                </a:lnTo>
                <a:lnTo>
                  <a:pt x="381000" y="454621"/>
                </a:lnTo>
                <a:lnTo>
                  <a:pt x="388467" y="491928"/>
                </a:lnTo>
                <a:lnTo>
                  <a:pt x="408851" y="522344"/>
                </a:lnTo>
                <a:lnTo>
                  <a:pt x="439121" y="542825"/>
                </a:lnTo>
                <a:lnTo>
                  <a:pt x="476250" y="550329"/>
                </a:lnTo>
                <a:lnTo>
                  <a:pt x="513378" y="542825"/>
                </a:lnTo>
                <a:lnTo>
                  <a:pt x="543648" y="522344"/>
                </a:lnTo>
                <a:lnTo>
                  <a:pt x="561543" y="495642"/>
                </a:lnTo>
                <a:close/>
              </a:path>
              <a:path extrusionOk="0" h="656589" w="571500">
                <a:moveTo>
                  <a:pt x="517067" y="284987"/>
                </a:moveTo>
                <a:lnTo>
                  <a:pt x="517067" y="201675"/>
                </a:lnTo>
                <a:lnTo>
                  <a:pt x="515786" y="211750"/>
                </a:lnTo>
                <a:lnTo>
                  <a:pt x="512552" y="220100"/>
                </a:lnTo>
                <a:lnTo>
                  <a:pt x="508280" y="226607"/>
                </a:lnTo>
                <a:lnTo>
                  <a:pt x="503885" y="231152"/>
                </a:lnTo>
                <a:lnTo>
                  <a:pt x="435432" y="284987"/>
                </a:lnTo>
                <a:lnTo>
                  <a:pt x="517067" y="284987"/>
                </a:lnTo>
                <a:close/>
              </a:path>
              <a:path extrusionOk="0" h="656589" w="571500">
                <a:moveTo>
                  <a:pt x="523963" y="284987"/>
                </a:moveTo>
                <a:lnTo>
                  <a:pt x="435432" y="284987"/>
                </a:lnTo>
                <a:lnTo>
                  <a:pt x="435432" y="371728"/>
                </a:lnTo>
                <a:lnTo>
                  <a:pt x="468591" y="371728"/>
                </a:lnTo>
                <a:lnTo>
                  <a:pt x="468591" y="328142"/>
                </a:lnTo>
                <a:lnTo>
                  <a:pt x="523963" y="284987"/>
                </a:lnTo>
                <a:close/>
              </a:path>
              <a:path extrusionOk="0" h="656589" w="571500">
                <a:moveTo>
                  <a:pt x="571500" y="454621"/>
                </a:moveTo>
                <a:lnTo>
                  <a:pt x="562944" y="414245"/>
                </a:lnTo>
                <a:lnTo>
                  <a:pt x="538759" y="382841"/>
                </a:lnTo>
                <a:lnTo>
                  <a:pt x="524504" y="371728"/>
                </a:lnTo>
                <a:lnTo>
                  <a:pt x="435432" y="371728"/>
                </a:lnTo>
                <a:lnTo>
                  <a:pt x="503885" y="425145"/>
                </a:lnTo>
                <a:lnTo>
                  <a:pt x="508280" y="429690"/>
                </a:lnTo>
                <a:lnTo>
                  <a:pt x="512552" y="436197"/>
                </a:lnTo>
                <a:lnTo>
                  <a:pt x="515786" y="444547"/>
                </a:lnTo>
                <a:lnTo>
                  <a:pt x="517067" y="454621"/>
                </a:lnTo>
                <a:lnTo>
                  <a:pt x="517067" y="495642"/>
                </a:lnTo>
                <a:lnTo>
                  <a:pt x="561543" y="495642"/>
                </a:lnTo>
                <a:lnTo>
                  <a:pt x="564032" y="491928"/>
                </a:lnTo>
                <a:lnTo>
                  <a:pt x="571500" y="454621"/>
                </a:lnTo>
                <a:close/>
              </a:path>
              <a:path extrusionOk="0" h="656589" w="571500">
                <a:moveTo>
                  <a:pt x="524504" y="371728"/>
                </a:moveTo>
                <a:lnTo>
                  <a:pt x="468591" y="328142"/>
                </a:lnTo>
                <a:lnTo>
                  <a:pt x="468591" y="371728"/>
                </a:lnTo>
                <a:lnTo>
                  <a:pt x="524504" y="371728"/>
                </a:lnTo>
                <a:close/>
              </a:path>
              <a:path extrusionOk="0" h="656589" w="571500">
                <a:moveTo>
                  <a:pt x="571500" y="201675"/>
                </a:moveTo>
                <a:lnTo>
                  <a:pt x="564032" y="164368"/>
                </a:lnTo>
                <a:lnTo>
                  <a:pt x="561543" y="160654"/>
                </a:lnTo>
                <a:lnTo>
                  <a:pt x="476250" y="160654"/>
                </a:lnTo>
                <a:lnTo>
                  <a:pt x="492137" y="163880"/>
                </a:lnTo>
                <a:lnTo>
                  <a:pt x="505112" y="172673"/>
                </a:lnTo>
                <a:lnTo>
                  <a:pt x="513860" y="185713"/>
                </a:lnTo>
                <a:lnTo>
                  <a:pt x="517067" y="201675"/>
                </a:lnTo>
                <a:lnTo>
                  <a:pt x="517067" y="284987"/>
                </a:lnTo>
                <a:lnTo>
                  <a:pt x="523963" y="284987"/>
                </a:lnTo>
                <a:lnTo>
                  <a:pt x="538759" y="273456"/>
                </a:lnTo>
                <a:lnTo>
                  <a:pt x="552667" y="259236"/>
                </a:lnTo>
                <a:lnTo>
                  <a:pt x="562944" y="242052"/>
                </a:lnTo>
                <a:lnTo>
                  <a:pt x="569315" y="222625"/>
                </a:lnTo>
                <a:lnTo>
                  <a:pt x="571500" y="201675"/>
                </a:lnTo>
                <a:close/>
              </a:path>
              <a:path extrusionOk="0" h="656589" w="571500">
                <a:moveTo>
                  <a:pt x="517067" y="495642"/>
                </a:moveTo>
                <a:lnTo>
                  <a:pt x="517067" y="454621"/>
                </a:lnTo>
                <a:lnTo>
                  <a:pt x="513860" y="470584"/>
                </a:lnTo>
                <a:lnTo>
                  <a:pt x="505112" y="483623"/>
                </a:lnTo>
                <a:lnTo>
                  <a:pt x="492137" y="492417"/>
                </a:lnTo>
                <a:lnTo>
                  <a:pt x="476250" y="495642"/>
                </a:lnTo>
                <a:lnTo>
                  <a:pt x="517067" y="495642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56"/>
          <p:cNvSpPr/>
          <p:nvPr/>
        </p:nvSpPr>
        <p:spPr>
          <a:xfrm>
            <a:off x="5219700" y="4673602"/>
            <a:ext cx="584200" cy="673100"/>
          </a:xfrm>
          <a:custGeom>
            <a:rect b="b" l="l" r="r" t="t"/>
            <a:pathLst>
              <a:path extrusionOk="0" h="673100" w="584200">
                <a:moveTo>
                  <a:pt x="584200" y="179539"/>
                </a:moveTo>
                <a:lnTo>
                  <a:pt x="578753" y="127245"/>
                </a:lnTo>
                <a:lnTo>
                  <a:pt x="562816" y="83078"/>
                </a:lnTo>
                <a:lnTo>
                  <a:pt x="536989" y="47655"/>
                </a:lnTo>
                <a:lnTo>
                  <a:pt x="501875" y="21590"/>
                </a:lnTo>
                <a:lnTo>
                  <a:pt x="458077" y="5500"/>
                </a:lnTo>
                <a:lnTo>
                  <a:pt x="406196" y="0"/>
                </a:lnTo>
                <a:lnTo>
                  <a:pt x="341429" y="12965"/>
                </a:lnTo>
                <a:lnTo>
                  <a:pt x="287772" y="41694"/>
                </a:lnTo>
                <a:lnTo>
                  <a:pt x="250720" y="70991"/>
                </a:lnTo>
                <a:lnTo>
                  <a:pt x="235813" y="85636"/>
                </a:lnTo>
                <a:lnTo>
                  <a:pt x="6845" y="320027"/>
                </a:lnTo>
                <a:lnTo>
                  <a:pt x="2286" y="324535"/>
                </a:lnTo>
                <a:lnTo>
                  <a:pt x="0" y="330542"/>
                </a:lnTo>
                <a:lnTo>
                  <a:pt x="0" y="342557"/>
                </a:lnTo>
                <a:lnTo>
                  <a:pt x="2286" y="348564"/>
                </a:lnTo>
                <a:lnTo>
                  <a:pt x="6845" y="353072"/>
                </a:lnTo>
                <a:lnTo>
                  <a:pt x="235051" y="587082"/>
                </a:lnTo>
                <a:lnTo>
                  <a:pt x="250398" y="601948"/>
                </a:lnTo>
                <a:lnTo>
                  <a:pt x="287677" y="631358"/>
                </a:lnTo>
                <a:lnTo>
                  <a:pt x="341441" y="660137"/>
                </a:lnTo>
                <a:lnTo>
                  <a:pt x="406196" y="673100"/>
                </a:lnTo>
                <a:lnTo>
                  <a:pt x="458077" y="667599"/>
                </a:lnTo>
                <a:lnTo>
                  <a:pt x="501875" y="651509"/>
                </a:lnTo>
                <a:lnTo>
                  <a:pt x="502043" y="651384"/>
                </a:lnTo>
                <a:lnTo>
                  <a:pt x="502043" y="336550"/>
                </a:lnTo>
                <a:lnTo>
                  <a:pt x="527396" y="308745"/>
                </a:lnTo>
                <a:lnTo>
                  <a:pt x="554247" y="271570"/>
                </a:lnTo>
                <a:lnTo>
                  <a:pt x="575535" y="227632"/>
                </a:lnTo>
                <a:lnTo>
                  <a:pt x="584200" y="179539"/>
                </a:lnTo>
                <a:close/>
              </a:path>
              <a:path extrusionOk="0" h="673100" w="584200">
                <a:moveTo>
                  <a:pt x="584200" y="493560"/>
                </a:moveTo>
                <a:lnTo>
                  <a:pt x="575535" y="445467"/>
                </a:lnTo>
                <a:lnTo>
                  <a:pt x="554247" y="401529"/>
                </a:lnTo>
                <a:lnTo>
                  <a:pt x="527396" y="364354"/>
                </a:lnTo>
                <a:lnTo>
                  <a:pt x="502043" y="336550"/>
                </a:lnTo>
                <a:lnTo>
                  <a:pt x="502043" y="651384"/>
                </a:lnTo>
                <a:lnTo>
                  <a:pt x="536989" y="625444"/>
                </a:lnTo>
                <a:lnTo>
                  <a:pt x="562816" y="590021"/>
                </a:lnTo>
                <a:lnTo>
                  <a:pt x="578753" y="545854"/>
                </a:lnTo>
                <a:lnTo>
                  <a:pt x="584200" y="4935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56"/>
          <p:cNvSpPr/>
          <p:nvPr/>
        </p:nvSpPr>
        <p:spPr>
          <a:xfrm>
            <a:off x="5308600" y="6553636"/>
            <a:ext cx="571500" cy="544830"/>
          </a:xfrm>
          <a:custGeom>
            <a:rect b="b" l="l" r="r" t="t"/>
            <a:pathLst>
              <a:path extrusionOk="0" h="544829" w="571500">
                <a:moveTo>
                  <a:pt x="279212" y="139175"/>
                </a:moveTo>
                <a:lnTo>
                  <a:pt x="80365" y="12302"/>
                </a:lnTo>
                <a:lnTo>
                  <a:pt x="49131" y="0"/>
                </a:lnTo>
                <a:lnTo>
                  <a:pt x="23580" y="4258"/>
                </a:lnTo>
                <a:lnTo>
                  <a:pt x="6331" y="23673"/>
                </a:lnTo>
                <a:lnTo>
                  <a:pt x="0" y="56841"/>
                </a:lnTo>
                <a:lnTo>
                  <a:pt x="0" y="487967"/>
                </a:lnTo>
                <a:lnTo>
                  <a:pt x="6331" y="521135"/>
                </a:lnTo>
                <a:lnTo>
                  <a:pt x="23580" y="540550"/>
                </a:lnTo>
                <a:lnTo>
                  <a:pt x="49131" y="544808"/>
                </a:lnTo>
                <a:lnTo>
                  <a:pt x="80365" y="532506"/>
                </a:lnTo>
                <a:lnTo>
                  <a:pt x="190500" y="462236"/>
                </a:lnTo>
                <a:lnTo>
                  <a:pt x="190500" y="139175"/>
                </a:lnTo>
                <a:lnTo>
                  <a:pt x="279212" y="139175"/>
                </a:lnTo>
                <a:close/>
              </a:path>
              <a:path extrusionOk="0" h="544829" w="571500">
                <a:moveTo>
                  <a:pt x="571500" y="344254"/>
                </a:moveTo>
                <a:lnTo>
                  <a:pt x="571500" y="200554"/>
                </a:lnTo>
                <a:lnTo>
                  <a:pt x="375412" y="200554"/>
                </a:lnTo>
                <a:lnTo>
                  <a:pt x="279212" y="139175"/>
                </a:lnTo>
                <a:lnTo>
                  <a:pt x="190500" y="139175"/>
                </a:lnTo>
                <a:lnTo>
                  <a:pt x="350113" y="240965"/>
                </a:lnTo>
                <a:lnTo>
                  <a:pt x="361645" y="248458"/>
                </a:lnTo>
                <a:lnTo>
                  <a:pt x="523875" y="248458"/>
                </a:lnTo>
                <a:lnTo>
                  <a:pt x="523875" y="344254"/>
                </a:lnTo>
                <a:lnTo>
                  <a:pt x="571500" y="344254"/>
                </a:lnTo>
                <a:close/>
              </a:path>
              <a:path extrusionOk="0" h="544829" w="571500">
                <a:moveTo>
                  <a:pt x="523875" y="344254"/>
                </a:moveTo>
                <a:lnTo>
                  <a:pt x="523875" y="296350"/>
                </a:lnTo>
                <a:lnTo>
                  <a:pt x="361645" y="296350"/>
                </a:lnTo>
                <a:lnTo>
                  <a:pt x="350113" y="303843"/>
                </a:lnTo>
                <a:lnTo>
                  <a:pt x="190500" y="405633"/>
                </a:lnTo>
                <a:lnTo>
                  <a:pt x="279212" y="405633"/>
                </a:lnTo>
                <a:lnTo>
                  <a:pt x="375412" y="344254"/>
                </a:lnTo>
                <a:lnTo>
                  <a:pt x="523875" y="344254"/>
                </a:lnTo>
                <a:close/>
              </a:path>
              <a:path extrusionOk="0" h="544829" w="571500">
                <a:moveTo>
                  <a:pt x="279212" y="405633"/>
                </a:moveTo>
                <a:lnTo>
                  <a:pt x="190500" y="405633"/>
                </a:lnTo>
                <a:lnTo>
                  <a:pt x="190500" y="462236"/>
                </a:lnTo>
                <a:lnTo>
                  <a:pt x="279212" y="405633"/>
                </a:lnTo>
                <a:close/>
              </a:path>
              <a:path extrusionOk="0" h="544829" w="571500">
                <a:moveTo>
                  <a:pt x="571500" y="200554"/>
                </a:moveTo>
                <a:lnTo>
                  <a:pt x="571500" y="176602"/>
                </a:lnTo>
                <a:lnTo>
                  <a:pt x="569609" y="167330"/>
                </a:lnTo>
                <a:lnTo>
                  <a:pt x="564475" y="159711"/>
                </a:lnTo>
                <a:lnTo>
                  <a:pt x="556899" y="154549"/>
                </a:lnTo>
                <a:lnTo>
                  <a:pt x="547687" y="152649"/>
                </a:lnTo>
                <a:lnTo>
                  <a:pt x="538475" y="154549"/>
                </a:lnTo>
                <a:lnTo>
                  <a:pt x="530899" y="159711"/>
                </a:lnTo>
                <a:lnTo>
                  <a:pt x="525765" y="167330"/>
                </a:lnTo>
                <a:lnTo>
                  <a:pt x="523875" y="176602"/>
                </a:lnTo>
                <a:lnTo>
                  <a:pt x="523875" y="200554"/>
                </a:lnTo>
                <a:lnTo>
                  <a:pt x="571500" y="200554"/>
                </a:lnTo>
                <a:close/>
              </a:path>
              <a:path extrusionOk="0" h="544829" w="571500">
                <a:moveTo>
                  <a:pt x="571500" y="368206"/>
                </a:moveTo>
                <a:lnTo>
                  <a:pt x="571500" y="344254"/>
                </a:lnTo>
                <a:lnTo>
                  <a:pt x="523875" y="344254"/>
                </a:lnTo>
                <a:lnTo>
                  <a:pt x="523875" y="368206"/>
                </a:lnTo>
                <a:lnTo>
                  <a:pt x="525765" y="377478"/>
                </a:lnTo>
                <a:lnTo>
                  <a:pt x="530899" y="385097"/>
                </a:lnTo>
                <a:lnTo>
                  <a:pt x="538475" y="390259"/>
                </a:lnTo>
                <a:lnTo>
                  <a:pt x="547687" y="392159"/>
                </a:lnTo>
                <a:lnTo>
                  <a:pt x="556899" y="390259"/>
                </a:lnTo>
                <a:lnTo>
                  <a:pt x="564475" y="385097"/>
                </a:lnTo>
                <a:lnTo>
                  <a:pt x="569609" y="377478"/>
                </a:lnTo>
                <a:lnTo>
                  <a:pt x="571500" y="36820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5219700" y="8331200"/>
            <a:ext cx="584200" cy="571500"/>
          </a:xfrm>
          <a:custGeom>
            <a:rect b="b" l="l" r="r" t="t"/>
            <a:pathLst>
              <a:path extrusionOk="0" h="571500" w="584200">
                <a:moveTo>
                  <a:pt x="452195" y="47625"/>
                </a:moveTo>
                <a:lnTo>
                  <a:pt x="426311" y="31905"/>
                </a:lnTo>
                <a:lnTo>
                  <a:pt x="384404" y="14573"/>
                </a:lnTo>
                <a:lnTo>
                  <a:pt x="339466" y="3741"/>
                </a:lnTo>
                <a:lnTo>
                  <a:pt x="292100" y="0"/>
                </a:lnTo>
                <a:lnTo>
                  <a:pt x="244733" y="3741"/>
                </a:lnTo>
                <a:lnTo>
                  <a:pt x="199795" y="14573"/>
                </a:lnTo>
                <a:lnTo>
                  <a:pt x="157888" y="31905"/>
                </a:lnTo>
                <a:lnTo>
                  <a:pt x="119614" y="55149"/>
                </a:lnTo>
                <a:lnTo>
                  <a:pt x="85575" y="83715"/>
                </a:lnTo>
                <a:lnTo>
                  <a:pt x="56374" y="117013"/>
                </a:lnTo>
                <a:lnTo>
                  <a:pt x="32614" y="154456"/>
                </a:lnTo>
                <a:lnTo>
                  <a:pt x="14896" y="195452"/>
                </a:lnTo>
                <a:lnTo>
                  <a:pt x="3824" y="239413"/>
                </a:lnTo>
                <a:lnTo>
                  <a:pt x="0" y="285750"/>
                </a:lnTo>
                <a:lnTo>
                  <a:pt x="3824" y="332086"/>
                </a:lnTo>
                <a:lnTo>
                  <a:pt x="14896" y="376047"/>
                </a:lnTo>
                <a:lnTo>
                  <a:pt x="32614" y="417043"/>
                </a:lnTo>
                <a:lnTo>
                  <a:pt x="48679" y="442358"/>
                </a:lnTo>
                <a:lnTo>
                  <a:pt x="48679" y="285750"/>
                </a:lnTo>
                <a:lnTo>
                  <a:pt x="53631" y="237808"/>
                </a:lnTo>
                <a:lnTo>
                  <a:pt x="67832" y="193132"/>
                </a:lnTo>
                <a:lnTo>
                  <a:pt x="90297" y="152686"/>
                </a:lnTo>
                <a:lnTo>
                  <a:pt x="120040" y="117433"/>
                </a:lnTo>
                <a:lnTo>
                  <a:pt x="156077" y="88337"/>
                </a:lnTo>
                <a:lnTo>
                  <a:pt x="197422" y="66361"/>
                </a:lnTo>
                <a:lnTo>
                  <a:pt x="243091" y="52469"/>
                </a:lnTo>
                <a:lnTo>
                  <a:pt x="292100" y="47625"/>
                </a:lnTo>
                <a:lnTo>
                  <a:pt x="452195" y="47625"/>
                </a:lnTo>
                <a:close/>
              </a:path>
              <a:path extrusionOk="0" h="571500" w="584200">
                <a:moveTo>
                  <a:pt x="452195" y="523875"/>
                </a:moveTo>
                <a:lnTo>
                  <a:pt x="292100" y="523875"/>
                </a:lnTo>
                <a:lnTo>
                  <a:pt x="243091" y="519030"/>
                </a:lnTo>
                <a:lnTo>
                  <a:pt x="197422" y="505138"/>
                </a:lnTo>
                <a:lnTo>
                  <a:pt x="156077" y="483162"/>
                </a:lnTo>
                <a:lnTo>
                  <a:pt x="120040" y="454066"/>
                </a:lnTo>
                <a:lnTo>
                  <a:pt x="90297" y="418813"/>
                </a:lnTo>
                <a:lnTo>
                  <a:pt x="67832" y="378367"/>
                </a:lnTo>
                <a:lnTo>
                  <a:pt x="53631" y="333691"/>
                </a:lnTo>
                <a:lnTo>
                  <a:pt x="48679" y="285750"/>
                </a:lnTo>
                <a:lnTo>
                  <a:pt x="48679" y="442358"/>
                </a:lnTo>
                <a:lnTo>
                  <a:pt x="85575" y="487784"/>
                </a:lnTo>
                <a:lnTo>
                  <a:pt x="119614" y="516350"/>
                </a:lnTo>
                <a:lnTo>
                  <a:pt x="157888" y="539594"/>
                </a:lnTo>
                <a:lnTo>
                  <a:pt x="199795" y="556926"/>
                </a:lnTo>
                <a:lnTo>
                  <a:pt x="244733" y="567758"/>
                </a:lnTo>
                <a:lnTo>
                  <a:pt x="292100" y="571500"/>
                </a:lnTo>
                <a:lnTo>
                  <a:pt x="339466" y="567758"/>
                </a:lnTo>
                <a:lnTo>
                  <a:pt x="384404" y="556926"/>
                </a:lnTo>
                <a:lnTo>
                  <a:pt x="426311" y="539594"/>
                </a:lnTo>
                <a:lnTo>
                  <a:pt x="452195" y="523875"/>
                </a:lnTo>
                <a:close/>
              </a:path>
              <a:path extrusionOk="0" h="571500" w="584200">
                <a:moveTo>
                  <a:pt x="419859" y="142875"/>
                </a:moveTo>
                <a:lnTo>
                  <a:pt x="413929" y="137073"/>
                </a:lnTo>
                <a:lnTo>
                  <a:pt x="377774" y="114597"/>
                </a:lnTo>
                <a:lnTo>
                  <a:pt x="336776" y="100276"/>
                </a:lnTo>
                <a:lnTo>
                  <a:pt x="292100" y="95250"/>
                </a:lnTo>
                <a:lnTo>
                  <a:pt x="247423" y="100276"/>
                </a:lnTo>
                <a:lnTo>
                  <a:pt x="206425" y="114597"/>
                </a:lnTo>
                <a:lnTo>
                  <a:pt x="170270" y="137073"/>
                </a:lnTo>
                <a:lnTo>
                  <a:pt x="140123" y="166566"/>
                </a:lnTo>
                <a:lnTo>
                  <a:pt x="117148" y="201935"/>
                </a:lnTo>
                <a:lnTo>
                  <a:pt x="102509" y="242043"/>
                </a:lnTo>
                <a:lnTo>
                  <a:pt x="97370" y="285750"/>
                </a:lnTo>
                <a:lnTo>
                  <a:pt x="102509" y="329456"/>
                </a:lnTo>
                <a:lnTo>
                  <a:pt x="117148" y="369564"/>
                </a:lnTo>
                <a:lnTo>
                  <a:pt x="140123" y="404933"/>
                </a:lnTo>
                <a:lnTo>
                  <a:pt x="146050" y="410731"/>
                </a:lnTo>
                <a:lnTo>
                  <a:pt x="146050" y="285750"/>
                </a:lnTo>
                <a:lnTo>
                  <a:pt x="153498" y="240601"/>
                </a:lnTo>
                <a:lnTo>
                  <a:pt x="174237" y="201381"/>
                </a:lnTo>
                <a:lnTo>
                  <a:pt x="205857" y="170449"/>
                </a:lnTo>
                <a:lnTo>
                  <a:pt x="245947" y="150161"/>
                </a:lnTo>
                <a:lnTo>
                  <a:pt x="292100" y="142875"/>
                </a:lnTo>
                <a:lnTo>
                  <a:pt x="419859" y="142875"/>
                </a:lnTo>
                <a:close/>
              </a:path>
              <a:path extrusionOk="0" h="571500" w="584200">
                <a:moveTo>
                  <a:pt x="419859" y="428625"/>
                </a:moveTo>
                <a:lnTo>
                  <a:pt x="292100" y="428625"/>
                </a:lnTo>
                <a:lnTo>
                  <a:pt x="245947" y="421338"/>
                </a:lnTo>
                <a:lnTo>
                  <a:pt x="205857" y="401050"/>
                </a:lnTo>
                <a:lnTo>
                  <a:pt x="174237" y="370118"/>
                </a:lnTo>
                <a:lnTo>
                  <a:pt x="153498" y="330898"/>
                </a:lnTo>
                <a:lnTo>
                  <a:pt x="146050" y="285750"/>
                </a:lnTo>
                <a:lnTo>
                  <a:pt x="146050" y="410731"/>
                </a:lnTo>
                <a:lnTo>
                  <a:pt x="170270" y="434426"/>
                </a:lnTo>
                <a:lnTo>
                  <a:pt x="206425" y="456902"/>
                </a:lnTo>
                <a:lnTo>
                  <a:pt x="247423" y="471223"/>
                </a:lnTo>
                <a:lnTo>
                  <a:pt x="292100" y="476250"/>
                </a:lnTo>
                <a:lnTo>
                  <a:pt x="336776" y="471223"/>
                </a:lnTo>
                <a:lnTo>
                  <a:pt x="377774" y="456902"/>
                </a:lnTo>
                <a:lnTo>
                  <a:pt x="413929" y="434426"/>
                </a:lnTo>
                <a:lnTo>
                  <a:pt x="419859" y="428625"/>
                </a:lnTo>
                <a:close/>
              </a:path>
              <a:path extrusionOk="0" h="571500" w="584200">
                <a:moveTo>
                  <a:pt x="389470" y="285750"/>
                </a:moveTo>
                <a:lnTo>
                  <a:pt x="381798" y="248734"/>
                </a:lnTo>
                <a:lnTo>
                  <a:pt x="360897" y="218451"/>
                </a:lnTo>
                <a:lnTo>
                  <a:pt x="329940" y="198005"/>
                </a:lnTo>
                <a:lnTo>
                  <a:pt x="292100" y="190500"/>
                </a:lnTo>
                <a:lnTo>
                  <a:pt x="254259" y="198005"/>
                </a:lnTo>
                <a:lnTo>
                  <a:pt x="223302" y="218451"/>
                </a:lnTo>
                <a:lnTo>
                  <a:pt x="202401" y="248734"/>
                </a:lnTo>
                <a:lnTo>
                  <a:pt x="194729" y="285750"/>
                </a:lnTo>
                <a:lnTo>
                  <a:pt x="202401" y="322765"/>
                </a:lnTo>
                <a:lnTo>
                  <a:pt x="223302" y="353048"/>
                </a:lnTo>
                <a:lnTo>
                  <a:pt x="254259" y="373494"/>
                </a:lnTo>
                <a:lnTo>
                  <a:pt x="292100" y="381000"/>
                </a:lnTo>
                <a:lnTo>
                  <a:pt x="329940" y="373494"/>
                </a:lnTo>
                <a:lnTo>
                  <a:pt x="360897" y="353048"/>
                </a:lnTo>
                <a:lnTo>
                  <a:pt x="381798" y="322765"/>
                </a:lnTo>
                <a:lnTo>
                  <a:pt x="389470" y="285750"/>
                </a:lnTo>
                <a:close/>
              </a:path>
              <a:path extrusionOk="0" h="571500" w="584200">
                <a:moveTo>
                  <a:pt x="584200" y="285750"/>
                </a:moveTo>
                <a:lnTo>
                  <a:pt x="580375" y="239413"/>
                </a:lnTo>
                <a:lnTo>
                  <a:pt x="569303" y="195452"/>
                </a:lnTo>
                <a:lnTo>
                  <a:pt x="551585" y="154456"/>
                </a:lnTo>
                <a:lnTo>
                  <a:pt x="527825" y="117013"/>
                </a:lnTo>
                <a:lnTo>
                  <a:pt x="498624" y="83715"/>
                </a:lnTo>
                <a:lnTo>
                  <a:pt x="464585" y="55149"/>
                </a:lnTo>
                <a:lnTo>
                  <a:pt x="452195" y="47625"/>
                </a:lnTo>
                <a:lnTo>
                  <a:pt x="292100" y="47625"/>
                </a:lnTo>
                <a:lnTo>
                  <a:pt x="341108" y="52469"/>
                </a:lnTo>
                <a:lnTo>
                  <a:pt x="386777" y="66361"/>
                </a:lnTo>
                <a:lnTo>
                  <a:pt x="428122" y="88337"/>
                </a:lnTo>
                <a:lnTo>
                  <a:pt x="464159" y="117433"/>
                </a:lnTo>
                <a:lnTo>
                  <a:pt x="493902" y="152686"/>
                </a:lnTo>
                <a:lnTo>
                  <a:pt x="516367" y="193132"/>
                </a:lnTo>
                <a:lnTo>
                  <a:pt x="530568" y="237808"/>
                </a:lnTo>
                <a:lnTo>
                  <a:pt x="535520" y="285750"/>
                </a:lnTo>
                <a:lnTo>
                  <a:pt x="535520" y="442358"/>
                </a:lnTo>
                <a:lnTo>
                  <a:pt x="551585" y="417043"/>
                </a:lnTo>
                <a:lnTo>
                  <a:pt x="569303" y="376047"/>
                </a:lnTo>
                <a:lnTo>
                  <a:pt x="580375" y="332086"/>
                </a:lnTo>
                <a:lnTo>
                  <a:pt x="584200" y="285750"/>
                </a:lnTo>
                <a:close/>
              </a:path>
              <a:path extrusionOk="0" h="571500" w="584200">
                <a:moveTo>
                  <a:pt x="486829" y="285750"/>
                </a:moveTo>
                <a:lnTo>
                  <a:pt x="481690" y="242043"/>
                </a:lnTo>
                <a:lnTo>
                  <a:pt x="467051" y="201935"/>
                </a:lnTo>
                <a:lnTo>
                  <a:pt x="444076" y="166566"/>
                </a:lnTo>
                <a:lnTo>
                  <a:pt x="419859" y="142875"/>
                </a:lnTo>
                <a:lnTo>
                  <a:pt x="292100" y="142875"/>
                </a:lnTo>
                <a:lnTo>
                  <a:pt x="338252" y="150161"/>
                </a:lnTo>
                <a:lnTo>
                  <a:pt x="378342" y="170449"/>
                </a:lnTo>
                <a:lnTo>
                  <a:pt x="409962" y="201381"/>
                </a:lnTo>
                <a:lnTo>
                  <a:pt x="430701" y="240601"/>
                </a:lnTo>
                <a:lnTo>
                  <a:pt x="438150" y="285750"/>
                </a:lnTo>
                <a:lnTo>
                  <a:pt x="438150" y="410731"/>
                </a:lnTo>
                <a:lnTo>
                  <a:pt x="444076" y="404933"/>
                </a:lnTo>
                <a:lnTo>
                  <a:pt x="467051" y="369564"/>
                </a:lnTo>
                <a:lnTo>
                  <a:pt x="481690" y="329456"/>
                </a:lnTo>
                <a:lnTo>
                  <a:pt x="486829" y="285750"/>
                </a:lnTo>
                <a:close/>
              </a:path>
              <a:path extrusionOk="0" h="571500" w="584200">
                <a:moveTo>
                  <a:pt x="438150" y="410731"/>
                </a:moveTo>
                <a:lnTo>
                  <a:pt x="438150" y="285750"/>
                </a:lnTo>
                <a:lnTo>
                  <a:pt x="430701" y="330898"/>
                </a:lnTo>
                <a:lnTo>
                  <a:pt x="409962" y="370118"/>
                </a:lnTo>
                <a:lnTo>
                  <a:pt x="378342" y="401050"/>
                </a:lnTo>
                <a:lnTo>
                  <a:pt x="338252" y="421338"/>
                </a:lnTo>
                <a:lnTo>
                  <a:pt x="292100" y="428625"/>
                </a:lnTo>
                <a:lnTo>
                  <a:pt x="419859" y="428625"/>
                </a:lnTo>
                <a:lnTo>
                  <a:pt x="438150" y="410731"/>
                </a:lnTo>
                <a:close/>
              </a:path>
              <a:path extrusionOk="0" h="571500" w="584200">
                <a:moveTo>
                  <a:pt x="535520" y="442358"/>
                </a:moveTo>
                <a:lnTo>
                  <a:pt x="535520" y="285750"/>
                </a:lnTo>
                <a:lnTo>
                  <a:pt x="530568" y="333691"/>
                </a:lnTo>
                <a:lnTo>
                  <a:pt x="516367" y="378367"/>
                </a:lnTo>
                <a:lnTo>
                  <a:pt x="493902" y="418813"/>
                </a:lnTo>
                <a:lnTo>
                  <a:pt x="464159" y="454066"/>
                </a:lnTo>
                <a:lnTo>
                  <a:pt x="428122" y="483162"/>
                </a:lnTo>
                <a:lnTo>
                  <a:pt x="386777" y="505138"/>
                </a:lnTo>
                <a:lnTo>
                  <a:pt x="341108" y="519030"/>
                </a:lnTo>
                <a:lnTo>
                  <a:pt x="292100" y="523875"/>
                </a:lnTo>
                <a:lnTo>
                  <a:pt x="452195" y="523875"/>
                </a:lnTo>
                <a:lnTo>
                  <a:pt x="464585" y="516350"/>
                </a:lnTo>
                <a:lnTo>
                  <a:pt x="498624" y="487784"/>
                </a:lnTo>
                <a:lnTo>
                  <a:pt x="527825" y="454486"/>
                </a:lnTo>
                <a:lnTo>
                  <a:pt x="535520" y="442358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56"/>
          <p:cNvSpPr/>
          <p:nvPr/>
        </p:nvSpPr>
        <p:spPr>
          <a:xfrm>
            <a:off x="1006085" y="990599"/>
            <a:ext cx="543560" cy="292100"/>
          </a:xfrm>
          <a:custGeom>
            <a:rect b="b" l="l" r="r" t="t"/>
            <a:pathLst>
              <a:path extrusionOk="0" h="292100" w="543560">
                <a:moveTo>
                  <a:pt x="405202" y="281647"/>
                </a:moveTo>
                <a:lnTo>
                  <a:pt x="405202" y="276111"/>
                </a:lnTo>
                <a:lnTo>
                  <a:pt x="374166" y="150925"/>
                </a:lnTo>
                <a:lnTo>
                  <a:pt x="280475" y="150925"/>
                </a:lnTo>
                <a:lnTo>
                  <a:pt x="9795" y="85072"/>
                </a:lnTo>
                <a:lnTo>
                  <a:pt x="2938" y="89310"/>
                </a:lnTo>
                <a:lnTo>
                  <a:pt x="654" y="96483"/>
                </a:lnTo>
                <a:lnTo>
                  <a:pt x="0" y="99743"/>
                </a:lnTo>
                <a:lnTo>
                  <a:pt x="0" y="106914"/>
                </a:lnTo>
                <a:lnTo>
                  <a:pt x="3265" y="112130"/>
                </a:lnTo>
                <a:lnTo>
                  <a:pt x="8163" y="114739"/>
                </a:lnTo>
                <a:lnTo>
                  <a:pt x="388767" y="292100"/>
                </a:lnTo>
                <a:lnTo>
                  <a:pt x="396388" y="292087"/>
                </a:lnTo>
                <a:lnTo>
                  <a:pt x="400300" y="288505"/>
                </a:lnTo>
                <a:lnTo>
                  <a:pt x="403246" y="285572"/>
                </a:lnTo>
                <a:lnTo>
                  <a:pt x="405202" y="281647"/>
                </a:lnTo>
                <a:close/>
              </a:path>
              <a:path extrusionOk="0" h="292100" w="543560">
                <a:moveTo>
                  <a:pt x="543314" y="144405"/>
                </a:moveTo>
                <a:lnTo>
                  <a:pt x="543314" y="73336"/>
                </a:lnTo>
                <a:lnTo>
                  <a:pt x="539073" y="67468"/>
                </a:lnTo>
                <a:lnTo>
                  <a:pt x="532862" y="65838"/>
                </a:lnTo>
                <a:lnTo>
                  <a:pt x="263494" y="311"/>
                </a:lnTo>
                <a:lnTo>
                  <a:pt x="262040" y="0"/>
                </a:lnTo>
                <a:lnTo>
                  <a:pt x="256420" y="0"/>
                </a:lnTo>
                <a:lnTo>
                  <a:pt x="254026" y="637"/>
                </a:lnTo>
                <a:lnTo>
                  <a:pt x="250761" y="4549"/>
                </a:lnTo>
                <a:lnTo>
                  <a:pt x="248475" y="7157"/>
                </a:lnTo>
                <a:lnTo>
                  <a:pt x="247168" y="11069"/>
                </a:lnTo>
                <a:lnTo>
                  <a:pt x="247168" y="17263"/>
                </a:lnTo>
                <a:lnTo>
                  <a:pt x="280475" y="150925"/>
                </a:lnTo>
                <a:lnTo>
                  <a:pt x="372550" y="150925"/>
                </a:lnTo>
                <a:lnTo>
                  <a:pt x="372550" y="144405"/>
                </a:lnTo>
                <a:lnTo>
                  <a:pt x="543314" y="144405"/>
                </a:lnTo>
                <a:close/>
              </a:path>
              <a:path extrusionOk="0" h="292100" w="543560">
                <a:moveTo>
                  <a:pt x="543314" y="195262"/>
                </a:moveTo>
                <a:lnTo>
                  <a:pt x="543314" y="144405"/>
                </a:lnTo>
                <a:lnTo>
                  <a:pt x="372550" y="144405"/>
                </a:lnTo>
                <a:lnTo>
                  <a:pt x="523718" y="200151"/>
                </a:lnTo>
                <a:lnTo>
                  <a:pt x="525687" y="201129"/>
                </a:lnTo>
                <a:lnTo>
                  <a:pt x="527643" y="201782"/>
                </a:lnTo>
                <a:lnTo>
                  <a:pt x="537117" y="201782"/>
                </a:lnTo>
                <a:lnTo>
                  <a:pt x="543314" y="195262"/>
                </a:lnTo>
                <a:close/>
              </a:path>
              <a:path extrusionOk="0" h="292100" w="543560">
                <a:moveTo>
                  <a:pt x="374166" y="150925"/>
                </a:moveTo>
                <a:lnTo>
                  <a:pt x="372550" y="144405"/>
                </a:lnTo>
                <a:lnTo>
                  <a:pt x="372550" y="150925"/>
                </a:lnTo>
                <a:lnTo>
                  <a:pt x="374166" y="150925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56"/>
          <p:cNvSpPr/>
          <p:nvPr/>
        </p:nvSpPr>
        <p:spPr>
          <a:xfrm>
            <a:off x="1029058" y="8610778"/>
            <a:ext cx="557530" cy="609601"/>
          </a:xfrm>
          <a:custGeom>
            <a:rect b="b" l="l" r="r" t="t"/>
            <a:pathLst>
              <a:path extrusionOk="0" h="609600" w="557530">
                <a:moveTo>
                  <a:pt x="233680" y="449580"/>
                </a:moveTo>
                <a:lnTo>
                  <a:pt x="222250" y="430530"/>
                </a:lnTo>
                <a:lnTo>
                  <a:pt x="219709" y="425450"/>
                </a:lnTo>
                <a:lnTo>
                  <a:pt x="67309" y="425450"/>
                </a:lnTo>
                <a:lnTo>
                  <a:pt x="59690" y="421640"/>
                </a:lnTo>
                <a:lnTo>
                  <a:pt x="45719" y="415290"/>
                </a:lnTo>
                <a:lnTo>
                  <a:pt x="31750" y="410210"/>
                </a:lnTo>
                <a:lnTo>
                  <a:pt x="24130" y="408940"/>
                </a:lnTo>
                <a:lnTo>
                  <a:pt x="22859" y="408940"/>
                </a:lnTo>
                <a:lnTo>
                  <a:pt x="21590" y="410210"/>
                </a:lnTo>
                <a:lnTo>
                  <a:pt x="10159" y="430530"/>
                </a:lnTo>
                <a:lnTo>
                  <a:pt x="2540" y="443230"/>
                </a:lnTo>
                <a:lnTo>
                  <a:pt x="0" y="449580"/>
                </a:lnTo>
                <a:lnTo>
                  <a:pt x="3809" y="455930"/>
                </a:lnTo>
                <a:lnTo>
                  <a:pt x="15240" y="466090"/>
                </a:lnTo>
                <a:lnTo>
                  <a:pt x="27940" y="474980"/>
                </a:lnTo>
                <a:lnTo>
                  <a:pt x="35559" y="481330"/>
                </a:lnTo>
                <a:lnTo>
                  <a:pt x="35559" y="569262"/>
                </a:lnTo>
                <a:lnTo>
                  <a:pt x="59690" y="560070"/>
                </a:lnTo>
                <a:lnTo>
                  <a:pt x="67309" y="556260"/>
                </a:lnTo>
                <a:lnTo>
                  <a:pt x="76200" y="556260"/>
                </a:lnTo>
                <a:lnTo>
                  <a:pt x="76200" y="490220"/>
                </a:lnTo>
                <a:lnTo>
                  <a:pt x="78740" y="474980"/>
                </a:lnTo>
                <a:lnTo>
                  <a:pt x="87630" y="461010"/>
                </a:lnTo>
                <a:lnTo>
                  <a:pt x="100330" y="452120"/>
                </a:lnTo>
                <a:lnTo>
                  <a:pt x="116840" y="44958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35559" y="569262"/>
                </a:moveTo>
                <a:lnTo>
                  <a:pt x="35559" y="500380"/>
                </a:lnTo>
                <a:lnTo>
                  <a:pt x="27940" y="505460"/>
                </a:lnTo>
                <a:lnTo>
                  <a:pt x="15240" y="515620"/>
                </a:lnTo>
                <a:lnTo>
                  <a:pt x="3809" y="524510"/>
                </a:lnTo>
                <a:lnTo>
                  <a:pt x="0" y="530860"/>
                </a:lnTo>
                <a:lnTo>
                  <a:pt x="2540" y="537210"/>
                </a:lnTo>
                <a:lnTo>
                  <a:pt x="10159" y="549910"/>
                </a:lnTo>
                <a:lnTo>
                  <a:pt x="21590" y="570230"/>
                </a:lnTo>
                <a:lnTo>
                  <a:pt x="22859" y="571500"/>
                </a:lnTo>
                <a:lnTo>
                  <a:pt x="24130" y="571500"/>
                </a:lnTo>
                <a:lnTo>
                  <a:pt x="33019" y="570230"/>
                </a:lnTo>
                <a:lnTo>
                  <a:pt x="35559" y="569262"/>
                </a:lnTo>
                <a:close/>
              </a:path>
              <a:path extrusionOk="0" h="609600" w="557530">
                <a:moveTo>
                  <a:pt x="165100" y="425450"/>
                </a:moveTo>
                <a:lnTo>
                  <a:pt x="160019" y="421640"/>
                </a:lnTo>
                <a:lnTo>
                  <a:pt x="153669" y="417830"/>
                </a:lnTo>
                <a:lnTo>
                  <a:pt x="148590" y="415290"/>
                </a:lnTo>
                <a:lnTo>
                  <a:pt x="147319" y="405130"/>
                </a:lnTo>
                <a:lnTo>
                  <a:pt x="144780" y="388620"/>
                </a:lnTo>
                <a:lnTo>
                  <a:pt x="142240" y="374650"/>
                </a:lnTo>
                <a:lnTo>
                  <a:pt x="138430" y="368300"/>
                </a:lnTo>
                <a:lnTo>
                  <a:pt x="93980" y="368300"/>
                </a:lnTo>
                <a:lnTo>
                  <a:pt x="90169" y="374650"/>
                </a:lnTo>
                <a:lnTo>
                  <a:pt x="87630" y="388620"/>
                </a:lnTo>
                <a:lnTo>
                  <a:pt x="85090" y="405130"/>
                </a:lnTo>
                <a:lnTo>
                  <a:pt x="83819" y="415290"/>
                </a:lnTo>
                <a:lnTo>
                  <a:pt x="78740" y="417830"/>
                </a:lnTo>
                <a:lnTo>
                  <a:pt x="72390" y="421640"/>
                </a:lnTo>
                <a:lnTo>
                  <a:pt x="67309" y="425450"/>
                </a:lnTo>
                <a:lnTo>
                  <a:pt x="165100" y="425450"/>
                </a:lnTo>
                <a:close/>
              </a:path>
              <a:path extrusionOk="0" h="609600" w="557530">
                <a:moveTo>
                  <a:pt x="165100" y="556260"/>
                </a:moveTo>
                <a:lnTo>
                  <a:pt x="67309" y="556260"/>
                </a:lnTo>
                <a:lnTo>
                  <a:pt x="72390" y="560070"/>
                </a:lnTo>
                <a:lnTo>
                  <a:pt x="78740" y="562610"/>
                </a:lnTo>
                <a:lnTo>
                  <a:pt x="83819" y="565150"/>
                </a:lnTo>
                <a:lnTo>
                  <a:pt x="85090" y="575310"/>
                </a:lnTo>
                <a:lnTo>
                  <a:pt x="87630" y="591820"/>
                </a:lnTo>
                <a:lnTo>
                  <a:pt x="90169" y="605790"/>
                </a:lnTo>
                <a:lnTo>
                  <a:pt x="92709" y="609422"/>
                </a:lnTo>
                <a:lnTo>
                  <a:pt x="139700" y="609422"/>
                </a:lnTo>
                <a:lnTo>
                  <a:pt x="142240" y="605790"/>
                </a:lnTo>
                <a:lnTo>
                  <a:pt x="144780" y="591820"/>
                </a:lnTo>
                <a:lnTo>
                  <a:pt x="147319" y="575310"/>
                </a:lnTo>
                <a:lnTo>
                  <a:pt x="148590" y="565150"/>
                </a:lnTo>
                <a:lnTo>
                  <a:pt x="160019" y="560070"/>
                </a:lnTo>
                <a:lnTo>
                  <a:pt x="165100" y="556260"/>
                </a:lnTo>
                <a:close/>
              </a:path>
              <a:path extrusionOk="0" h="609600" w="557530">
                <a:moveTo>
                  <a:pt x="142240" y="275590"/>
                </a:moveTo>
                <a:lnTo>
                  <a:pt x="142240" y="134620"/>
                </a:lnTo>
                <a:lnTo>
                  <a:pt x="139700" y="139700"/>
                </a:lnTo>
                <a:lnTo>
                  <a:pt x="134619" y="152400"/>
                </a:lnTo>
                <a:lnTo>
                  <a:pt x="132080" y="157480"/>
                </a:lnTo>
                <a:lnTo>
                  <a:pt x="83819" y="165100"/>
                </a:lnTo>
                <a:lnTo>
                  <a:pt x="78740" y="166370"/>
                </a:lnTo>
                <a:lnTo>
                  <a:pt x="76200" y="170180"/>
                </a:lnTo>
                <a:lnTo>
                  <a:pt x="76200" y="238760"/>
                </a:lnTo>
                <a:lnTo>
                  <a:pt x="78740" y="242570"/>
                </a:lnTo>
                <a:lnTo>
                  <a:pt x="83819" y="243840"/>
                </a:lnTo>
                <a:lnTo>
                  <a:pt x="107950" y="248920"/>
                </a:lnTo>
                <a:lnTo>
                  <a:pt x="132080" y="251460"/>
                </a:lnTo>
                <a:lnTo>
                  <a:pt x="137159" y="264160"/>
                </a:lnTo>
                <a:lnTo>
                  <a:pt x="139700" y="269240"/>
                </a:lnTo>
                <a:lnTo>
                  <a:pt x="142240" y="27559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116840" y="530860"/>
                </a:lnTo>
                <a:lnTo>
                  <a:pt x="100330" y="528320"/>
                </a:lnTo>
                <a:lnTo>
                  <a:pt x="87630" y="519430"/>
                </a:lnTo>
                <a:lnTo>
                  <a:pt x="78740" y="506730"/>
                </a:lnTo>
                <a:lnTo>
                  <a:pt x="76200" y="490220"/>
                </a:lnTo>
                <a:lnTo>
                  <a:pt x="76200" y="556260"/>
                </a:lnTo>
                <a:lnTo>
                  <a:pt x="218440" y="5562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92710"/>
                </a:moveTo>
                <a:lnTo>
                  <a:pt x="445769" y="90170"/>
                </a:lnTo>
                <a:lnTo>
                  <a:pt x="439419" y="78740"/>
                </a:lnTo>
                <a:lnTo>
                  <a:pt x="429259" y="67310"/>
                </a:lnTo>
                <a:lnTo>
                  <a:pt x="207009" y="67310"/>
                </a:lnTo>
                <a:lnTo>
                  <a:pt x="198119" y="60960"/>
                </a:lnTo>
                <a:lnTo>
                  <a:pt x="189230" y="53340"/>
                </a:lnTo>
                <a:lnTo>
                  <a:pt x="180340" y="46990"/>
                </a:lnTo>
                <a:lnTo>
                  <a:pt x="171450" y="39370"/>
                </a:lnTo>
                <a:lnTo>
                  <a:pt x="167640" y="36830"/>
                </a:lnTo>
                <a:lnTo>
                  <a:pt x="165100" y="36830"/>
                </a:lnTo>
                <a:lnTo>
                  <a:pt x="153669" y="43180"/>
                </a:lnTo>
                <a:lnTo>
                  <a:pt x="138430" y="57150"/>
                </a:lnTo>
                <a:lnTo>
                  <a:pt x="124459" y="72390"/>
                </a:lnTo>
                <a:lnTo>
                  <a:pt x="114300" y="83820"/>
                </a:lnTo>
                <a:lnTo>
                  <a:pt x="113030" y="85090"/>
                </a:lnTo>
                <a:lnTo>
                  <a:pt x="111759" y="87630"/>
                </a:lnTo>
                <a:lnTo>
                  <a:pt x="111759" y="95250"/>
                </a:lnTo>
                <a:lnTo>
                  <a:pt x="114300" y="96520"/>
                </a:lnTo>
                <a:lnTo>
                  <a:pt x="142240" y="134620"/>
                </a:lnTo>
                <a:lnTo>
                  <a:pt x="142240" y="355600"/>
                </a:lnTo>
                <a:lnTo>
                  <a:pt x="147319" y="360680"/>
                </a:lnTo>
                <a:lnTo>
                  <a:pt x="158750" y="370840"/>
                </a:lnTo>
                <a:lnTo>
                  <a:pt x="160019" y="372110"/>
                </a:lnTo>
                <a:lnTo>
                  <a:pt x="168909" y="372110"/>
                </a:lnTo>
                <a:lnTo>
                  <a:pt x="171450" y="370840"/>
                </a:lnTo>
                <a:lnTo>
                  <a:pt x="198119" y="347980"/>
                </a:lnTo>
                <a:lnTo>
                  <a:pt x="198119" y="204470"/>
                </a:lnTo>
                <a:lnTo>
                  <a:pt x="204469" y="172720"/>
                </a:lnTo>
                <a:lnTo>
                  <a:pt x="220980" y="147320"/>
                </a:lnTo>
                <a:lnTo>
                  <a:pt x="247650" y="129540"/>
                </a:lnTo>
                <a:lnTo>
                  <a:pt x="278130" y="123190"/>
                </a:lnTo>
                <a:lnTo>
                  <a:pt x="422909" y="123190"/>
                </a:lnTo>
                <a:lnTo>
                  <a:pt x="443230" y="96520"/>
                </a:lnTo>
                <a:lnTo>
                  <a:pt x="444500" y="95250"/>
                </a:lnTo>
                <a:lnTo>
                  <a:pt x="445769" y="92710"/>
                </a:lnTo>
                <a:close/>
              </a:path>
              <a:path extrusionOk="0" h="609600" w="557530">
                <a:moveTo>
                  <a:pt x="142240" y="355600"/>
                </a:moveTo>
                <a:lnTo>
                  <a:pt x="142240" y="275590"/>
                </a:lnTo>
                <a:lnTo>
                  <a:pt x="114300" y="312420"/>
                </a:lnTo>
                <a:lnTo>
                  <a:pt x="113030" y="313690"/>
                </a:lnTo>
                <a:lnTo>
                  <a:pt x="111759" y="316230"/>
                </a:lnTo>
                <a:lnTo>
                  <a:pt x="111759" y="318770"/>
                </a:lnTo>
                <a:lnTo>
                  <a:pt x="118109" y="330200"/>
                </a:lnTo>
                <a:lnTo>
                  <a:pt x="132080" y="345440"/>
                </a:lnTo>
                <a:lnTo>
                  <a:pt x="142240" y="355600"/>
                </a:lnTo>
                <a:close/>
              </a:path>
              <a:path extrusionOk="0" h="609600" w="557530">
                <a:moveTo>
                  <a:pt x="233680" y="449580"/>
                </a:moveTo>
                <a:lnTo>
                  <a:pt x="116840" y="449580"/>
                </a:lnTo>
                <a:lnTo>
                  <a:pt x="132080" y="452120"/>
                </a:lnTo>
                <a:lnTo>
                  <a:pt x="144780" y="461010"/>
                </a:lnTo>
                <a:lnTo>
                  <a:pt x="153669" y="474980"/>
                </a:lnTo>
                <a:lnTo>
                  <a:pt x="157480" y="490220"/>
                </a:lnTo>
                <a:lnTo>
                  <a:pt x="157480" y="530860"/>
                </a:lnTo>
                <a:lnTo>
                  <a:pt x="196850" y="530860"/>
                </a:lnTo>
                <a:lnTo>
                  <a:pt x="196850" y="481330"/>
                </a:lnTo>
                <a:lnTo>
                  <a:pt x="204469" y="474980"/>
                </a:lnTo>
                <a:lnTo>
                  <a:pt x="217169" y="466090"/>
                </a:lnTo>
                <a:lnTo>
                  <a:pt x="228600" y="45593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157480" y="530860"/>
                </a:moveTo>
                <a:lnTo>
                  <a:pt x="157480" y="490220"/>
                </a:lnTo>
                <a:lnTo>
                  <a:pt x="153669" y="506730"/>
                </a:lnTo>
                <a:lnTo>
                  <a:pt x="144780" y="519430"/>
                </a:lnTo>
                <a:lnTo>
                  <a:pt x="132080" y="528320"/>
                </a:lnTo>
                <a:lnTo>
                  <a:pt x="116840" y="530860"/>
                </a:lnTo>
                <a:lnTo>
                  <a:pt x="157480" y="530860"/>
                </a:lnTo>
                <a:close/>
              </a:path>
              <a:path extrusionOk="0" h="609600" w="557530">
                <a:moveTo>
                  <a:pt x="219709" y="425450"/>
                </a:moveTo>
                <a:lnTo>
                  <a:pt x="214630" y="417830"/>
                </a:lnTo>
                <a:lnTo>
                  <a:pt x="210819" y="410210"/>
                </a:lnTo>
                <a:lnTo>
                  <a:pt x="210819" y="408940"/>
                </a:lnTo>
                <a:lnTo>
                  <a:pt x="208280" y="408940"/>
                </a:lnTo>
                <a:lnTo>
                  <a:pt x="200659" y="410210"/>
                </a:lnTo>
                <a:lnTo>
                  <a:pt x="186690" y="415290"/>
                </a:lnTo>
                <a:lnTo>
                  <a:pt x="173990" y="421640"/>
                </a:lnTo>
                <a:lnTo>
                  <a:pt x="165100" y="425450"/>
                </a:lnTo>
                <a:lnTo>
                  <a:pt x="219709" y="425450"/>
                </a:lnTo>
                <a:close/>
              </a:path>
              <a:path extrusionOk="0" h="609600" w="557530">
                <a:moveTo>
                  <a:pt x="218440" y="556260"/>
                </a:moveTo>
                <a:lnTo>
                  <a:pt x="165100" y="556260"/>
                </a:lnTo>
                <a:lnTo>
                  <a:pt x="173990" y="560070"/>
                </a:lnTo>
                <a:lnTo>
                  <a:pt x="200659" y="570230"/>
                </a:lnTo>
                <a:lnTo>
                  <a:pt x="208280" y="571500"/>
                </a:lnTo>
                <a:lnTo>
                  <a:pt x="210819" y="571500"/>
                </a:lnTo>
                <a:lnTo>
                  <a:pt x="210819" y="570230"/>
                </a:lnTo>
                <a:lnTo>
                  <a:pt x="215900" y="562610"/>
                </a:lnTo>
                <a:lnTo>
                  <a:pt x="218440" y="556260"/>
                </a:lnTo>
                <a:close/>
              </a:path>
              <a:path extrusionOk="0" h="609600" w="557530">
                <a:moveTo>
                  <a:pt x="198119" y="494030"/>
                </a:moveTo>
                <a:lnTo>
                  <a:pt x="198119" y="487680"/>
                </a:lnTo>
                <a:lnTo>
                  <a:pt x="196850" y="481330"/>
                </a:lnTo>
                <a:lnTo>
                  <a:pt x="196850" y="500380"/>
                </a:lnTo>
                <a:lnTo>
                  <a:pt x="198119" y="49403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223519" y="520700"/>
                </a:lnTo>
                <a:lnTo>
                  <a:pt x="215900" y="514350"/>
                </a:lnTo>
                <a:lnTo>
                  <a:pt x="205740" y="506730"/>
                </a:lnTo>
                <a:lnTo>
                  <a:pt x="196850" y="500380"/>
                </a:lnTo>
                <a:lnTo>
                  <a:pt x="196850" y="5308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321310"/>
                </a:moveTo>
                <a:lnTo>
                  <a:pt x="445769" y="314960"/>
                </a:lnTo>
                <a:lnTo>
                  <a:pt x="443230" y="312420"/>
                </a:lnTo>
                <a:lnTo>
                  <a:pt x="422909" y="285750"/>
                </a:lnTo>
                <a:lnTo>
                  <a:pt x="278130" y="285750"/>
                </a:lnTo>
                <a:lnTo>
                  <a:pt x="247650" y="279400"/>
                </a:lnTo>
                <a:lnTo>
                  <a:pt x="220980" y="261620"/>
                </a:lnTo>
                <a:lnTo>
                  <a:pt x="204469" y="236220"/>
                </a:lnTo>
                <a:lnTo>
                  <a:pt x="198119" y="204470"/>
                </a:lnTo>
                <a:lnTo>
                  <a:pt x="198119" y="347980"/>
                </a:lnTo>
                <a:lnTo>
                  <a:pt x="208280" y="341630"/>
                </a:lnTo>
                <a:lnTo>
                  <a:pt x="427990" y="341630"/>
                </a:lnTo>
                <a:lnTo>
                  <a:pt x="433069" y="336550"/>
                </a:lnTo>
                <a:lnTo>
                  <a:pt x="443230" y="325120"/>
                </a:lnTo>
                <a:lnTo>
                  <a:pt x="444500" y="323850"/>
                </a:lnTo>
                <a:lnTo>
                  <a:pt x="445769" y="321310"/>
                </a:lnTo>
                <a:close/>
              </a:path>
              <a:path extrusionOk="0" h="609600" w="557530">
                <a:moveTo>
                  <a:pt x="349250" y="67310"/>
                </a:moveTo>
                <a:lnTo>
                  <a:pt x="325119" y="57150"/>
                </a:lnTo>
                <a:lnTo>
                  <a:pt x="317500" y="3810"/>
                </a:lnTo>
                <a:lnTo>
                  <a:pt x="312419" y="0"/>
                </a:lnTo>
                <a:lnTo>
                  <a:pt x="245109" y="0"/>
                </a:lnTo>
                <a:lnTo>
                  <a:pt x="241300" y="3810"/>
                </a:lnTo>
                <a:lnTo>
                  <a:pt x="241300" y="7620"/>
                </a:lnTo>
                <a:lnTo>
                  <a:pt x="233680" y="57150"/>
                </a:lnTo>
                <a:lnTo>
                  <a:pt x="226059" y="58420"/>
                </a:lnTo>
                <a:lnTo>
                  <a:pt x="219709" y="60960"/>
                </a:lnTo>
                <a:lnTo>
                  <a:pt x="213359" y="64770"/>
                </a:lnTo>
                <a:lnTo>
                  <a:pt x="207009" y="67310"/>
                </a:lnTo>
                <a:lnTo>
                  <a:pt x="349250" y="67310"/>
                </a:lnTo>
                <a:close/>
              </a:path>
              <a:path extrusionOk="0" h="609600" w="557530">
                <a:moveTo>
                  <a:pt x="350519" y="341630"/>
                </a:moveTo>
                <a:lnTo>
                  <a:pt x="208280" y="341630"/>
                </a:lnTo>
                <a:lnTo>
                  <a:pt x="213359" y="344170"/>
                </a:lnTo>
                <a:lnTo>
                  <a:pt x="219709" y="347980"/>
                </a:lnTo>
                <a:lnTo>
                  <a:pt x="226059" y="349250"/>
                </a:lnTo>
                <a:lnTo>
                  <a:pt x="232409" y="351790"/>
                </a:lnTo>
                <a:lnTo>
                  <a:pt x="240030" y="405130"/>
                </a:lnTo>
                <a:lnTo>
                  <a:pt x="245109" y="408940"/>
                </a:lnTo>
                <a:lnTo>
                  <a:pt x="312419" y="408940"/>
                </a:lnTo>
                <a:lnTo>
                  <a:pt x="316230" y="405130"/>
                </a:lnTo>
                <a:lnTo>
                  <a:pt x="317500" y="401320"/>
                </a:lnTo>
                <a:lnTo>
                  <a:pt x="323850" y="353060"/>
                </a:lnTo>
                <a:lnTo>
                  <a:pt x="337819" y="347980"/>
                </a:lnTo>
                <a:lnTo>
                  <a:pt x="344169" y="344170"/>
                </a:lnTo>
                <a:lnTo>
                  <a:pt x="350519" y="341630"/>
                </a:lnTo>
                <a:close/>
              </a:path>
              <a:path extrusionOk="0" h="609600" w="557530">
                <a:moveTo>
                  <a:pt x="422909" y="123190"/>
                </a:moveTo>
                <a:lnTo>
                  <a:pt x="278130" y="123190"/>
                </a:lnTo>
                <a:lnTo>
                  <a:pt x="309880" y="129540"/>
                </a:lnTo>
                <a:lnTo>
                  <a:pt x="336550" y="147320"/>
                </a:lnTo>
                <a:lnTo>
                  <a:pt x="353059" y="172720"/>
                </a:lnTo>
                <a:lnTo>
                  <a:pt x="359409" y="204470"/>
                </a:lnTo>
                <a:lnTo>
                  <a:pt x="359409" y="285750"/>
                </a:lnTo>
                <a:lnTo>
                  <a:pt x="415290" y="285750"/>
                </a:lnTo>
                <a:lnTo>
                  <a:pt x="415290" y="133350"/>
                </a:lnTo>
                <a:lnTo>
                  <a:pt x="422909" y="123190"/>
                </a:lnTo>
                <a:close/>
              </a:path>
              <a:path extrusionOk="0" h="609600" w="557530">
                <a:moveTo>
                  <a:pt x="359409" y="285750"/>
                </a:moveTo>
                <a:lnTo>
                  <a:pt x="359409" y="204470"/>
                </a:lnTo>
                <a:lnTo>
                  <a:pt x="353059" y="236220"/>
                </a:lnTo>
                <a:lnTo>
                  <a:pt x="336550" y="261620"/>
                </a:lnTo>
                <a:lnTo>
                  <a:pt x="309880" y="279400"/>
                </a:lnTo>
                <a:lnTo>
                  <a:pt x="278130" y="285750"/>
                </a:lnTo>
                <a:lnTo>
                  <a:pt x="3594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554990" y="443230"/>
                </a:lnTo>
                <a:lnTo>
                  <a:pt x="547369" y="430530"/>
                </a:lnTo>
                <a:lnTo>
                  <a:pt x="544830" y="425450"/>
                </a:lnTo>
                <a:lnTo>
                  <a:pt x="392430" y="425450"/>
                </a:lnTo>
                <a:lnTo>
                  <a:pt x="383540" y="421640"/>
                </a:lnTo>
                <a:lnTo>
                  <a:pt x="370840" y="415290"/>
                </a:lnTo>
                <a:lnTo>
                  <a:pt x="356869" y="410210"/>
                </a:lnTo>
                <a:lnTo>
                  <a:pt x="349250" y="408940"/>
                </a:lnTo>
                <a:lnTo>
                  <a:pt x="346709" y="408940"/>
                </a:lnTo>
                <a:lnTo>
                  <a:pt x="346709" y="410210"/>
                </a:lnTo>
                <a:lnTo>
                  <a:pt x="334009" y="430530"/>
                </a:lnTo>
                <a:lnTo>
                  <a:pt x="327659" y="443230"/>
                </a:lnTo>
                <a:lnTo>
                  <a:pt x="323850" y="449580"/>
                </a:lnTo>
                <a:lnTo>
                  <a:pt x="328930" y="455930"/>
                </a:lnTo>
                <a:lnTo>
                  <a:pt x="340359" y="466090"/>
                </a:lnTo>
                <a:lnTo>
                  <a:pt x="353059" y="474980"/>
                </a:lnTo>
                <a:lnTo>
                  <a:pt x="360680" y="481330"/>
                </a:lnTo>
                <a:lnTo>
                  <a:pt x="360680" y="568778"/>
                </a:lnTo>
                <a:lnTo>
                  <a:pt x="383540" y="560070"/>
                </a:lnTo>
                <a:lnTo>
                  <a:pt x="392430" y="556260"/>
                </a:lnTo>
                <a:lnTo>
                  <a:pt x="400050" y="556260"/>
                </a:lnTo>
                <a:lnTo>
                  <a:pt x="400050" y="490220"/>
                </a:lnTo>
                <a:lnTo>
                  <a:pt x="403859" y="474980"/>
                </a:lnTo>
                <a:lnTo>
                  <a:pt x="412750" y="461010"/>
                </a:lnTo>
                <a:lnTo>
                  <a:pt x="425450" y="452120"/>
                </a:lnTo>
                <a:lnTo>
                  <a:pt x="440690" y="44958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360680" y="568778"/>
                </a:moveTo>
                <a:lnTo>
                  <a:pt x="360680" y="500380"/>
                </a:lnTo>
                <a:lnTo>
                  <a:pt x="353059" y="505460"/>
                </a:lnTo>
                <a:lnTo>
                  <a:pt x="340359" y="515620"/>
                </a:lnTo>
                <a:lnTo>
                  <a:pt x="328930" y="524510"/>
                </a:lnTo>
                <a:lnTo>
                  <a:pt x="323850" y="530860"/>
                </a:lnTo>
                <a:lnTo>
                  <a:pt x="327659" y="537210"/>
                </a:lnTo>
                <a:lnTo>
                  <a:pt x="334009" y="549910"/>
                </a:lnTo>
                <a:lnTo>
                  <a:pt x="346709" y="570230"/>
                </a:lnTo>
                <a:lnTo>
                  <a:pt x="346709" y="571500"/>
                </a:lnTo>
                <a:lnTo>
                  <a:pt x="349250" y="571500"/>
                </a:lnTo>
                <a:lnTo>
                  <a:pt x="356869" y="570230"/>
                </a:lnTo>
                <a:lnTo>
                  <a:pt x="360680" y="568778"/>
                </a:lnTo>
                <a:close/>
              </a:path>
              <a:path extrusionOk="0" h="609600" w="557530">
                <a:moveTo>
                  <a:pt x="429259" y="67310"/>
                </a:moveTo>
                <a:lnTo>
                  <a:pt x="410209" y="48260"/>
                </a:lnTo>
                <a:lnTo>
                  <a:pt x="398780" y="38100"/>
                </a:lnTo>
                <a:lnTo>
                  <a:pt x="397509" y="36830"/>
                </a:lnTo>
                <a:lnTo>
                  <a:pt x="388619" y="36830"/>
                </a:lnTo>
                <a:lnTo>
                  <a:pt x="386080" y="38100"/>
                </a:lnTo>
                <a:lnTo>
                  <a:pt x="359409" y="60960"/>
                </a:lnTo>
                <a:lnTo>
                  <a:pt x="349250" y="67310"/>
                </a:lnTo>
                <a:lnTo>
                  <a:pt x="429259" y="67310"/>
                </a:lnTo>
                <a:close/>
              </a:path>
              <a:path extrusionOk="0" h="609600" w="557530">
                <a:moveTo>
                  <a:pt x="427990" y="341630"/>
                </a:moveTo>
                <a:lnTo>
                  <a:pt x="350519" y="341630"/>
                </a:lnTo>
                <a:lnTo>
                  <a:pt x="359409" y="347980"/>
                </a:lnTo>
                <a:lnTo>
                  <a:pt x="368300" y="355600"/>
                </a:lnTo>
                <a:lnTo>
                  <a:pt x="377190" y="361950"/>
                </a:lnTo>
                <a:lnTo>
                  <a:pt x="386080" y="369570"/>
                </a:lnTo>
                <a:lnTo>
                  <a:pt x="389890" y="372110"/>
                </a:lnTo>
                <a:lnTo>
                  <a:pt x="392430" y="372110"/>
                </a:lnTo>
                <a:lnTo>
                  <a:pt x="402590" y="365760"/>
                </a:lnTo>
                <a:lnTo>
                  <a:pt x="417830" y="351790"/>
                </a:lnTo>
                <a:lnTo>
                  <a:pt x="427990" y="341630"/>
                </a:lnTo>
                <a:close/>
              </a:path>
              <a:path extrusionOk="0" h="609600" w="557530">
                <a:moveTo>
                  <a:pt x="360680" y="500380"/>
                </a:moveTo>
                <a:lnTo>
                  <a:pt x="360680" y="481330"/>
                </a:lnTo>
                <a:lnTo>
                  <a:pt x="359409" y="487680"/>
                </a:lnTo>
                <a:lnTo>
                  <a:pt x="359409" y="494030"/>
                </a:lnTo>
                <a:lnTo>
                  <a:pt x="360680" y="500380"/>
                </a:lnTo>
                <a:close/>
              </a:path>
              <a:path extrusionOk="0" h="609600" w="557530">
                <a:moveTo>
                  <a:pt x="490219" y="425450"/>
                </a:moveTo>
                <a:lnTo>
                  <a:pt x="485140" y="421640"/>
                </a:lnTo>
                <a:lnTo>
                  <a:pt x="478790" y="417830"/>
                </a:lnTo>
                <a:lnTo>
                  <a:pt x="473709" y="415290"/>
                </a:lnTo>
                <a:lnTo>
                  <a:pt x="472440" y="405130"/>
                </a:lnTo>
                <a:lnTo>
                  <a:pt x="469900" y="388620"/>
                </a:lnTo>
                <a:lnTo>
                  <a:pt x="467359" y="374650"/>
                </a:lnTo>
                <a:lnTo>
                  <a:pt x="463550" y="368300"/>
                </a:lnTo>
                <a:lnTo>
                  <a:pt x="419100" y="368300"/>
                </a:lnTo>
                <a:lnTo>
                  <a:pt x="415290" y="374650"/>
                </a:lnTo>
                <a:lnTo>
                  <a:pt x="412750" y="388620"/>
                </a:lnTo>
                <a:lnTo>
                  <a:pt x="410209" y="405130"/>
                </a:lnTo>
                <a:lnTo>
                  <a:pt x="408940" y="415290"/>
                </a:lnTo>
                <a:lnTo>
                  <a:pt x="402590" y="417830"/>
                </a:lnTo>
                <a:lnTo>
                  <a:pt x="392430" y="425450"/>
                </a:lnTo>
                <a:lnTo>
                  <a:pt x="490219" y="425450"/>
                </a:lnTo>
                <a:close/>
              </a:path>
              <a:path extrusionOk="0" h="609600" w="557530">
                <a:moveTo>
                  <a:pt x="490219" y="556260"/>
                </a:moveTo>
                <a:lnTo>
                  <a:pt x="392430" y="556260"/>
                </a:lnTo>
                <a:lnTo>
                  <a:pt x="397509" y="560070"/>
                </a:lnTo>
                <a:lnTo>
                  <a:pt x="402590" y="562610"/>
                </a:lnTo>
                <a:lnTo>
                  <a:pt x="408940" y="565150"/>
                </a:lnTo>
                <a:lnTo>
                  <a:pt x="410209" y="575310"/>
                </a:lnTo>
                <a:lnTo>
                  <a:pt x="412750" y="591820"/>
                </a:lnTo>
                <a:lnTo>
                  <a:pt x="415290" y="605790"/>
                </a:lnTo>
                <a:lnTo>
                  <a:pt x="417830" y="609422"/>
                </a:lnTo>
                <a:lnTo>
                  <a:pt x="464819" y="609422"/>
                </a:lnTo>
                <a:lnTo>
                  <a:pt x="467359" y="605790"/>
                </a:lnTo>
                <a:lnTo>
                  <a:pt x="469900" y="591820"/>
                </a:lnTo>
                <a:lnTo>
                  <a:pt x="472440" y="575310"/>
                </a:lnTo>
                <a:lnTo>
                  <a:pt x="473709" y="565150"/>
                </a:lnTo>
                <a:lnTo>
                  <a:pt x="485140" y="560070"/>
                </a:lnTo>
                <a:lnTo>
                  <a:pt x="490219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440690" y="530860"/>
                </a:lnTo>
                <a:lnTo>
                  <a:pt x="425450" y="528320"/>
                </a:lnTo>
                <a:lnTo>
                  <a:pt x="412750" y="519430"/>
                </a:lnTo>
                <a:lnTo>
                  <a:pt x="403859" y="506730"/>
                </a:lnTo>
                <a:lnTo>
                  <a:pt x="400050" y="490220"/>
                </a:lnTo>
                <a:lnTo>
                  <a:pt x="400050" y="556260"/>
                </a:lnTo>
                <a:lnTo>
                  <a:pt x="543560" y="556260"/>
                </a:lnTo>
                <a:lnTo>
                  <a:pt x="554990" y="537210"/>
                </a:lnTo>
                <a:lnTo>
                  <a:pt x="557530" y="530860"/>
                </a:lnTo>
                <a:close/>
              </a:path>
              <a:path extrusionOk="0" h="609600" w="557530">
                <a:moveTo>
                  <a:pt x="481330" y="238760"/>
                </a:moveTo>
                <a:lnTo>
                  <a:pt x="481330" y="170180"/>
                </a:lnTo>
                <a:lnTo>
                  <a:pt x="478790" y="166370"/>
                </a:lnTo>
                <a:lnTo>
                  <a:pt x="473709" y="165100"/>
                </a:lnTo>
                <a:lnTo>
                  <a:pt x="462280" y="162560"/>
                </a:lnTo>
                <a:lnTo>
                  <a:pt x="449580" y="161290"/>
                </a:lnTo>
                <a:lnTo>
                  <a:pt x="436880" y="158750"/>
                </a:lnTo>
                <a:lnTo>
                  <a:pt x="425450" y="157480"/>
                </a:lnTo>
                <a:lnTo>
                  <a:pt x="422909" y="151130"/>
                </a:lnTo>
                <a:lnTo>
                  <a:pt x="420369" y="146050"/>
                </a:lnTo>
                <a:lnTo>
                  <a:pt x="415290" y="133350"/>
                </a:lnTo>
                <a:lnTo>
                  <a:pt x="415290" y="275590"/>
                </a:lnTo>
                <a:lnTo>
                  <a:pt x="420369" y="262890"/>
                </a:lnTo>
                <a:lnTo>
                  <a:pt x="422909" y="257810"/>
                </a:lnTo>
                <a:lnTo>
                  <a:pt x="425450" y="251460"/>
                </a:lnTo>
                <a:lnTo>
                  <a:pt x="473709" y="243840"/>
                </a:lnTo>
                <a:lnTo>
                  <a:pt x="478790" y="242570"/>
                </a:lnTo>
                <a:lnTo>
                  <a:pt x="481330" y="238760"/>
                </a:lnTo>
                <a:close/>
              </a:path>
              <a:path extrusionOk="0" h="609600" w="557530">
                <a:moveTo>
                  <a:pt x="422909" y="285750"/>
                </a:moveTo>
                <a:lnTo>
                  <a:pt x="415290" y="275590"/>
                </a:lnTo>
                <a:lnTo>
                  <a:pt x="415290" y="285750"/>
                </a:lnTo>
                <a:lnTo>
                  <a:pt x="4229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440690" y="449580"/>
                </a:lnTo>
                <a:lnTo>
                  <a:pt x="457200" y="452120"/>
                </a:lnTo>
                <a:lnTo>
                  <a:pt x="469900" y="461010"/>
                </a:lnTo>
                <a:lnTo>
                  <a:pt x="478790" y="474980"/>
                </a:lnTo>
                <a:lnTo>
                  <a:pt x="481330" y="490220"/>
                </a:lnTo>
                <a:lnTo>
                  <a:pt x="481330" y="530860"/>
                </a:lnTo>
                <a:lnTo>
                  <a:pt x="521969" y="530860"/>
                </a:lnTo>
                <a:lnTo>
                  <a:pt x="521969" y="481330"/>
                </a:lnTo>
                <a:lnTo>
                  <a:pt x="529590" y="474980"/>
                </a:lnTo>
                <a:lnTo>
                  <a:pt x="541019" y="466090"/>
                </a:lnTo>
                <a:lnTo>
                  <a:pt x="552450" y="45593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481330" y="530860"/>
                </a:moveTo>
                <a:lnTo>
                  <a:pt x="481330" y="490220"/>
                </a:lnTo>
                <a:lnTo>
                  <a:pt x="478790" y="506730"/>
                </a:lnTo>
                <a:lnTo>
                  <a:pt x="469900" y="519430"/>
                </a:lnTo>
                <a:lnTo>
                  <a:pt x="457200" y="528320"/>
                </a:lnTo>
                <a:lnTo>
                  <a:pt x="440690" y="530860"/>
                </a:lnTo>
                <a:lnTo>
                  <a:pt x="481330" y="530860"/>
                </a:lnTo>
                <a:close/>
              </a:path>
              <a:path extrusionOk="0" h="609600" w="557530">
                <a:moveTo>
                  <a:pt x="544830" y="425450"/>
                </a:moveTo>
                <a:lnTo>
                  <a:pt x="539750" y="417830"/>
                </a:lnTo>
                <a:lnTo>
                  <a:pt x="535940" y="410210"/>
                </a:lnTo>
                <a:lnTo>
                  <a:pt x="534669" y="408940"/>
                </a:lnTo>
                <a:lnTo>
                  <a:pt x="533400" y="408940"/>
                </a:lnTo>
                <a:lnTo>
                  <a:pt x="525780" y="410210"/>
                </a:lnTo>
                <a:lnTo>
                  <a:pt x="511809" y="415290"/>
                </a:lnTo>
                <a:lnTo>
                  <a:pt x="497840" y="421640"/>
                </a:lnTo>
                <a:lnTo>
                  <a:pt x="490219" y="425450"/>
                </a:lnTo>
                <a:lnTo>
                  <a:pt x="544830" y="425450"/>
                </a:lnTo>
                <a:close/>
              </a:path>
              <a:path extrusionOk="0" h="609600" w="557530">
                <a:moveTo>
                  <a:pt x="543560" y="556260"/>
                </a:moveTo>
                <a:lnTo>
                  <a:pt x="490219" y="556260"/>
                </a:lnTo>
                <a:lnTo>
                  <a:pt x="497840" y="560070"/>
                </a:lnTo>
                <a:lnTo>
                  <a:pt x="524510" y="570230"/>
                </a:lnTo>
                <a:lnTo>
                  <a:pt x="533400" y="571500"/>
                </a:lnTo>
                <a:lnTo>
                  <a:pt x="534669" y="571500"/>
                </a:lnTo>
                <a:lnTo>
                  <a:pt x="535940" y="570230"/>
                </a:lnTo>
                <a:lnTo>
                  <a:pt x="539750" y="562610"/>
                </a:lnTo>
                <a:lnTo>
                  <a:pt x="543560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557530" y="529590"/>
                </a:lnTo>
                <a:lnTo>
                  <a:pt x="548640" y="520700"/>
                </a:lnTo>
                <a:lnTo>
                  <a:pt x="539750" y="514350"/>
                </a:lnTo>
                <a:lnTo>
                  <a:pt x="530860" y="506730"/>
                </a:lnTo>
                <a:lnTo>
                  <a:pt x="521969" y="500380"/>
                </a:lnTo>
                <a:lnTo>
                  <a:pt x="521969" y="530860"/>
                </a:lnTo>
                <a:lnTo>
                  <a:pt x="557530" y="5308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28"/>
          <p:cNvSpPr txBox="1"/>
          <p:nvPr>
            <p:ph type="title"/>
          </p:nvPr>
        </p:nvSpPr>
        <p:spPr>
          <a:xfrm>
            <a:off x="812800" y="1900039"/>
            <a:ext cx="7537450" cy="905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186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900">
                <a:latin typeface="Lucida Sans"/>
                <a:ea typeface="Lucida Sans"/>
                <a:cs typeface="Lucida Sans"/>
                <a:sym typeface="Lucida Sans"/>
              </a:rPr>
              <a:t>¿Cuál es el potencial del proyecto si nos va bien?</a:t>
            </a:r>
            <a:endParaRPr sz="29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12700" rtl="0" algn="l">
              <a:lnSpc>
                <a:spcPct val="1186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900">
                <a:latin typeface="Lucida Sans"/>
                <a:ea typeface="Lucida Sans"/>
                <a:cs typeface="Lucida Sans"/>
                <a:sym typeface="Lucida Sans"/>
              </a:rPr>
              <a:t>¿En qué esperamos convertirnos al largo plazo?</a:t>
            </a:r>
            <a:endParaRPr sz="29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867" name="Google Shape;1867;p128"/>
          <p:cNvSpPr/>
          <p:nvPr/>
        </p:nvSpPr>
        <p:spPr>
          <a:xfrm>
            <a:off x="2594610" y="3286315"/>
            <a:ext cx="4888865" cy="551180"/>
          </a:xfrm>
          <a:custGeom>
            <a:rect b="b" l="l" r="r" t="t"/>
            <a:pathLst>
              <a:path extrusionOk="0" h="551179" w="4888865">
                <a:moveTo>
                  <a:pt x="0" y="0"/>
                </a:moveTo>
                <a:lnTo>
                  <a:pt x="4888826" y="0"/>
                </a:lnTo>
                <a:lnTo>
                  <a:pt x="4888826" y="550684"/>
                </a:lnTo>
                <a:lnTo>
                  <a:pt x="0" y="550684"/>
                </a:lnTo>
                <a:lnTo>
                  <a:pt x="0" y="0"/>
                </a:lnTo>
                <a:close/>
              </a:path>
            </a:pathLst>
          </a:custGeom>
          <a:solidFill>
            <a:srgbClr val="5E63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8" name="Google Shape;1868;p128"/>
          <p:cNvSpPr/>
          <p:nvPr/>
        </p:nvSpPr>
        <p:spPr>
          <a:xfrm>
            <a:off x="2201710" y="2551469"/>
            <a:ext cx="5674639" cy="51066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9" name="Google Shape;1869;p128"/>
          <p:cNvSpPr txBox="1"/>
          <p:nvPr/>
        </p:nvSpPr>
        <p:spPr>
          <a:xfrm>
            <a:off x="2594610" y="3831996"/>
            <a:ext cx="4888865" cy="3122930"/>
          </a:xfrm>
          <a:prstGeom prst="rect">
            <a:avLst/>
          </a:prstGeom>
          <a:solidFill>
            <a:srgbClr val="6F7377"/>
          </a:solidFill>
          <a:ln>
            <a:noFill/>
          </a:ln>
        </p:spPr>
        <p:txBody>
          <a:bodyPr anchorCtr="0" anchor="t" bIns="0" lIns="0" spcFirstLastPara="1" rIns="0" wrap="square" tIns="224150">
            <a:spAutoFit/>
          </a:bodyPr>
          <a:lstStyle/>
          <a:p>
            <a:pPr indent="0" lvl="0" marL="440055" marR="565150" rtl="0" algn="ctr">
              <a:lnSpc>
                <a:spcPct val="101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NUESTRAS METAS DE  LARGO PLAZO SON: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23189" rtl="0" algn="ctr">
              <a:spcBef>
                <a:spcPts val="76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_______________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p128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1" name="Google Shape;1871;p128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Google Shape;1872;p128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128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p128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Google Shape;1875;p128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Google Shape;1876;p128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128"/>
          <p:cNvSpPr txBox="1"/>
          <p:nvPr/>
        </p:nvSpPr>
        <p:spPr>
          <a:xfrm>
            <a:off x="1473200" y="542329"/>
            <a:ext cx="119062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Impacto</a:t>
            </a:r>
            <a:endParaRPr sz="2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8" name="Google Shape;1878;p128"/>
          <p:cNvSpPr/>
          <p:nvPr/>
        </p:nvSpPr>
        <p:spPr>
          <a:xfrm>
            <a:off x="863904" y="584200"/>
            <a:ext cx="376555" cy="393700"/>
          </a:xfrm>
          <a:custGeom>
            <a:rect b="b" l="l" r="r" t="t"/>
            <a:pathLst>
              <a:path extrusionOk="0" h="393700" w="376555">
                <a:moveTo>
                  <a:pt x="173338" y="32804"/>
                </a:moveTo>
                <a:lnTo>
                  <a:pt x="139918" y="32804"/>
                </a:lnTo>
                <a:lnTo>
                  <a:pt x="139918" y="135077"/>
                </a:lnTo>
                <a:lnTo>
                  <a:pt x="8584" y="338340"/>
                </a:lnTo>
                <a:lnTo>
                  <a:pt x="0" y="359854"/>
                </a:lnTo>
                <a:lnTo>
                  <a:pt x="2970" y="377455"/>
                </a:lnTo>
                <a:lnTo>
                  <a:pt x="16514" y="389338"/>
                </a:lnTo>
                <a:lnTo>
                  <a:pt x="39654" y="393700"/>
                </a:lnTo>
                <a:lnTo>
                  <a:pt x="340443" y="393700"/>
                </a:lnTo>
                <a:lnTo>
                  <a:pt x="363584" y="389338"/>
                </a:lnTo>
                <a:lnTo>
                  <a:pt x="376108" y="378350"/>
                </a:lnTo>
                <a:lnTo>
                  <a:pt x="376108" y="349851"/>
                </a:lnTo>
                <a:lnTo>
                  <a:pt x="371515" y="338340"/>
                </a:lnTo>
                <a:lnTo>
                  <a:pt x="322494" y="262470"/>
                </a:lnTo>
                <a:lnTo>
                  <a:pt x="97096" y="262470"/>
                </a:lnTo>
                <a:lnTo>
                  <a:pt x="168117" y="152514"/>
                </a:lnTo>
                <a:lnTo>
                  <a:pt x="173338" y="144564"/>
                </a:lnTo>
                <a:lnTo>
                  <a:pt x="173338" y="32804"/>
                </a:lnTo>
                <a:close/>
              </a:path>
              <a:path extrusionOk="0" h="393700" w="376555">
                <a:moveTo>
                  <a:pt x="240181" y="32804"/>
                </a:moveTo>
                <a:lnTo>
                  <a:pt x="206759" y="32804"/>
                </a:lnTo>
                <a:lnTo>
                  <a:pt x="206759" y="144564"/>
                </a:lnTo>
                <a:lnTo>
                  <a:pt x="211982" y="152514"/>
                </a:lnTo>
                <a:lnTo>
                  <a:pt x="283001" y="262470"/>
                </a:lnTo>
                <a:lnTo>
                  <a:pt x="322494" y="262470"/>
                </a:lnTo>
                <a:lnTo>
                  <a:pt x="240181" y="135077"/>
                </a:lnTo>
                <a:lnTo>
                  <a:pt x="240181" y="32804"/>
                </a:lnTo>
                <a:close/>
              </a:path>
              <a:path extrusionOk="0" h="393700" w="376555">
                <a:moveTo>
                  <a:pt x="266030" y="0"/>
                </a:moveTo>
                <a:lnTo>
                  <a:pt x="114068" y="0"/>
                </a:lnTo>
                <a:lnTo>
                  <a:pt x="106497" y="7429"/>
                </a:lnTo>
                <a:lnTo>
                  <a:pt x="106497" y="25374"/>
                </a:lnTo>
                <a:lnTo>
                  <a:pt x="114068" y="32804"/>
                </a:lnTo>
                <a:lnTo>
                  <a:pt x="266030" y="32804"/>
                </a:lnTo>
                <a:lnTo>
                  <a:pt x="273602" y="25374"/>
                </a:lnTo>
                <a:lnTo>
                  <a:pt x="273602" y="7429"/>
                </a:lnTo>
                <a:lnTo>
                  <a:pt x="266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129"/>
          <p:cNvSpPr txBox="1"/>
          <p:nvPr/>
        </p:nvSpPr>
        <p:spPr>
          <a:xfrm>
            <a:off x="965200" y="1718965"/>
            <a:ext cx="8204834" cy="4363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2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Ejemplos</a:t>
            </a:r>
            <a:endParaRPr sz="62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673100" marR="860425" rtl="0" algn="l">
              <a:lnSpc>
                <a:spcPct val="119000"/>
              </a:lnSpc>
              <a:spcBef>
                <a:spcPts val="374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Queremos ser el lugar donde los médicos buscan  reviews de estudios científicos.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673100" marR="5080" rtl="0" algn="l">
              <a:lnSpc>
                <a:spcPct val="171428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Queremos estimular un nuevo tipo de perfil profesional.  Queremos hacer que el trabajo remoto sea el </a:t>
            </a:r>
            <a:r>
              <a:rPr b="1" i="1" lang="en-US" sz="2450">
                <a:solidFill>
                  <a:srgbClr val="DCDEE0"/>
                </a:solidFill>
                <a:latin typeface="Gill Sans"/>
                <a:ea typeface="Gill Sans"/>
                <a:cs typeface="Gill Sans"/>
                <a:sym typeface="Gill Sans"/>
              </a:rPr>
              <a:t>default</a:t>
            </a: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673100" marR="36830" rtl="0" algn="l">
              <a:lnSpc>
                <a:spcPct val="119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Queremos lograr que la relación de las personas con su  banco sea 100% digital.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4" name="Google Shape;1884;p129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5" name="Google Shape;1885;p129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6" name="Google Shape;1886;p129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p129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129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Google Shape;1889;p129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0" name="Google Shape;1890;p129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129"/>
          <p:cNvSpPr txBox="1"/>
          <p:nvPr>
            <p:ph type="title"/>
          </p:nvPr>
        </p:nvSpPr>
        <p:spPr>
          <a:xfrm>
            <a:off x="1473200" y="542329"/>
            <a:ext cx="119062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Impacto</a:t>
            </a:r>
            <a:endParaRPr sz="2600"/>
          </a:p>
        </p:txBody>
      </p:sp>
      <p:sp>
        <p:nvSpPr>
          <p:cNvPr id="1892" name="Google Shape;1892;p129"/>
          <p:cNvSpPr/>
          <p:nvPr/>
        </p:nvSpPr>
        <p:spPr>
          <a:xfrm>
            <a:off x="863904" y="584200"/>
            <a:ext cx="376555" cy="393700"/>
          </a:xfrm>
          <a:custGeom>
            <a:rect b="b" l="l" r="r" t="t"/>
            <a:pathLst>
              <a:path extrusionOk="0" h="393700" w="376555">
                <a:moveTo>
                  <a:pt x="173338" y="32804"/>
                </a:moveTo>
                <a:lnTo>
                  <a:pt x="139918" y="32804"/>
                </a:lnTo>
                <a:lnTo>
                  <a:pt x="139918" y="135077"/>
                </a:lnTo>
                <a:lnTo>
                  <a:pt x="8584" y="338340"/>
                </a:lnTo>
                <a:lnTo>
                  <a:pt x="0" y="359854"/>
                </a:lnTo>
                <a:lnTo>
                  <a:pt x="2970" y="377455"/>
                </a:lnTo>
                <a:lnTo>
                  <a:pt x="16514" y="389338"/>
                </a:lnTo>
                <a:lnTo>
                  <a:pt x="39654" y="393700"/>
                </a:lnTo>
                <a:lnTo>
                  <a:pt x="340443" y="393700"/>
                </a:lnTo>
                <a:lnTo>
                  <a:pt x="363584" y="389338"/>
                </a:lnTo>
                <a:lnTo>
                  <a:pt x="376108" y="378350"/>
                </a:lnTo>
                <a:lnTo>
                  <a:pt x="376108" y="349851"/>
                </a:lnTo>
                <a:lnTo>
                  <a:pt x="371515" y="338340"/>
                </a:lnTo>
                <a:lnTo>
                  <a:pt x="322494" y="262470"/>
                </a:lnTo>
                <a:lnTo>
                  <a:pt x="97096" y="262470"/>
                </a:lnTo>
                <a:lnTo>
                  <a:pt x="168117" y="152514"/>
                </a:lnTo>
                <a:lnTo>
                  <a:pt x="173338" y="144564"/>
                </a:lnTo>
                <a:lnTo>
                  <a:pt x="173338" y="32804"/>
                </a:lnTo>
                <a:close/>
              </a:path>
              <a:path extrusionOk="0" h="393700" w="376555">
                <a:moveTo>
                  <a:pt x="240181" y="32804"/>
                </a:moveTo>
                <a:lnTo>
                  <a:pt x="206759" y="32804"/>
                </a:lnTo>
                <a:lnTo>
                  <a:pt x="206759" y="144564"/>
                </a:lnTo>
                <a:lnTo>
                  <a:pt x="211982" y="152514"/>
                </a:lnTo>
                <a:lnTo>
                  <a:pt x="283001" y="262470"/>
                </a:lnTo>
                <a:lnTo>
                  <a:pt x="322494" y="262470"/>
                </a:lnTo>
                <a:lnTo>
                  <a:pt x="240181" y="135077"/>
                </a:lnTo>
                <a:lnTo>
                  <a:pt x="240181" y="32804"/>
                </a:lnTo>
                <a:close/>
              </a:path>
              <a:path extrusionOk="0" h="393700" w="376555">
                <a:moveTo>
                  <a:pt x="266030" y="0"/>
                </a:moveTo>
                <a:lnTo>
                  <a:pt x="114068" y="0"/>
                </a:lnTo>
                <a:lnTo>
                  <a:pt x="106497" y="7429"/>
                </a:lnTo>
                <a:lnTo>
                  <a:pt x="106497" y="25374"/>
                </a:lnTo>
                <a:lnTo>
                  <a:pt x="114068" y="32804"/>
                </a:lnTo>
                <a:lnTo>
                  <a:pt x="266030" y="32804"/>
                </a:lnTo>
                <a:lnTo>
                  <a:pt x="273602" y="25374"/>
                </a:lnTo>
                <a:lnTo>
                  <a:pt x="273602" y="7429"/>
                </a:lnTo>
                <a:lnTo>
                  <a:pt x="266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129"/>
          <p:cNvSpPr/>
          <p:nvPr/>
        </p:nvSpPr>
        <p:spPr>
          <a:xfrm>
            <a:off x="1003300" y="33020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129"/>
          <p:cNvSpPr/>
          <p:nvPr/>
        </p:nvSpPr>
        <p:spPr>
          <a:xfrm>
            <a:off x="1003300" y="43561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129"/>
          <p:cNvSpPr/>
          <p:nvPr/>
        </p:nvSpPr>
        <p:spPr>
          <a:xfrm>
            <a:off x="1003300" y="48514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129"/>
          <p:cNvSpPr/>
          <p:nvPr/>
        </p:nvSpPr>
        <p:spPr>
          <a:xfrm>
            <a:off x="1003300" y="5372100"/>
            <a:ext cx="327025" cy="240029"/>
          </a:xfrm>
          <a:custGeom>
            <a:rect b="b" l="l" r="r" t="t"/>
            <a:pathLst>
              <a:path extrusionOk="0" h="240029" w="327025">
                <a:moveTo>
                  <a:pt x="54121" y="73113"/>
                </a:moveTo>
                <a:lnTo>
                  <a:pt x="43591" y="73113"/>
                </a:lnTo>
                <a:lnTo>
                  <a:pt x="38327" y="75133"/>
                </a:lnTo>
                <a:lnTo>
                  <a:pt x="2105" y="109880"/>
                </a:lnTo>
                <a:lnTo>
                  <a:pt x="0" y="114922"/>
                </a:lnTo>
                <a:lnTo>
                  <a:pt x="0" y="125031"/>
                </a:lnTo>
                <a:lnTo>
                  <a:pt x="2105" y="130073"/>
                </a:lnTo>
                <a:lnTo>
                  <a:pt x="114559" y="237934"/>
                </a:lnTo>
                <a:lnTo>
                  <a:pt x="119824" y="239953"/>
                </a:lnTo>
                <a:lnTo>
                  <a:pt x="130352" y="239953"/>
                </a:lnTo>
                <a:lnTo>
                  <a:pt x="135618" y="237934"/>
                </a:lnTo>
                <a:lnTo>
                  <a:pt x="239443" y="138353"/>
                </a:lnTo>
                <a:lnTo>
                  <a:pt x="125088" y="138353"/>
                </a:lnTo>
                <a:lnTo>
                  <a:pt x="59385" y="75133"/>
                </a:lnTo>
                <a:lnTo>
                  <a:pt x="54121" y="73113"/>
                </a:lnTo>
                <a:close/>
              </a:path>
              <a:path extrusionOk="0" h="240029" w="327025">
                <a:moveTo>
                  <a:pt x="282816" y="0"/>
                </a:moveTo>
                <a:lnTo>
                  <a:pt x="272288" y="0"/>
                </a:lnTo>
                <a:lnTo>
                  <a:pt x="267017" y="2019"/>
                </a:lnTo>
                <a:lnTo>
                  <a:pt x="125088" y="138353"/>
                </a:lnTo>
                <a:lnTo>
                  <a:pt x="239443" y="138353"/>
                </a:lnTo>
                <a:lnTo>
                  <a:pt x="324307" y="56959"/>
                </a:lnTo>
                <a:lnTo>
                  <a:pt x="326415" y="51904"/>
                </a:lnTo>
                <a:lnTo>
                  <a:pt x="326415" y="41808"/>
                </a:lnTo>
                <a:lnTo>
                  <a:pt x="324307" y="36766"/>
                </a:lnTo>
                <a:lnTo>
                  <a:pt x="288086" y="2019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130"/>
          <p:cNvSpPr/>
          <p:nvPr/>
        </p:nvSpPr>
        <p:spPr>
          <a:xfrm>
            <a:off x="0" y="543912"/>
            <a:ext cx="2865755" cy="7114540"/>
          </a:xfrm>
          <a:custGeom>
            <a:rect b="b" l="l" r="r" t="t"/>
            <a:pathLst>
              <a:path extrusionOk="0" h="7114540" w="2865755">
                <a:moveTo>
                  <a:pt x="2865619" y="7114188"/>
                </a:moveTo>
                <a:lnTo>
                  <a:pt x="2865619" y="0"/>
                </a:lnTo>
                <a:lnTo>
                  <a:pt x="0" y="0"/>
                </a:lnTo>
              </a:path>
            </a:pathLst>
          </a:custGeom>
          <a:noFill/>
          <a:ln cap="flat" cmpd="sng" w="18100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2" name="Google Shape;1902;p130"/>
          <p:cNvSpPr/>
          <p:nvPr/>
        </p:nvSpPr>
        <p:spPr>
          <a:xfrm>
            <a:off x="2865037" y="543912"/>
            <a:ext cx="4071620" cy="7114540"/>
          </a:xfrm>
          <a:custGeom>
            <a:rect b="b" l="l" r="r" t="t"/>
            <a:pathLst>
              <a:path extrusionOk="0" h="7114540" w="4071620">
                <a:moveTo>
                  <a:pt x="4071148" y="7114188"/>
                </a:moveTo>
                <a:lnTo>
                  <a:pt x="4071148" y="0"/>
                </a:lnTo>
                <a:lnTo>
                  <a:pt x="0" y="0"/>
                </a:lnTo>
                <a:lnTo>
                  <a:pt x="0" y="7114188"/>
                </a:lnTo>
              </a:path>
            </a:pathLst>
          </a:custGeom>
          <a:noFill/>
          <a:ln cap="flat" cmpd="sng" w="181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3" name="Google Shape;1903;p130"/>
          <p:cNvSpPr/>
          <p:nvPr/>
        </p:nvSpPr>
        <p:spPr>
          <a:xfrm>
            <a:off x="6935625" y="543912"/>
            <a:ext cx="3122930" cy="7114540"/>
          </a:xfrm>
          <a:custGeom>
            <a:rect b="b" l="l" r="r" t="t"/>
            <a:pathLst>
              <a:path extrusionOk="0" h="7114540" w="3122929">
                <a:moveTo>
                  <a:pt x="3122773" y="0"/>
                </a:moveTo>
                <a:lnTo>
                  <a:pt x="0" y="0"/>
                </a:lnTo>
                <a:lnTo>
                  <a:pt x="0" y="7114188"/>
                </a:lnTo>
              </a:path>
            </a:pathLst>
          </a:custGeom>
          <a:noFill/>
          <a:ln cap="flat" cmpd="sng" w="18100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Google Shape;1904;p130"/>
          <p:cNvSpPr/>
          <p:nvPr/>
        </p:nvSpPr>
        <p:spPr>
          <a:xfrm>
            <a:off x="0" y="190727"/>
            <a:ext cx="756920" cy="156210"/>
          </a:xfrm>
          <a:custGeom>
            <a:rect b="b" l="l" r="r" t="t"/>
            <a:pathLst>
              <a:path extrusionOk="0" h="156210" w="756920">
                <a:moveTo>
                  <a:pt x="0" y="155957"/>
                </a:moveTo>
                <a:lnTo>
                  <a:pt x="756881" y="155957"/>
                </a:lnTo>
                <a:lnTo>
                  <a:pt x="756881" y="0"/>
                </a:lnTo>
                <a:lnTo>
                  <a:pt x="0" y="0"/>
                </a:lnTo>
                <a:lnTo>
                  <a:pt x="0" y="155957"/>
                </a:lnTo>
                <a:close/>
              </a:path>
            </a:pathLst>
          </a:custGeom>
          <a:solidFill>
            <a:srgbClr val="ED1C2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p130"/>
          <p:cNvSpPr/>
          <p:nvPr/>
        </p:nvSpPr>
        <p:spPr>
          <a:xfrm>
            <a:off x="900713" y="192012"/>
            <a:ext cx="9157970" cy="156210"/>
          </a:xfrm>
          <a:custGeom>
            <a:rect b="b" l="l" r="r" t="t"/>
            <a:pathLst>
              <a:path extrusionOk="0" h="156210" w="9157970">
                <a:moveTo>
                  <a:pt x="0" y="155954"/>
                </a:moveTo>
                <a:lnTo>
                  <a:pt x="9157686" y="155954"/>
                </a:lnTo>
                <a:lnTo>
                  <a:pt x="9157686" y="0"/>
                </a:lnTo>
                <a:lnTo>
                  <a:pt x="0" y="0"/>
                </a:lnTo>
                <a:lnTo>
                  <a:pt x="0" y="155954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130"/>
          <p:cNvSpPr txBox="1"/>
          <p:nvPr/>
        </p:nvSpPr>
        <p:spPr>
          <a:xfrm>
            <a:off x="70334" y="697480"/>
            <a:ext cx="943610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454957"/>
                </a:solidFill>
                <a:latin typeface="Gill Sans"/>
                <a:ea typeface="Gill Sans"/>
                <a:cs typeface="Gill Sans"/>
                <a:sym typeface="Gill Sans"/>
              </a:rPr>
              <a:t>pósito</a:t>
            </a:r>
            <a:endParaRPr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07" name="Google Shape;1907;p130"/>
          <p:cNvSpPr txBox="1"/>
          <p:nvPr/>
        </p:nvSpPr>
        <p:spPr>
          <a:xfrm>
            <a:off x="7718679" y="697144"/>
            <a:ext cx="1409700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0AEEF"/>
                </a:solidFill>
                <a:latin typeface="Gill Sans"/>
                <a:ea typeface="Gill Sans"/>
                <a:cs typeface="Gill Sans"/>
                <a:sym typeface="Gill Sans"/>
              </a:rPr>
              <a:t>Objetivos</a:t>
            </a:r>
            <a:endParaRPr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08" name="Google Shape;1908;p130"/>
          <p:cNvSpPr/>
          <p:nvPr/>
        </p:nvSpPr>
        <p:spPr>
          <a:xfrm>
            <a:off x="3125882" y="789343"/>
            <a:ext cx="294640" cy="286385"/>
          </a:xfrm>
          <a:custGeom>
            <a:rect b="b" l="l" r="r" t="t"/>
            <a:pathLst>
              <a:path extrusionOk="0" h="286384" w="294639">
                <a:moveTo>
                  <a:pt x="134105" y="23825"/>
                </a:moveTo>
                <a:lnTo>
                  <a:pt x="108248" y="23825"/>
                </a:lnTo>
                <a:lnTo>
                  <a:pt x="108248" y="98082"/>
                </a:lnTo>
                <a:lnTo>
                  <a:pt x="6648" y="245643"/>
                </a:lnTo>
                <a:lnTo>
                  <a:pt x="0" y="261265"/>
                </a:lnTo>
                <a:lnTo>
                  <a:pt x="2295" y="274040"/>
                </a:lnTo>
                <a:lnTo>
                  <a:pt x="12777" y="282662"/>
                </a:lnTo>
                <a:lnTo>
                  <a:pt x="30689" y="285826"/>
                </a:lnTo>
                <a:lnTo>
                  <a:pt x="263378" y="285826"/>
                </a:lnTo>
                <a:lnTo>
                  <a:pt x="281287" y="282662"/>
                </a:lnTo>
                <a:lnTo>
                  <a:pt x="291763" y="274040"/>
                </a:lnTo>
                <a:lnTo>
                  <a:pt x="294057" y="261265"/>
                </a:lnTo>
                <a:lnTo>
                  <a:pt x="287420" y="245643"/>
                </a:lnTo>
                <a:lnTo>
                  <a:pt x="249487" y="190550"/>
                </a:lnTo>
                <a:lnTo>
                  <a:pt x="75126" y="190550"/>
                </a:lnTo>
                <a:lnTo>
                  <a:pt x="130067" y="110718"/>
                </a:lnTo>
                <a:lnTo>
                  <a:pt x="134105" y="104965"/>
                </a:lnTo>
                <a:lnTo>
                  <a:pt x="134105" y="23825"/>
                </a:lnTo>
                <a:close/>
              </a:path>
              <a:path extrusionOk="0" h="286384" w="294639">
                <a:moveTo>
                  <a:pt x="185820" y="23825"/>
                </a:moveTo>
                <a:lnTo>
                  <a:pt x="159975" y="23825"/>
                </a:lnTo>
                <a:lnTo>
                  <a:pt x="159975" y="104965"/>
                </a:lnTo>
                <a:lnTo>
                  <a:pt x="164001" y="110718"/>
                </a:lnTo>
                <a:lnTo>
                  <a:pt x="218941" y="190550"/>
                </a:lnTo>
                <a:lnTo>
                  <a:pt x="249487" y="190550"/>
                </a:lnTo>
                <a:lnTo>
                  <a:pt x="185820" y="98082"/>
                </a:lnTo>
                <a:lnTo>
                  <a:pt x="185820" y="23825"/>
                </a:lnTo>
                <a:close/>
              </a:path>
              <a:path extrusionOk="0" h="286384" w="294639">
                <a:moveTo>
                  <a:pt x="205822" y="0"/>
                </a:moveTo>
                <a:lnTo>
                  <a:pt x="88245" y="0"/>
                </a:lnTo>
                <a:lnTo>
                  <a:pt x="82403" y="5397"/>
                </a:lnTo>
                <a:lnTo>
                  <a:pt x="82403" y="18427"/>
                </a:lnTo>
                <a:lnTo>
                  <a:pt x="88245" y="23825"/>
                </a:lnTo>
                <a:lnTo>
                  <a:pt x="205822" y="23825"/>
                </a:lnTo>
                <a:lnTo>
                  <a:pt x="211664" y="18427"/>
                </a:lnTo>
                <a:lnTo>
                  <a:pt x="211664" y="5397"/>
                </a:lnTo>
                <a:lnTo>
                  <a:pt x="205822" y="0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9" name="Google Shape;1909;p130"/>
          <p:cNvSpPr/>
          <p:nvPr/>
        </p:nvSpPr>
        <p:spPr>
          <a:xfrm>
            <a:off x="7211479" y="782955"/>
            <a:ext cx="307340" cy="307975"/>
          </a:xfrm>
          <a:custGeom>
            <a:rect b="b" l="l" r="r" t="t"/>
            <a:pathLst>
              <a:path extrusionOk="0" h="307975" w="307340">
                <a:moveTo>
                  <a:pt x="153593" y="0"/>
                </a:moveTo>
                <a:lnTo>
                  <a:pt x="105062" y="7837"/>
                </a:lnTo>
                <a:lnTo>
                  <a:pt x="62901" y="29659"/>
                </a:lnTo>
                <a:lnTo>
                  <a:pt x="29646" y="62931"/>
                </a:lnTo>
                <a:lnTo>
                  <a:pt x="7834" y="105117"/>
                </a:lnTo>
                <a:lnTo>
                  <a:pt x="0" y="153682"/>
                </a:lnTo>
                <a:lnTo>
                  <a:pt x="7834" y="202242"/>
                </a:lnTo>
                <a:lnTo>
                  <a:pt x="29646" y="244428"/>
                </a:lnTo>
                <a:lnTo>
                  <a:pt x="62901" y="277701"/>
                </a:lnTo>
                <a:lnTo>
                  <a:pt x="105062" y="299526"/>
                </a:lnTo>
                <a:lnTo>
                  <a:pt x="153593" y="307365"/>
                </a:lnTo>
                <a:lnTo>
                  <a:pt x="202128" y="299526"/>
                </a:lnTo>
                <a:lnTo>
                  <a:pt x="236468" y="281749"/>
                </a:lnTo>
                <a:lnTo>
                  <a:pt x="153593" y="281749"/>
                </a:lnTo>
                <a:lnTo>
                  <a:pt x="103811" y="271674"/>
                </a:lnTo>
                <a:lnTo>
                  <a:pt x="63123" y="244209"/>
                </a:lnTo>
                <a:lnTo>
                  <a:pt x="35673" y="203498"/>
                </a:lnTo>
                <a:lnTo>
                  <a:pt x="25603" y="153682"/>
                </a:lnTo>
                <a:lnTo>
                  <a:pt x="35673" y="103868"/>
                </a:lnTo>
                <a:lnTo>
                  <a:pt x="63123" y="63147"/>
                </a:lnTo>
                <a:lnTo>
                  <a:pt x="103811" y="35671"/>
                </a:lnTo>
                <a:lnTo>
                  <a:pt x="153593" y="25590"/>
                </a:lnTo>
                <a:lnTo>
                  <a:pt x="236425" y="25590"/>
                </a:lnTo>
                <a:lnTo>
                  <a:pt x="202128" y="7837"/>
                </a:lnTo>
                <a:lnTo>
                  <a:pt x="153593" y="0"/>
                </a:lnTo>
                <a:close/>
              </a:path>
              <a:path extrusionOk="0" h="307975" w="307340">
                <a:moveTo>
                  <a:pt x="236425" y="25590"/>
                </a:moveTo>
                <a:lnTo>
                  <a:pt x="153593" y="25590"/>
                </a:lnTo>
                <a:lnTo>
                  <a:pt x="203378" y="35671"/>
                </a:lnTo>
                <a:lnTo>
                  <a:pt x="244070" y="63147"/>
                </a:lnTo>
                <a:lnTo>
                  <a:pt x="271524" y="103868"/>
                </a:lnTo>
                <a:lnTo>
                  <a:pt x="281597" y="153682"/>
                </a:lnTo>
                <a:lnTo>
                  <a:pt x="271524" y="203498"/>
                </a:lnTo>
                <a:lnTo>
                  <a:pt x="244070" y="244209"/>
                </a:lnTo>
                <a:lnTo>
                  <a:pt x="203378" y="271674"/>
                </a:lnTo>
                <a:lnTo>
                  <a:pt x="153593" y="281749"/>
                </a:lnTo>
                <a:lnTo>
                  <a:pt x="236468" y="281749"/>
                </a:lnTo>
                <a:lnTo>
                  <a:pt x="244287" y="277701"/>
                </a:lnTo>
                <a:lnTo>
                  <a:pt x="277536" y="244428"/>
                </a:lnTo>
                <a:lnTo>
                  <a:pt x="299343" y="202242"/>
                </a:lnTo>
                <a:lnTo>
                  <a:pt x="307174" y="153682"/>
                </a:lnTo>
                <a:lnTo>
                  <a:pt x="299343" y="105117"/>
                </a:lnTo>
                <a:lnTo>
                  <a:pt x="277536" y="62931"/>
                </a:lnTo>
                <a:lnTo>
                  <a:pt x="244287" y="29659"/>
                </a:lnTo>
                <a:lnTo>
                  <a:pt x="236425" y="25590"/>
                </a:lnTo>
                <a:close/>
              </a:path>
              <a:path extrusionOk="0" h="307975" w="307340">
                <a:moveTo>
                  <a:pt x="153593" y="51219"/>
                </a:moveTo>
                <a:lnTo>
                  <a:pt x="113715" y="59263"/>
                </a:lnTo>
                <a:lnTo>
                  <a:pt x="81173" y="81210"/>
                </a:lnTo>
                <a:lnTo>
                  <a:pt x="59244" y="113776"/>
                </a:lnTo>
                <a:lnTo>
                  <a:pt x="51206" y="153682"/>
                </a:lnTo>
                <a:lnTo>
                  <a:pt x="59244" y="193586"/>
                </a:lnTo>
                <a:lnTo>
                  <a:pt x="81173" y="226148"/>
                </a:lnTo>
                <a:lnTo>
                  <a:pt x="113715" y="248090"/>
                </a:lnTo>
                <a:lnTo>
                  <a:pt x="153593" y="256133"/>
                </a:lnTo>
                <a:lnTo>
                  <a:pt x="193473" y="248090"/>
                </a:lnTo>
                <a:lnTo>
                  <a:pt x="219540" y="230517"/>
                </a:lnTo>
                <a:lnTo>
                  <a:pt x="153593" y="230517"/>
                </a:lnTo>
                <a:lnTo>
                  <a:pt x="123706" y="224479"/>
                </a:lnTo>
                <a:lnTo>
                  <a:pt x="99299" y="208011"/>
                </a:lnTo>
                <a:lnTo>
                  <a:pt x="82843" y="183588"/>
                </a:lnTo>
                <a:lnTo>
                  <a:pt x="76809" y="153682"/>
                </a:lnTo>
                <a:lnTo>
                  <a:pt x="82843" y="123774"/>
                </a:lnTo>
                <a:lnTo>
                  <a:pt x="99299" y="99347"/>
                </a:lnTo>
                <a:lnTo>
                  <a:pt x="123706" y="82875"/>
                </a:lnTo>
                <a:lnTo>
                  <a:pt x="153593" y="76835"/>
                </a:lnTo>
                <a:lnTo>
                  <a:pt x="219531" y="76835"/>
                </a:lnTo>
                <a:lnTo>
                  <a:pt x="193473" y="59263"/>
                </a:lnTo>
                <a:lnTo>
                  <a:pt x="153593" y="51219"/>
                </a:lnTo>
                <a:close/>
              </a:path>
              <a:path extrusionOk="0" h="307975" w="307340">
                <a:moveTo>
                  <a:pt x="219531" y="76835"/>
                </a:moveTo>
                <a:lnTo>
                  <a:pt x="153593" y="76835"/>
                </a:lnTo>
                <a:lnTo>
                  <a:pt x="183477" y="82875"/>
                </a:lnTo>
                <a:lnTo>
                  <a:pt x="207889" y="99347"/>
                </a:lnTo>
                <a:lnTo>
                  <a:pt x="224352" y="123774"/>
                </a:lnTo>
                <a:lnTo>
                  <a:pt x="230390" y="153682"/>
                </a:lnTo>
                <a:lnTo>
                  <a:pt x="224352" y="183588"/>
                </a:lnTo>
                <a:lnTo>
                  <a:pt x="207889" y="208011"/>
                </a:lnTo>
                <a:lnTo>
                  <a:pt x="183477" y="224479"/>
                </a:lnTo>
                <a:lnTo>
                  <a:pt x="153593" y="230517"/>
                </a:lnTo>
                <a:lnTo>
                  <a:pt x="219540" y="230517"/>
                </a:lnTo>
                <a:lnTo>
                  <a:pt x="226020" y="226148"/>
                </a:lnTo>
                <a:lnTo>
                  <a:pt x="247953" y="193586"/>
                </a:lnTo>
                <a:lnTo>
                  <a:pt x="255993" y="153682"/>
                </a:lnTo>
                <a:lnTo>
                  <a:pt x="247953" y="113776"/>
                </a:lnTo>
                <a:lnTo>
                  <a:pt x="226020" y="81210"/>
                </a:lnTo>
                <a:lnTo>
                  <a:pt x="219531" y="76835"/>
                </a:lnTo>
                <a:close/>
              </a:path>
              <a:path extrusionOk="0" h="307975" w="307340">
                <a:moveTo>
                  <a:pt x="153593" y="102450"/>
                </a:moveTo>
                <a:lnTo>
                  <a:pt x="133697" y="106487"/>
                </a:lnTo>
                <a:lnTo>
                  <a:pt x="117425" y="117484"/>
                </a:lnTo>
                <a:lnTo>
                  <a:pt x="106443" y="133772"/>
                </a:lnTo>
                <a:lnTo>
                  <a:pt x="102412" y="153682"/>
                </a:lnTo>
                <a:lnTo>
                  <a:pt x="106443" y="173590"/>
                </a:lnTo>
                <a:lnTo>
                  <a:pt x="117425" y="189874"/>
                </a:lnTo>
                <a:lnTo>
                  <a:pt x="133697" y="200867"/>
                </a:lnTo>
                <a:lnTo>
                  <a:pt x="153593" y="204901"/>
                </a:lnTo>
                <a:lnTo>
                  <a:pt x="173489" y="200867"/>
                </a:lnTo>
                <a:lnTo>
                  <a:pt x="189769" y="189874"/>
                </a:lnTo>
                <a:lnTo>
                  <a:pt x="200763" y="173590"/>
                </a:lnTo>
                <a:lnTo>
                  <a:pt x="204800" y="153682"/>
                </a:lnTo>
                <a:lnTo>
                  <a:pt x="200763" y="133772"/>
                </a:lnTo>
                <a:lnTo>
                  <a:pt x="189769" y="117484"/>
                </a:lnTo>
                <a:lnTo>
                  <a:pt x="173489" y="106487"/>
                </a:lnTo>
                <a:lnTo>
                  <a:pt x="153593" y="102450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0" name="Google Shape;1910;p130"/>
          <p:cNvSpPr txBox="1"/>
          <p:nvPr/>
        </p:nvSpPr>
        <p:spPr>
          <a:xfrm>
            <a:off x="-17725" y="1089770"/>
            <a:ext cx="222377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hace que esto valga la pena?</a:t>
            </a:r>
            <a:endParaRPr sz="1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1" name="Google Shape;1911;p130"/>
          <p:cNvSpPr txBox="1"/>
          <p:nvPr>
            <p:ph type="title"/>
          </p:nvPr>
        </p:nvSpPr>
        <p:spPr>
          <a:xfrm>
            <a:off x="3556025" y="693104"/>
            <a:ext cx="2521585" cy="63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192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FA4DA"/>
                </a:solidFill>
                <a:latin typeface="Gill Sans"/>
                <a:ea typeface="Gill Sans"/>
                <a:cs typeface="Gill Sans"/>
                <a:sym typeface="Gill Sans"/>
              </a:rPr>
              <a:t>Impacto</a:t>
            </a:r>
            <a:endParaRPr sz="265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25400" rtl="0" algn="l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tan lejos podríamos llegar?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2" name="Google Shape;1912;p130"/>
          <p:cNvSpPr txBox="1"/>
          <p:nvPr/>
        </p:nvSpPr>
        <p:spPr>
          <a:xfrm>
            <a:off x="7702791" y="1089770"/>
            <a:ext cx="2413635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queremos lograr con este</a:t>
            </a:r>
            <a:endParaRPr sz="1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3" name="Google Shape;1913;p130"/>
          <p:cNvSpPr/>
          <p:nvPr/>
        </p:nvSpPr>
        <p:spPr>
          <a:xfrm>
            <a:off x="0" y="1801861"/>
            <a:ext cx="1621821" cy="15456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4" name="Google Shape;1914;p130"/>
          <p:cNvSpPr/>
          <p:nvPr/>
        </p:nvSpPr>
        <p:spPr>
          <a:xfrm>
            <a:off x="0" y="1777923"/>
            <a:ext cx="1602105" cy="1504315"/>
          </a:xfrm>
          <a:custGeom>
            <a:rect b="b" l="l" r="r" t="t"/>
            <a:pathLst>
              <a:path extrusionOk="0" h="1504314" w="1602105">
                <a:moveTo>
                  <a:pt x="1550936" y="0"/>
                </a:moveTo>
                <a:lnTo>
                  <a:pt x="0" y="54157"/>
                </a:lnTo>
                <a:lnTo>
                  <a:pt x="0" y="1503952"/>
                </a:lnTo>
                <a:lnTo>
                  <a:pt x="1601495" y="1448028"/>
                </a:lnTo>
                <a:lnTo>
                  <a:pt x="1550936" y="0"/>
                </a:lnTo>
                <a:close/>
              </a:path>
            </a:pathLst>
          </a:custGeom>
          <a:solidFill>
            <a:srgbClr val="F9B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5" name="Google Shape;1915;p130"/>
          <p:cNvSpPr txBox="1"/>
          <p:nvPr/>
        </p:nvSpPr>
        <p:spPr>
          <a:xfrm rot="-120000">
            <a:off x="252072" y="1975595"/>
            <a:ext cx="90558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Que no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130"/>
          <p:cNvSpPr txBox="1"/>
          <p:nvPr/>
        </p:nvSpPr>
        <p:spPr>
          <a:xfrm rot="-120000">
            <a:off x="332639" y="2279912"/>
            <a:ext cx="765406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hayan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130"/>
          <p:cNvSpPr txBox="1"/>
          <p:nvPr/>
        </p:nvSpPr>
        <p:spPr>
          <a:xfrm rot="-120000">
            <a:off x="58449" y="2584224"/>
            <a:ext cx="133538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perritos sin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p130"/>
          <p:cNvSpPr txBox="1"/>
          <p:nvPr/>
        </p:nvSpPr>
        <p:spPr>
          <a:xfrm rot="-120000">
            <a:off x="373923" y="2888539"/>
            <a:ext cx="72544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hogar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p130"/>
          <p:cNvSpPr/>
          <p:nvPr/>
        </p:nvSpPr>
        <p:spPr>
          <a:xfrm>
            <a:off x="666268" y="3481844"/>
            <a:ext cx="1809300" cy="1548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0" name="Google Shape;1920;p130"/>
          <p:cNvSpPr/>
          <p:nvPr/>
        </p:nvSpPr>
        <p:spPr>
          <a:xfrm>
            <a:off x="686588" y="3457905"/>
            <a:ext cx="1769110" cy="1508125"/>
          </a:xfrm>
          <a:custGeom>
            <a:rect b="b" l="l" r="r" t="t"/>
            <a:pathLst>
              <a:path extrusionOk="0" h="1508125" w="1769110">
                <a:moveTo>
                  <a:pt x="50565" y="0"/>
                </a:moveTo>
                <a:lnTo>
                  <a:pt x="0" y="1448028"/>
                </a:lnTo>
                <a:lnTo>
                  <a:pt x="1718092" y="1508023"/>
                </a:lnTo>
                <a:lnTo>
                  <a:pt x="1768664" y="59994"/>
                </a:lnTo>
                <a:lnTo>
                  <a:pt x="50565" y="0"/>
                </a:lnTo>
                <a:close/>
              </a:path>
            </a:pathLst>
          </a:custGeom>
          <a:solidFill>
            <a:srgbClr val="FFFC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1" name="Google Shape;1921;p130"/>
          <p:cNvSpPr txBox="1"/>
          <p:nvPr/>
        </p:nvSpPr>
        <p:spPr>
          <a:xfrm rot="120000">
            <a:off x="818354" y="3655738"/>
            <a:ext cx="15397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Que ninguna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p130"/>
          <p:cNvSpPr txBox="1"/>
          <p:nvPr/>
        </p:nvSpPr>
        <p:spPr>
          <a:xfrm rot="120000">
            <a:off x="887404" y="3960065"/>
            <a:ext cx="1380913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mascota se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Google Shape;1923;p130"/>
          <p:cNvSpPr txBox="1"/>
          <p:nvPr/>
        </p:nvSpPr>
        <p:spPr>
          <a:xfrm rot="120000">
            <a:off x="976409" y="4264378"/>
            <a:ext cx="1181833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quede sin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130"/>
          <p:cNvSpPr txBox="1"/>
          <p:nvPr/>
        </p:nvSpPr>
        <p:spPr>
          <a:xfrm rot="120000">
            <a:off x="1149115" y="4568694"/>
            <a:ext cx="81526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familia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130"/>
          <p:cNvSpPr/>
          <p:nvPr/>
        </p:nvSpPr>
        <p:spPr>
          <a:xfrm>
            <a:off x="0" y="4699794"/>
            <a:ext cx="1001450" cy="16072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6" name="Google Shape;1926;p130"/>
          <p:cNvSpPr/>
          <p:nvPr/>
        </p:nvSpPr>
        <p:spPr>
          <a:xfrm>
            <a:off x="0" y="4676495"/>
            <a:ext cx="981075" cy="1514475"/>
          </a:xfrm>
          <a:custGeom>
            <a:rect b="b" l="l" r="r" t="t"/>
            <a:pathLst>
              <a:path extrusionOk="0" h="1514475" w="981075">
                <a:moveTo>
                  <a:pt x="879408" y="0"/>
                </a:moveTo>
                <a:lnTo>
                  <a:pt x="0" y="61496"/>
                </a:lnTo>
                <a:lnTo>
                  <a:pt x="0" y="1513944"/>
                </a:lnTo>
                <a:lnTo>
                  <a:pt x="980480" y="1445387"/>
                </a:lnTo>
                <a:lnTo>
                  <a:pt x="879408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p130"/>
          <p:cNvSpPr txBox="1"/>
          <p:nvPr/>
        </p:nvSpPr>
        <p:spPr>
          <a:xfrm rot="-240000">
            <a:off x="38564" y="5040434"/>
            <a:ext cx="60308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s las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130"/>
          <p:cNvSpPr txBox="1"/>
          <p:nvPr/>
        </p:nvSpPr>
        <p:spPr>
          <a:xfrm rot="-240000">
            <a:off x="-17224" y="5346674"/>
            <a:ext cx="685803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cotas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Google Shape;1929;p130"/>
          <p:cNvSpPr txBox="1"/>
          <p:nvPr/>
        </p:nvSpPr>
        <p:spPr>
          <a:xfrm rot="-240000">
            <a:off x="-80659" y="5646594"/>
            <a:ext cx="964831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án casa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Google Shape;1930;p130"/>
          <p:cNvSpPr/>
          <p:nvPr/>
        </p:nvSpPr>
        <p:spPr>
          <a:xfrm>
            <a:off x="7299414" y="1801863"/>
            <a:ext cx="1809300" cy="1548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Google Shape;1931;p130"/>
          <p:cNvSpPr/>
          <p:nvPr/>
        </p:nvSpPr>
        <p:spPr>
          <a:xfrm>
            <a:off x="7319733" y="1777923"/>
            <a:ext cx="1769110" cy="1508125"/>
          </a:xfrm>
          <a:custGeom>
            <a:rect b="b" l="l" r="r" t="t"/>
            <a:pathLst>
              <a:path extrusionOk="0" h="1508125" w="1769109">
                <a:moveTo>
                  <a:pt x="50558" y="0"/>
                </a:moveTo>
                <a:lnTo>
                  <a:pt x="0" y="1448028"/>
                </a:lnTo>
                <a:lnTo>
                  <a:pt x="1718081" y="1508023"/>
                </a:lnTo>
                <a:lnTo>
                  <a:pt x="1768652" y="59994"/>
                </a:lnTo>
                <a:lnTo>
                  <a:pt x="50558" y="0"/>
                </a:lnTo>
                <a:close/>
              </a:path>
            </a:pathLst>
          </a:custGeom>
          <a:solidFill>
            <a:srgbClr val="FFFC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2" name="Google Shape;1932;p130"/>
          <p:cNvSpPr txBox="1"/>
          <p:nvPr/>
        </p:nvSpPr>
        <p:spPr>
          <a:xfrm rot="120000">
            <a:off x="7391994" y="2132836"/>
            <a:ext cx="164875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X cantidad de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130"/>
          <p:cNvSpPr txBox="1"/>
          <p:nvPr/>
        </p:nvSpPr>
        <p:spPr>
          <a:xfrm rot="120000">
            <a:off x="7686403" y="2437141"/>
            <a:ext cx="1038498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usuarios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130"/>
          <p:cNvSpPr txBox="1"/>
          <p:nvPr/>
        </p:nvSpPr>
        <p:spPr>
          <a:xfrm rot="120000">
            <a:off x="7522806" y="2741469"/>
            <a:ext cx="134411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registrados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130"/>
          <p:cNvSpPr/>
          <p:nvPr/>
        </p:nvSpPr>
        <p:spPr>
          <a:xfrm>
            <a:off x="8700907" y="3277280"/>
            <a:ext cx="1357492" cy="16072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p130"/>
          <p:cNvSpPr/>
          <p:nvPr/>
        </p:nvSpPr>
        <p:spPr>
          <a:xfrm>
            <a:off x="8721877" y="3280445"/>
            <a:ext cx="1336675" cy="1539240"/>
          </a:xfrm>
          <a:custGeom>
            <a:rect b="b" l="l" r="r" t="t"/>
            <a:pathLst>
              <a:path extrusionOk="0" h="1539239" w="1336675">
                <a:moveTo>
                  <a:pt x="1336522" y="0"/>
                </a:moveTo>
                <a:lnTo>
                  <a:pt x="0" y="93462"/>
                </a:lnTo>
                <a:lnTo>
                  <a:pt x="101066" y="1538836"/>
                </a:lnTo>
                <a:lnTo>
                  <a:pt x="1336522" y="1452450"/>
                </a:lnTo>
                <a:lnTo>
                  <a:pt x="1336522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7" name="Google Shape;1937;p130"/>
          <p:cNvSpPr txBox="1"/>
          <p:nvPr/>
        </p:nvSpPr>
        <p:spPr>
          <a:xfrm rot="-240000">
            <a:off x="8861192" y="3815990"/>
            <a:ext cx="1185193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X cantidad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130"/>
          <p:cNvSpPr txBox="1"/>
          <p:nvPr/>
        </p:nvSpPr>
        <p:spPr>
          <a:xfrm rot="-240000">
            <a:off x="8916269" y="4097401"/>
            <a:ext cx="1193284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reencuentr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p130"/>
          <p:cNvSpPr/>
          <p:nvPr/>
        </p:nvSpPr>
        <p:spPr>
          <a:xfrm>
            <a:off x="4874577" y="2918383"/>
            <a:ext cx="1809300" cy="1548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p130"/>
          <p:cNvSpPr/>
          <p:nvPr/>
        </p:nvSpPr>
        <p:spPr>
          <a:xfrm>
            <a:off x="4894897" y="2894431"/>
            <a:ext cx="1769110" cy="1508125"/>
          </a:xfrm>
          <a:custGeom>
            <a:rect b="b" l="l" r="r" t="t"/>
            <a:pathLst>
              <a:path extrusionOk="0" h="1508125" w="1769109">
                <a:moveTo>
                  <a:pt x="50571" y="0"/>
                </a:moveTo>
                <a:lnTo>
                  <a:pt x="0" y="1448041"/>
                </a:lnTo>
                <a:lnTo>
                  <a:pt x="1718094" y="1508036"/>
                </a:lnTo>
                <a:lnTo>
                  <a:pt x="1768665" y="60007"/>
                </a:lnTo>
                <a:lnTo>
                  <a:pt x="50571" y="0"/>
                </a:lnTo>
                <a:close/>
              </a:path>
            </a:pathLst>
          </a:custGeom>
          <a:solidFill>
            <a:srgbClr val="FFFC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Google Shape;1941;p130"/>
          <p:cNvSpPr txBox="1"/>
          <p:nvPr/>
        </p:nvSpPr>
        <p:spPr>
          <a:xfrm rot="120000">
            <a:off x="5468136" y="3200899"/>
            <a:ext cx="650808" cy="2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Nueva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130"/>
          <p:cNvSpPr txBox="1"/>
          <p:nvPr/>
        </p:nvSpPr>
        <p:spPr>
          <a:xfrm rot="120000">
            <a:off x="5255157" y="3446312"/>
            <a:ext cx="1059160" cy="2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ocupación: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130"/>
          <p:cNvSpPr txBox="1"/>
          <p:nvPr/>
        </p:nvSpPr>
        <p:spPr>
          <a:xfrm rot="120000">
            <a:off x="5082331" y="3691726"/>
            <a:ext cx="1387666" cy="2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encontradores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Google Shape;1944;p130"/>
          <p:cNvSpPr txBox="1"/>
          <p:nvPr/>
        </p:nvSpPr>
        <p:spPr>
          <a:xfrm rot="120000">
            <a:off x="5301808" y="3937144"/>
            <a:ext cx="931825" cy="2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de perros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130"/>
          <p:cNvSpPr/>
          <p:nvPr/>
        </p:nvSpPr>
        <p:spPr>
          <a:xfrm>
            <a:off x="3169303" y="3714544"/>
            <a:ext cx="1809300" cy="154866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6" name="Google Shape;1946;p130"/>
          <p:cNvSpPr/>
          <p:nvPr/>
        </p:nvSpPr>
        <p:spPr>
          <a:xfrm>
            <a:off x="3189630" y="3690607"/>
            <a:ext cx="1769110" cy="1508125"/>
          </a:xfrm>
          <a:custGeom>
            <a:rect b="b" l="l" r="r" t="t"/>
            <a:pathLst>
              <a:path extrusionOk="0" h="1508125" w="1769110">
                <a:moveTo>
                  <a:pt x="1718081" y="0"/>
                </a:moveTo>
                <a:lnTo>
                  <a:pt x="0" y="59994"/>
                </a:lnTo>
                <a:lnTo>
                  <a:pt x="50558" y="1508023"/>
                </a:lnTo>
                <a:lnTo>
                  <a:pt x="1768652" y="1448028"/>
                </a:lnTo>
                <a:lnTo>
                  <a:pt x="1718081" y="0"/>
                </a:lnTo>
                <a:close/>
              </a:path>
            </a:pathLst>
          </a:custGeom>
          <a:solidFill>
            <a:srgbClr val="F9B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7" name="Google Shape;1947;p130"/>
          <p:cNvSpPr txBox="1"/>
          <p:nvPr/>
        </p:nvSpPr>
        <p:spPr>
          <a:xfrm rot="-120000">
            <a:off x="3504098" y="4045337"/>
            <a:ext cx="112610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Cierre de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8" name="Google Shape;1948;p130"/>
          <p:cNvSpPr txBox="1"/>
          <p:nvPr/>
        </p:nvSpPr>
        <p:spPr>
          <a:xfrm rot="-120000">
            <a:off x="3565461" y="4349650"/>
            <a:ext cx="102435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perreras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9" name="Google Shape;1949;p130"/>
          <p:cNvSpPr txBox="1"/>
          <p:nvPr/>
        </p:nvSpPr>
        <p:spPr>
          <a:xfrm rot="-120000">
            <a:off x="3374338" y="4653973"/>
            <a:ext cx="142836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municipales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130"/>
          <p:cNvSpPr/>
          <p:nvPr/>
        </p:nvSpPr>
        <p:spPr>
          <a:xfrm>
            <a:off x="3531639" y="1649775"/>
            <a:ext cx="1857961" cy="16072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1" name="Google Shape;1951;p130"/>
          <p:cNvSpPr/>
          <p:nvPr/>
        </p:nvSpPr>
        <p:spPr>
          <a:xfrm>
            <a:off x="3552596" y="1626476"/>
            <a:ext cx="1816100" cy="1565910"/>
          </a:xfrm>
          <a:custGeom>
            <a:rect b="b" l="l" r="r" t="t"/>
            <a:pathLst>
              <a:path extrusionOk="0" h="1565910" w="1816100">
                <a:moveTo>
                  <a:pt x="1714957" y="0"/>
                </a:moveTo>
                <a:lnTo>
                  <a:pt x="0" y="119926"/>
                </a:lnTo>
                <a:lnTo>
                  <a:pt x="101079" y="1565300"/>
                </a:lnTo>
                <a:lnTo>
                  <a:pt x="1816023" y="1445387"/>
                </a:lnTo>
                <a:lnTo>
                  <a:pt x="1714957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p130"/>
          <p:cNvSpPr txBox="1"/>
          <p:nvPr/>
        </p:nvSpPr>
        <p:spPr>
          <a:xfrm rot="-240000">
            <a:off x="3751754" y="2039376"/>
            <a:ext cx="1387412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Erradicación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130"/>
          <p:cNvSpPr txBox="1"/>
          <p:nvPr/>
        </p:nvSpPr>
        <p:spPr>
          <a:xfrm rot="-240000">
            <a:off x="3932754" y="2323546"/>
            <a:ext cx="1065377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de perros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130"/>
          <p:cNvSpPr txBox="1"/>
          <p:nvPr/>
        </p:nvSpPr>
        <p:spPr>
          <a:xfrm rot="-240000">
            <a:off x="3950380" y="2607696"/>
            <a:ext cx="1069712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callejeros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31"/>
          <p:cNvSpPr txBox="1"/>
          <p:nvPr>
            <p:ph idx="1" type="body"/>
          </p:nvPr>
        </p:nvSpPr>
        <p:spPr>
          <a:xfrm>
            <a:off x="868045" y="1718965"/>
            <a:ext cx="8322309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675">
            <a:spAutoFit/>
          </a:bodyPr>
          <a:lstStyle/>
          <a:p>
            <a:pPr indent="0" lvl="0" marL="109854" marR="15875" rtl="0" algn="l">
              <a:lnSpc>
                <a:spcPct val="1177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 Impacto nos permite  visualizar el éxito de</a:t>
            </a:r>
            <a:endParaRPr/>
          </a:p>
        </p:txBody>
      </p:sp>
      <p:sp>
        <p:nvSpPr>
          <p:cNvPr id="1960" name="Google Shape;1960;p131"/>
          <p:cNvSpPr txBox="1"/>
          <p:nvPr/>
        </p:nvSpPr>
        <p:spPr>
          <a:xfrm>
            <a:off x="980754" y="3585865"/>
            <a:ext cx="8211184" cy="1000125"/>
          </a:xfrm>
          <a:prstGeom prst="rect">
            <a:avLst/>
          </a:pr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2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largo plazo del proyecto.</a:t>
            </a:r>
            <a:endParaRPr sz="62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1" name="Google Shape;1961;p131"/>
          <p:cNvSpPr txBox="1"/>
          <p:nvPr/>
        </p:nvSpPr>
        <p:spPr>
          <a:xfrm>
            <a:off x="965200" y="5257164"/>
            <a:ext cx="7522209" cy="13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Los objetivos son de corto plazo; pero a medida que los  vamos cumpliendo en el tiempo, la acumulación de  crecimiento trae efectos en una escala mayor.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2" name="Google Shape;1962;p131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3" name="Google Shape;1963;p131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p131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5" name="Google Shape;1965;p131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6" name="Google Shape;1966;p131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7" name="Google Shape;1967;p131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8" name="Google Shape;1968;p131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Google Shape;1969;p131"/>
          <p:cNvSpPr txBox="1"/>
          <p:nvPr>
            <p:ph type="title"/>
          </p:nvPr>
        </p:nvSpPr>
        <p:spPr>
          <a:xfrm>
            <a:off x="1473200" y="542329"/>
            <a:ext cx="119062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Impacto</a:t>
            </a:r>
            <a:endParaRPr sz="2600"/>
          </a:p>
        </p:txBody>
      </p:sp>
      <p:sp>
        <p:nvSpPr>
          <p:cNvPr id="1970" name="Google Shape;1970;p131"/>
          <p:cNvSpPr/>
          <p:nvPr/>
        </p:nvSpPr>
        <p:spPr>
          <a:xfrm>
            <a:off x="863904" y="584200"/>
            <a:ext cx="376555" cy="393700"/>
          </a:xfrm>
          <a:custGeom>
            <a:rect b="b" l="l" r="r" t="t"/>
            <a:pathLst>
              <a:path extrusionOk="0" h="393700" w="376555">
                <a:moveTo>
                  <a:pt x="173338" y="32804"/>
                </a:moveTo>
                <a:lnTo>
                  <a:pt x="139918" y="32804"/>
                </a:lnTo>
                <a:lnTo>
                  <a:pt x="139918" y="135077"/>
                </a:lnTo>
                <a:lnTo>
                  <a:pt x="8584" y="338340"/>
                </a:lnTo>
                <a:lnTo>
                  <a:pt x="0" y="359854"/>
                </a:lnTo>
                <a:lnTo>
                  <a:pt x="2970" y="377455"/>
                </a:lnTo>
                <a:lnTo>
                  <a:pt x="16514" y="389338"/>
                </a:lnTo>
                <a:lnTo>
                  <a:pt x="39654" y="393700"/>
                </a:lnTo>
                <a:lnTo>
                  <a:pt x="340443" y="393700"/>
                </a:lnTo>
                <a:lnTo>
                  <a:pt x="363584" y="389338"/>
                </a:lnTo>
                <a:lnTo>
                  <a:pt x="376108" y="378350"/>
                </a:lnTo>
                <a:lnTo>
                  <a:pt x="376108" y="349851"/>
                </a:lnTo>
                <a:lnTo>
                  <a:pt x="371515" y="338340"/>
                </a:lnTo>
                <a:lnTo>
                  <a:pt x="322494" y="262470"/>
                </a:lnTo>
                <a:lnTo>
                  <a:pt x="97096" y="262470"/>
                </a:lnTo>
                <a:lnTo>
                  <a:pt x="168117" y="152514"/>
                </a:lnTo>
                <a:lnTo>
                  <a:pt x="173338" y="144564"/>
                </a:lnTo>
                <a:lnTo>
                  <a:pt x="173338" y="32804"/>
                </a:lnTo>
                <a:close/>
              </a:path>
              <a:path extrusionOk="0" h="393700" w="376555">
                <a:moveTo>
                  <a:pt x="240181" y="32804"/>
                </a:moveTo>
                <a:lnTo>
                  <a:pt x="206759" y="32804"/>
                </a:lnTo>
                <a:lnTo>
                  <a:pt x="206759" y="144564"/>
                </a:lnTo>
                <a:lnTo>
                  <a:pt x="211982" y="152514"/>
                </a:lnTo>
                <a:lnTo>
                  <a:pt x="283001" y="262470"/>
                </a:lnTo>
                <a:lnTo>
                  <a:pt x="322494" y="262470"/>
                </a:lnTo>
                <a:lnTo>
                  <a:pt x="240181" y="135077"/>
                </a:lnTo>
                <a:lnTo>
                  <a:pt x="240181" y="32804"/>
                </a:lnTo>
                <a:close/>
              </a:path>
              <a:path extrusionOk="0" h="393700" w="376555">
                <a:moveTo>
                  <a:pt x="266030" y="0"/>
                </a:moveTo>
                <a:lnTo>
                  <a:pt x="114068" y="0"/>
                </a:lnTo>
                <a:lnTo>
                  <a:pt x="106497" y="7429"/>
                </a:lnTo>
                <a:lnTo>
                  <a:pt x="106497" y="25374"/>
                </a:lnTo>
                <a:lnTo>
                  <a:pt x="114068" y="32804"/>
                </a:lnTo>
                <a:lnTo>
                  <a:pt x="266030" y="32804"/>
                </a:lnTo>
                <a:lnTo>
                  <a:pt x="273602" y="25374"/>
                </a:lnTo>
                <a:lnTo>
                  <a:pt x="273602" y="7429"/>
                </a:lnTo>
                <a:lnTo>
                  <a:pt x="266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132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p132"/>
          <p:cNvSpPr/>
          <p:nvPr/>
        </p:nvSpPr>
        <p:spPr>
          <a:xfrm>
            <a:off x="4833289" y="4862360"/>
            <a:ext cx="3781425" cy="972819"/>
          </a:xfrm>
          <a:custGeom>
            <a:rect b="b" l="l" r="r" t="t"/>
            <a:pathLst>
              <a:path extrusionOk="0" h="972820" w="3781425">
                <a:moveTo>
                  <a:pt x="0" y="0"/>
                </a:moveTo>
                <a:lnTo>
                  <a:pt x="3781107" y="0"/>
                </a:lnTo>
                <a:lnTo>
                  <a:pt x="3781107" y="972438"/>
                </a:lnTo>
                <a:lnTo>
                  <a:pt x="0" y="972438"/>
                </a:lnTo>
                <a:lnTo>
                  <a:pt x="0" y="0"/>
                </a:lnTo>
                <a:close/>
              </a:path>
            </a:pathLst>
          </a:cu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7" name="Google Shape;1977;p132"/>
          <p:cNvSpPr txBox="1"/>
          <p:nvPr/>
        </p:nvSpPr>
        <p:spPr>
          <a:xfrm>
            <a:off x="927100" y="1879997"/>
            <a:ext cx="8230234" cy="39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200">
            <a:spAutoFit/>
          </a:bodyPr>
          <a:lstStyle/>
          <a:p>
            <a:pPr indent="-12700" lvl="0" marL="12700" marR="17145" rtl="0" algn="ctr">
              <a:lnSpc>
                <a:spcPct val="9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 en 10 años más el  New York Times le  hiciera un reportaje a tu  proyecto, ¿qué diría?</a:t>
            </a:r>
            <a:endParaRPr sz="65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133"/>
          <p:cNvSpPr txBox="1"/>
          <p:nvPr>
            <p:ph idx="1" type="body"/>
          </p:nvPr>
        </p:nvSpPr>
        <p:spPr>
          <a:xfrm>
            <a:off x="868045" y="1718965"/>
            <a:ext cx="8322309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675">
            <a:spAutoFit/>
          </a:bodyPr>
          <a:lstStyle/>
          <a:p>
            <a:pPr indent="0" lvl="0" marL="109854" marR="5080" rtl="0" algn="l">
              <a:lnSpc>
                <a:spcPct val="1177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 Impacto nos acerca al  Propósito.</a:t>
            </a:r>
            <a:endParaRPr/>
          </a:p>
        </p:txBody>
      </p:sp>
      <p:sp>
        <p:nvSpPr>
          <p:cNvPr id="1983" name="Google Shape;1983;p133"/>
          <p:cNvSpPr txBox="1"/>
          <p:nvPr/>
        </p:nvSpPr>
        <p:spPr>
          <a:xfrm>
            <a:off x="965200" y="4029075"/>
            <a:ext cx="8115300" cy="1291590"/>
          </a:xfrm>
          <a:prstGeom prst="rect">
            <a:avLst/>
          </a:pr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El Impacto siempre es observable por terceros. </a:t>
            </a: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Esto implica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798195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que las huellas que estamos dejando comienzan a ser  reconocidas por los demás.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4" name="Google Shape;1984;p133"/>
          <p:cNvSpPr txBox="1"/>
          <p:nvPr/>
        </p:nvSpPr>
        <p:spPr>
          <a:xfrm>
            <a:off x="980754" y="5924219"/>
            <a:ext cx="6924040" cy="524510"/>
          </a:xfrm>
          <a:prstGeom prst="rect">
            <a:avLst/>
          </a:pr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Esto tiene un efecto poderoso en la motivación y la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5" name="Google Shape;1985;p133"/>
          <p:cNvSpPr txBox="1"/>
          <p:nvPr/>
        </p:nvSpPr>
        <p:spPr>
          <a:xfrm>
            <a:off x="980754" y="6448425"/>
            <a:ext cx="3056255" cy="448309"/>
          </a:xfrm>
          <a:prstGeom prst="rect">
            <a:avLst/>
          </a:prstGeom>
          <a:solidFill>
            <a:srgbClr val="F96155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8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inspiración del equipo.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6" name="Google Shape;1986;p133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7" name="Google Shape;1987;p133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133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p133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p133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1" name="Google Shape;1991;p133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2" name="Google Shape;1992;p133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3" name="Google Shape;1993;p133"/>
          <p:cNvSpPr txBox="1"/>
          <p:nvPr>
            <p:ph type="title"/>
          </p:nvPr>
        </p:nvSpPr>
        <p:spPr>
          <a:xfrm>
            <a:off x="1473200" y="542329"/>
            <a:ext cx="119062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Impacto</a:t>
            </a:r>
            <a:endParaRPr sz="2600"/>
          </a:p>
        </p:txBody>
      </p:sp>
      <p:sp>
        <p:nvSpPr>
          <p:cNvPr id="1994" name="Google Shape;1994;p133"/>
          <p:cNvSpPr/>
          <p:nvPr/>
        </p:nvSpPr>
        <p:spPr>
          <a:xfrm>
            <a:off x="863904" y="584200"/>
            <a:ext cx="376555" cy="393700"/>
          </a:xfrm>
          <a:custGeom>
            <a:rect b="b" l="l" r="r" t="t"/>
            <a:pathLst>
              <a:path extrusionOk="0" h="393700" w="376555">
                <a:moveTo>
                  <a:pt x="173338" y="32804"/>
                </a:moveTo>
                <a:lnTo>
                  <a:pt x="139918" y="32804"/>
                </a:lnTo>
                <a:lnTo>
                  <a:pt x="139918" y="135077"/>
                </a:lnTo>
                <a:lnTo>
                  <a:pt x="8584" y="338340"/>
                </a:lnTo>
                <a:lnTo>
                  <a:pt x="0" y="359854"/>
                </a:lnTo>
                <a:lnTo>
                  <a:pt x="2970" y="377455"/>
                </a:lnTo>
                <a:lnTo>
                  <a:pt x="16514" y="389338"/>
                </a:lnTo>
                <a:lnTo>
                  <a:pt x="39654" y="393700"/>
                </a:lnTo>
                <a:lnTo>
                  <a:pt x="340443" y="393700"/>
                </a:lnTo>
                <a:lnTo>
                  <a:pt x="363584" y="389338"/>
                </a:lnTo>
                <a:lnTo>
                  <a:pt x="376108" y="378350"/>
                </a:lnTo>
                <a:lnTo>
                  <a:pt x="376108" y="349851"/>
                </a:lnTo>
                <a:lnTo>
                  <a:pt x="371515" y="338340"/>
                </a:lnTo>
                <a:lnTo>
                  <a:pt x="322494" y="262470"/>
                </a:lnTo>
                <a:lnTo>
                  <a:pt x="97096" y="262470"/>
                </a:lnTo>
                <a:lnTo>
                  <a:pt x="168117" y="152514"/>
                </a:lnTo>
                <a:lnTo>
                  <a:pt x="173338" y="144564"/>
                </a:lnTo>
                <a:lnTo>
                  <a:pt x="173338" y="32804"/>
                </a:lnTo>
                <a:close/>
              </a:path>
              <a:path extrusionOk="0" h="393700" w="376555">
                <a:moveTo>
                  <a:pt x="240181" y="32804"/>
                </a:moveTo>
                <a:lnTo>
                  <a:pt x="206759" y="32804"/>
                </a:lnTo>
                <a:lnTo>
                  <a:pt x="206759" y="144564"/>
                </a:lnTo>
                <a:lnTo>
                  <a:pt x="211982" y="152514"/>
                </a:lnTo>
                <a:lnTo>
                  <a:pt x="283001" y="262470"/>
                </a:lnTo>
                <a:lnTo>
                  <a:pt x="322494" y="262470"/>
                </a:lnTo>
                <a:lnTo>
                  <a:pt x="240181" y="135077"/>
                </a:lnTo>
                <a:lnTo>
                  <a:pt x="240181" y="32804"/>
                </a:lnTo>
                <a:close/>
              </a:path>
              <a:path extrusionOk="0" h="393700" w="376555">
                <a:moveTo>
                  <a:pt x="266030" y="0"/>
                </a:moveTo>
                <a:lnTo>
                  <a:pt x="114068" y="0"/>
                </a:lnTo>
                <a:lnTo>
                  <a:pt x="106497" y="7429"/>
                </a:lnTo>
                <a:lnTo>
                  <a:pt x="106497" y="25374"/>
                </a:lnTo>
                <a:lnTo>
                  <a:pt x="114068" y="32804"/>
                </a:lnTo>
                <a:lnTo>
                  <a:pt x="266030" y="32804"/>
                </a:lnTo>
                <a:lnTo>
                  <a:pt x="273602" y="25374"/>
                </a:lnTo>
                <a:lnTo>
                  <a:pt x="273602" y="7429"/>
                </a:lnTo>
                <a:lnTo>
                  <a:pt x="266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134"/>
          <p:cNvSpPr txBox="1"/>
          <p:nvPr>
            <p:ph idx="1" type="body"/>
          </p:nvPr>
        </p:nvSpPr>
        <p:spPr>
          <a:xfrm>
            <a:off x="868045" y="1718965"/>
            <a:ext cx="8322309" cy="416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0985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Impactos célebres</a:t>
            </a:r>
            <a:endParaRPr/>
          </a:p>
          <a:p>
            <a:pPr indent="0" lvl="0" marL="655955" marR="125729" rtl="0" algn="l">
              <a:lnSpc>
                <a:spcPct val="119000"/>
              </a:lnSpc>
              <a:spcBef>
                <a:spcPts val="264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DCDEE0"/>
                </a:solidFill>
              </a:rPr>
              <a:t>Uber está logrando que muchas personas se deshagan  de su auto para movilizarse íntegramente en el servicio.</a:t>
            </a:r>
            <a:endParaRPr sz="2450"/>
          </a:p>
          <a:p>
            <a:pPr indent="0" lvl="0" marL="655955" marR="5080" rtl="0" algn="l">
              <a:lnSpc>
                <a:spcPct val="119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DCDEE0"/>
                </a:solidFill>
              </a:rPr>
              <a:t>Tinder en muchas ciudades está logrando que las  personas salgan menos a bares y clubs a conocer gente.</a:t>
            </a:r>
            <a:endParaRPr sz="2450"/>
          </a:p>
          <a:p>
            <a:pPr indent="0" lvl="0" marL="655955" marR="24765" rtl="0" algn="l">
              <a:lnSpc>
                <a:spcPct val="1224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DCDEE0"/>
                </a:solidFill>
              </a:rPr>
              <a:t>Airbnb está haciendo surgir microempresarios hoteleros  que poseen y alquilan varios departamentos.</a:t>
            </a:r>
            <a:endParaRPr sz="2450"/>
          </a:p>
        </p:txBody>
      </p:sp>
      <p:sp>
        <p:nvSpPr>
          <p:cNvPr id="2000" name="Google Shape;2000;p134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1" name="Google Shape;2001;p134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2" name="Google Shape;2002;p134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3" name="Google Shape;2003;p134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4" name="Google Shape;2004;p134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5" name="Google Shape;2005;p134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6" name="Google Shape;2006;p134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7" name="Google Shape;2007;p134"/>
          <p:cNvSpPr txBox="1"/>
          <p:nvPr>
            <p:ph type="title"/>
          </p:nvPr>
        </p:nvSpPr>
        <p:spPr>
          <a:xfrm>
            <a:off x="1473200" y="542329"/>
            <a:ext cx="119062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Impacto</a:t>
            </a:r>
            <a:endParaRPr sz="2600"/>
          </a:p>
        </p:txBody>
      </p:sp>
      <p:sp>
        <p:nvSpPr>
          <p:cNvPr id="2008" name="Google Shape;2008;p134"/>
          <p:cNvSpPr/>
          <p:nvPr/>
        </p:nvSpPr>
        <p:spPr>
          <a:xfrm>
            <a:off x="863904" y="584200"/>
            <a:ext cx="376555" cy="393700"/>
          </a:xfrm>
          <a:custGeom>
            <a:rect b="b" l="l" r="r" t="t"/>
            <a:pathLst>
              <a:path extrusionOk="0" h="393700" w="376555">
                <a:moveTo>
                  <a:pt x="173338" y="32804"/>
                </a:moveTo>
                <a:lnTo>
                  <a:pt x="139918" y="32804"/>
                </a:lnTo>
                <a:lnTo>
                  <a:pt x="139918" y="135077"/>
                </a:lnTo>
                <a:lnTo>
                  <a:pt x="8584" y="338340"/>
                </a:lnTo>
                <a:lnTo>
                  <a:pt x="0" y="359854"/>
                </a:lnTo>
                <a:lnTo>
                  <a:pt x="2970" y="377455"/>
                </a:lnTo>
                <a:lnTo>
                  <a:pt x="16514" y="389338"/>
                </a:lnTo>
                <a:lnTo>
                  <a:pt x="39654" y="393700"/>
                </a:lnTo>
                <a:lnTo>
                  <a:pt x="340443" y="393700"/>
                </a:lnTo>
                <a:lnTo>
                  <a:pt x="363584" y="389338"/>
                </a:lnTo>
                <a:lnTo>
                  <a:pt x="376108" y="378350"/>
                </a:lnTo>
                <a:lnTo>
                  <a:pt x="376108" y="349851"/>
                </a:lnTo>
                <a:lnTo>
                  <a:pt x="371515" y="338340"/>
                </a:lnTo>
                <a:lnTo>
                  <a:pt x="322494" y="262470"/>
                </a:lnTo>
                <a:lnTo>
                  <a:pt x="97096" y="262470"/>
                </a:lnTo>
                <a:lnTo>
                  <a:pt x="168117" y="152514"/>
                </a:lnTo>
                <a:lnTo>
                  <a:pt x="173338" y="144564"/>
                </a:lnTo>
                <a:lnTo>
                  <a:pt x="173338" y="32804"/>
                </a:lnTo>
                <a:close/>
              </a:path>
              <a:path extrusionOk="0" h="393700" w="376555">
                <a:moveTo>
                  <a:pt x="240181" y="32804"/>
                </a:moveTo>
                <a:lnTo>
                  <a:pt x="206759" y="32804"/>
                </a:lnTo>
                <a:lnTo>
                  <a:pt x="206759" y="144564"/>
                </a:lnTo>
                <a:lnTo>
                  <a:pt x="211982" y="152514"/>
                </a:lnTo>
                <a:lnTo>
                  <a:pt x="283001" y="262470"/>
                </a:lnTo>
                <a:lnTo>
                  <a:pt x="322494" y="262470"/>
                </a:lnTo>
                <a:lnTo>
                  <a:pt x="240181" y="135077"/>
                </a:lnTo>
                <a:lnTo>
                  <a:pt x="240181" y="32804"/>
                </a:lnTo>
                <a:close/>
              </a:path>
              <a:path extrusionOk="0" h="393700" w="376555">
                <a:moveTo>
                  <a:pt x="266030" y="0"/>
                </a:moveTo>
                <a:lnTo>
                  <a:pt x="114068" y="0"/>
                </a:lnTo>
                <a:lnTo>
                  <a:pt x="106497" y="7429"/>
                </a:lnTo>
                <a:lnTo>
                  <a:pt x="106497" y="25374"/>
                </a:lnTo>
                <a:lnTo>
                  <a:pt x="114068" y="32804"/>
                </a:lnTo>
                <a:lnTo>
                  <a:pt x="266030" y="32804"/>
                </a:lnTo>
                <a:lnTo>
                  <a:pt x="273602" y="25374"/>
                </a:lnTo>
                <a:lnTo>
                  <a:pt x="273602" y="7429"/>
                </a:lnTo>
                <a:lnTo>
                  <a:pt x="266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9" name="Google Shape;2009;p134"/>
          <p:cNvSpPr/>
          <p:nvPr/>
        </p:nvSpPr>
        <p:spPr>
          <a:xfrm>
            <a:off x="1003300" y="32131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0" name="Google Shape;2010;p134"/>
          <p:cNvSpPr/>
          <p:nvPr/>
        </p:nvSpPr>
        <p:spPr>
          <a:xfrm>
            <a:off x="1003300" y="4203700"/>
            <a:ext cx="327025" cy="240029"/>
          </a:xfrm>
          <a:custGeom>
            <a:rect b="b" l="l" r="r" t="t"/>
            <a:pathLst>
              <a:path extrusionOk="0" h="240029" w="327025">
                <a:moveTo>
                  <a:pt x="54121" y="73113"/>
                </a:moveTo>
                <a:lnTo>
                  <a:pt x="43591" y="73113"/>
                </a:lnTo>
                <a:lnTo>
                  <a:pt x="38327" y="75133"/>
                </a:lnTo>
                <a:lnTo>
                  <a:pt x="2105" y="109880"/>
                </a:lnTo>
                <a:lnTo>
                  <a:pt x="0" y="114922"/>
                </a:lnTo>
                <a:lnTo>
                  <a:pt x="0" y="125031"/>
                </a:lnTo>
                <a:lnTo>
                  <a:pt x="2105" y="130073"/>
                </a:lnTo>
                <a:lnTo>
                  <a:pt x="114559" y="237934"/>
                </a:lnTo>
                <a:lnTo>
                  <a:pt x="119824" y="239953"/>
                </a:lnTo>
                <a:lnTo>
                  <a:pt x="130352" y="239953"/>
                </a:lnTo>
                <a:lnTo>
                  <a:pt x="135618" y="237934"/>
                </a:lnTo>
                <a:lnTo>
                  <a:pt x="239443" y="138353"/>
                </a:lnTo>
                <a:lnTo>
                  <a:pt x="125088" y="138353"/>
                </a:lnTo>
                <a:lnTo>
                  <a:pt x="59385" y="75133"/>
                </a:lnTo>
                <a:lnTo>
                  <a:pt x="54121" y="73113"/>
                </a:lnTo>
                <a:close/>
              </a:path>
              <a:path extrusionOk="0" h="240029" w="327025">
                <a:moveTo>
                  <a:pt x="282816" y="0"/>
                </a:moveTo>
                <a:lnTo>
                  <a:pt x="272288" y="0"/>
                </a:lnTo>
                <a:lnTo>
                  <a:pt x="267017" y="2019"/>
                </a:lnTo>
                <a:lnTo>
                  <a:pt x="125088" y="138353"/>
                </a:lnTo>
                <a:lnTo>
                  <a:pt x="239443" y="138353"/>
                </a:lnTo>
                <a:lnTo>
                  <a:pt x="324307" y="56959"/>
                </a:lnTo>
                <a:lnTo>
                  <a:pt x="326415" y="51904"/>
                </a:lnTo>
                <a:lnTo>
                  <a:pt x="326415" y="41808"/>
                </a:lnTo>
                <a:lnTo>
                  <a:pt x="324307" y="36753"/>
                </a:lnTo>
                <a:lnTo>
                  <a:pt x="288086" y="2019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1" name="Google Shape;2011;p134"/>
          <p:cNvSpPr/>
          <p:nvPr/>
        </p:nvSpPr>
        <p:spPr>
          <a:xfrm>
            <a:off x="1003300" y="51689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35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7" name="Google Shape;2017;p135"/>
          <p:cNvSpPr txBox="1"/>
          <p:nvPr>
            <p:ph type="title"/>
          </p:nvPr>
        </p:nvSpPr>
        <p:spPr>
          <a:xfrm>
            <a:off x="628957" y="838504"/>
            <a:ext cx="8672830" cy="972819"/>
          </a:xfrm>
          <a:prstGeom prst="rect">
            <a:avLst/>
          </a:pr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5715" rtl="0" algn="l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/>
              <a:t>No mezcles Impacto con</a:t>
            </a:r>
            <a:endParaRPr sz="6500"/>
          </a:p>
        </p:txBody>
      </p:sp>
      <p:sp>
        <p:nvSpPr>
          <p:cNvPr id="2018" name="Google Shape;2018;p135"/>
          <p:cNvSpPr txBox="1"/>
          <p:nvPr/>
        </p:nvSpPr>
        <p:spPr>
          <a:xfrm>
            <a:off x="3184982" y="1810943"/>
            <a:ext cx="3667125" cy="972819"/>
          </a:xfrm>
          <a:prstGeom prst="rect">
            <a:avLst/>
          </a:pr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" marR="0" rtl="0" algn="l">
              <a:lnSpc>
                <a:spcPct val="1129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Objetivos.</a:t>
            </a:r>
            <a:endParaRPr sz="65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9" name="Google Shape;2019;p135"/>
          <p:cNvSpPr txBox="1"/>
          <p:nvPr/>
        </p:nvSpPr>
        <p:spPr>
          <a:xfrm>
            <a:off x="2184400" y="3201193"/>
            <a:ext cx="5502910" cy="3735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9200">
            <a:spAutoFit/>
          </a:bodyPr>
          <a:lstStyle/>
          <a:p>
            <a:pPr indent="876300" lvl="0" marL="12700" marR="5080" rtl="0" algn="l">
              <a:lnSpc>
                <a:spcPct val="1193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Impacto = Largo Plazo  Objetivos = Corto/Mediano Plazo</a:t>
            </a:r>
            <a:endParaRPr sz="3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27100" marR="930910" rtl="0" algn="ctr">
              <a:lnSpc>
                <a:spcPct val="119354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Impacto = Observable  Objetivos = Medibles</a:t>
            </a:r>
            <a:endParaRPr sz="3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" lvl="0" marL="723900" marR="713740" rtl="0" algn="ctr">
              <a:lnSpc>
                <a:spcPct val="119354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Impacto = Influenciable  Objetivos = Controlables</a:t>
            </a:r>
            <a:endParaRPr sz="3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36"/>
          <p:cNvSpPr/>
          <p:nvPr/>
        </p:nvSpPr>
        <p:spPr>
          <a:xfrm>
            <a:off x="823323" y="2426423"/>
            <a:ext cx="8390255" cy="972819"/>
          </a:xfrm>
          <a:custGeom>
            <a:rect b="b" l="l" r="r" t="t"/>
            <a:pathLst>
              <a:path extrusionOk="0" h="972820" w="8390255">
                <a:moveTo>
                  <a:pt x="0" y="0"/>
                </a:moveTo>
                <a:lnTo>
                  <a:pt x="8390031" y="0"/>
                </a:lnTo>
                <a:lnTo>
                  <a:pt x="8390031" y="972438"/>
                </a:lnTo>
                <a:lnTo>
                  <a:pt x="0" y="972438"/>
                </a:lnTo>
                <a:lnTo>
                  <a:pt x="0" y="0"/>
                </a:lnTo>
                <a:close/>
              </a:path>
            </a:pathLst>
          </a:cu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p136"/>
          <p:cNvSpPr/>
          <p:nvPr/>
        </p:nvSpPr>
        <p:spPr>
          <a:xfrm>
            <a:off x="2108009" y="3398863"/>
            <a:ext cx="5821045" cy="972819"/>
          </a:xfrm>
          <a:custGeom>
            <a:rect b="b" l="l" r="r" t="t"/>
            <a:pathLst>
              <a:path extrusionOk="0" h="972820" w="5821045">
                <a:moveTo>
                  <a:pt x="0" y="0"/>
                </a:moveTo>
                <a:lnTo>
                  <a:pt x="5820651" y="0"/>
                </a:lnTo>
                <a:lnTo>
                  <a:pt x="5820651" y="972451"/>
                </a:lnTo>
                <a:lnTo>
                  <a:pt x="0" y="972451"/>
                </a:lnTo>
                <a:lnTo>
                  <a:pt x="0" y="0"/>
                </a:lnTo>
                <a:close/>
              </a:path>
            </a:pathLst>
          </a:cu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p136"/>
          <p:cNvSpPr/>
          <p:nvPr/>
        </p:nvSpPr>
        <p:spPr>
          <a:xfrm>
            <a:off x="3150222" y="4371314"/>
            <a:ext cx="3556000" cy="972819"/>
          </a:xfrm>
          <a:custGeom>
            <a:rect b="b" l="l" r="r" t="t"/>
            <a:pathLst>
              <a:path extrusionOk="0" h="972820" w="3556000">
                <a:moveTo>
                  <a:pt x="0" y="0"/>
                </a:moveTo>
                <a:lnTo>
                  <a:pt x="3555504" y="0"/>
                </a:lnTo>
                <a:lnTo>
                  <a:pt x="3555504" y="972439"/>
                </a:lnTo>
                <a:lnTo>
                  <a:pt x="0" y="972439"/>
                </a:lnTo>
                <a:lnTo>
                  <a:pt x="0" y="0"/>
                </a:lnTo>
                <a:close/>
              </a:path>
            </a:pathLst>
          </a:cu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136"/>
          <p:cNvSpPr txBox="1"/>
          <p:nvPr/>
        </p:nvSpPr>
        <p:spPr>
          <a:xfrm>
            <a:off x="812800" y="2362597"/>
            <a:ext cx="8266430" cy="2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spAutoFit/>
          </a:bodyPr>
          <a:lstStyle/>
          <a:p>
            <a:pPr indent="0" lvl="0" marL="12700" marR="5080" rtl="0" algn="ctr">
              <a:lnSpc>
                <a:spcPct val="9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El Impacto debe reflejar  éxito masivo, no  individual.</a:t>
            </a:r>
            <a:endParaRPr sz="65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37"/>
          <p:cNvSpPr txBox="1"/>
          <p:nvPr/>
        </p:nvSpPr>
        <p:spPr>
          <a:xfrm>
            <a:off x="965200" y="1718965"/>
            <a:ext cx="8437880" cy="297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2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Impactos individuales</a:t>
            </a:r>
            <a:endParaRPr sz="62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558800" marR="721995" rtl="0" algn="l">
              <a:lnSpc>
                <a:spcPct val="139500"/>
              </a:lnSpc>
              <a:spcBef>
                <a:spcPts val="3435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Queremos que a todos les encante nuestro producto.  Queremos que las personas viajen más en bicicleta.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558800" marR="0" rtl="0" algn="l">
              <a:spcBef>
                <a:spcPts val="116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Queremos que nuestros clientes vuelvan todos los meses.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33" name="Google Shape;2033;p137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137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p137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p137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7" name="Google Shape;2037;p137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137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p137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0" name="Google Shape;2040;p137"/>
          <p:cNvSpPr txBox="1"/>
          <p:nvPr>
            <p:ph type="title"/>
          </p:nvPr>
        </p:nvSpPr>
        <p:spPr>
          <a:xfrm>
            <a:off x="1473200" y="542329"/>
            <a:ext cx="119062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Impacto</a:t>
            </a:r>
            <a:endParaRPr sz="2600"/>
          </a:p>
        </p:txBody>
      </p:sp>
      <p:sp>
        <p:nvSpPr>
          <p:cNvPr id="2041" name="Google Shape;2041;p137"/>
          <p:cNvSpPr/>
          <p:nvPr/>
        </p:nvSpPr>
        <p:spPr>
          <a:xfrm>
            <a:off x="863904" y="584200"/>
            <a:ext cx="376555" cy="393700"/>
          </a:xfrm>
          <a:custGeom>
            <a:rect b="b" l="l" r="r" t="t"/>
            <a:pathLst>
              <a:path extrusionOk="0" h="393700" w="376555">
                <a:moveTo>
                  <a:pt x="173338" y="32804"/>
                </a:moveTo>
                <a:lnTo>
                  <a:pt x="139918" y="32804"/>
                </a:lnTo>
                <a:lnTo>
                  <a:pt x="139918" y="135077"/>
                </a:lnTo>
                <a:lnTo>
                  <a:pt x="8584" y="338340"/>
                </a:lnTo>
                <a:lnTo>
                  <a:pt x="0" y="359854"/>
                </a:lnTo>
                <a:lnTo>
                  <a:pt x="2970" y="377455"/>
                </a:lnTo>
                <a:lnTo>
                  <a:pt x="16514" y="389338"/>
                </a:lnTo>
                <a:lnTo>
                  <a:pt x="39654" y="393700"/>
                </a:lnTo>
                <a:lnTo>
                  <a:pt x="340443" y="393700"/>
                </a:lnTo>
                <a:lnTo>
                  <a:pt x="363584" y="389338"/>
                </a:lnTo>
                <a:lnTo>
                  <a:pt x="376108" y="378350"/>
                </a:lnTo>
                <a:lnTo>
                  <a:pt x="376108" y="349851"/>
                </a:lnTo>
                <a:lnTo>
                  <a:pt x="371515" y="338340"/>
                </a:lnTo>
                <a:lnTo>
                  <a:pt x="322494" y="262470"/>
                </a:lnTo>
                <a:lnTo>
                  <a:pt x="97096" y="262470"/>
                </a:lnTo>
                <a:lnTo>
                  <a:pt x="168117" y="152514"/>
                </a:lnTo>
                <a:lnTo>
                  <a:pt x="173338" y="144564"/>
                </a:lnTo>
                <a:lnTo>
                  <a:pt x="173338" y="32804"/>
                </a:lnTo>
                <a:close/>
              </a:path>
              <a:path extrusionOk="0" h="393700" w="376555">
                <a:moveTo>
                  <a:pt x="240181" y="32804"/>
                </a:moveTo>
                <a:lnTo>
                  <a:pt x="206759" y="32804"/>
                </a:lnTo>
                <a:lnTo>
                  <a:pt x="206759" y="144564"/>
                </a:lnTo>
                <a:lnTo>
                  <a:pt x="211982" y="152514"/>
                </a:lnTo>
                <a:lnTo>
                  <a:pt x="283001" y="262470"/>
                </a:lnTo>
                <a:lnTo>
                  <a:pt x="322494" y="262470"/>
                </a:lnTo>
                <a:lnTo>
                  <a:pt x="240181" y="135077"/>
                </a:lnTo>
                <a:lnTo>
                  <a:pt x="240181" y="32804"/>
                </a:lnTo>
                <a:close/>
              </a:path>
              <a:path extrusionOk="0" h="393700" w="376555">
                <a:moveTo>
                  <a:pt x="266030" y="0"/>
                </a:moveTo>
                <a:lnTo>
                  <a:pt x="114068" y="0"/>
                </a:lnTo>
                <a:lnTo>
                  <a:pt x="106497" y="7429"/>
                </a:lnTo>
                <a:lnTo>
                  <a:pt x="106497" y="25374"/>
                </a:lnTo>
                <a:lnTo>
                  <a:pt x="114068" y="32804"/>
                </a:lnTo>
                <a:lnTo>
                  <a:pt x="266030" y="32804"/>
                </a:lnTo>
                <a:lnTo>
                  <a:pt x="273602" y="25374"/>
                </a:lnTo>
                <a:lnTo>
                  <a:pt x="273602" y="7429"/>
                </a:lnTo>
                <a:lnTo>
                  <a:pt x="266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2" name="Google Shape;2042;p137"/>
          <p:cNvSpPr/>
          <p:nvPr/>
        </p:nvSpPr>
        <p:spPr>
          <a:xfrm>
            <a:off x="1066800" y="3302000"/>
            <a:ext cx="265430" cy="265430"/>
          </a:xfrm>
          <a:custGeom>
            <a:rect b="b" l="l" r="r" t="t"/>
            <a:pathLst>
              <a:path extrusionOk="0" h="265429" w="265430">
                <a:moveTo>
                  <a:pt x="57373" y="0"/>
                </a:moveTo>
                <a:lnTo>
                  <a:pt x="46211" y="0"/>
                </a:lnTo>
                <a:lnTo>
                  <a:pt x="40629" y="2235"/>
                </a:lnTo>
                <a:lnTo>
                  <a:pt x="2232" y="40627"/>
                </a:lnTo>
                <a:lnTo>
                  <a:pt x="0" y="46215"/>
                </a:lnTo>
                <a:lnTo>
                  <a:pt x="0" y="57378"/>
                </a:lnTo>
                <a:lnTo>
                  <a:pt x="2232" y="62953"/>
                </a:lnTo>
                <a:lnTo>
                  <a:pt x="71884" y="132600"/>
                </a:lnTo>
                <a:lnTo>
                  <a:pt x="2232" y="202260"/>
                </a:lnTo>
                <a:lnTo>
                  <a:pt x="0" y="207835"/>
                </a:lnTo>
                <a:lnTo>
                  <a:pt x="0" y="218998"/>
                </a:lnTo>
                <a:lnTo>
                  <a:pt x="2232" y="224586"/>
                </a:lnTo>
                <a:lnTo>
                  <a:pt x="40629" y="262978"/>
                </a:lnTo>
                <a:lnTo>
                  <a:pt x="46211" y="265214"/>
                </a:lnTo>
                <a:lnTo>
                  <a:pt x="57373" y="265214"/>
                </a:lnTo>
                <a:lnTo>
                  <a:pt x="62953" y="262978"/>
                </a:lnTo>
                <a:lnTo>
                  <a:pt x="132605" y="193332"/>
                </a:lnTo>
                <a:lnTo>
                  <a:pt x="254051" y="193332"/>
                </a:lnTo>
                <a:lnTo>
                  <a:pt x="193328" y="132600"/>
                </a:lnTo>
                <a:lnTo>
                  <a:pt x="254050" y="71882"/>
                </a:lnTo>
                <a:lnTo>
                  <a:pt x="132605" y="71882"/>
                </a:lnTo>
                <a:lnTo>
                  <a:pt x="62953" y="2235"/>
                </a:lnTo>
                <a:lnTo>
                  <a:pt x="57373" y="0"/>
                </a:lnTo>
                <a:close/>
              </a:path>
              <a:path extrusionOk="0" h="265429" w="265430">
                <a:moveTo>
                  <a:pt x="254051" y="193332"/>
                </a:moveTo>
                <a:lnTo>
                  <a:pt x="132605" y="193332"/>
                </a:lnTo>
                <a:lnTo>
                  <a:pt x="202257" y="262978"/>
                </a:lnTo>
                <a:lnTo>
                  <a:pt x="207835" y="265214"/>
                </a:lnTo>
                <a:lnTo>
                  <a:pt x="218998" y="265214"/>
                </a:lnTo>
                <a:lnTo>
                  <a:pt x="224586" y="262978"/>
                </a:lnTo>
                <a:lnTo>
                  <a:pt x="262978" y="224586"/>
                </a:lnTo>
                <a:lnTo>
                  <a:pt x="265214" y="218998"/>
                </a:lnTo>
                <a:lnTo>
                  <a:pt x="265214" y="207835"/>
                </a:lnTo>
                <a:lnTo>
                  <a:pt x="262978" y="202260"/>
                </a:lnTo>
                <a:lnTo>
                  <a:pt x="254051" y="193332"/>
                </a:lnTo>
                <a:close/>
              </a:path>
              <a:path extrusionOk="0" h="265429" w="265430">
                <a:moveTo>
                  <a:pt x="218998" y="0"/>
                </a:moveTo>
                <a:lnTo>
                  <a:pt x="207835" y="0"/>
                </a:lnTo>
                <a:lnTo>
                  <a:pt x="202257" y="2235"/>
                </a:lnTo>
                <a:lnTo>
                  <a:pt x="132605" y="71882"/>
                </a:lnTo>
                <a:lnTo>
                  <a:pt x="254050" y="71882"/>
                </a:lnTo>
                <a:lnTo>
                  <a:pt x="262978" y="62953"/>
                </a:lnTo>
                <a:lnTo>
                  <a:pt x="265214" y="57378"/>
                </a:lnTo>
                <a:lnTo>
                  <a:pt x="265214" y="46215"/>
                </a:lnTo>
                <a:lnTo>
                  <a:pt x="262978" y="40627"/>
                </a:lnTo>
                <a:lnTo>
                  <a:pt x="224586" y="2235"/>
                </a:lnTo>
                <a:lnTo>
                  <a:pt x="218998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3" name="Google Shape;2043;p137"/>
          <p:cNvSpPr/>
          <p:nvPr/>
        </p:nvSpPr>
        <p:spPr>
          <a:xfrm>
            <a:off x="1066800" y="3810000"/>
            <a:ext cx="265430" cy="265430"/>
          </a:xfrm>
          <a:custGeom>
            <a:rect b="b" l="l" r="r" t="t"/>
            <a:pathLst>
              <a:path extrusionOk="0" h="265429" w="265430">
                <a:moveTo>
                  <a:pt x="57373" y="0"/>
                </a:moveTo>
                <a:lnTo>
                  <a:pt x="46211" y="0"/>
                </a:lnTo>
                <a:lnTo>
                  <a:pt x="40629" y="2235"/>
                </a:lnTo>
                <a:lnTo>
                  <a:pt x="2232" y="40627"/>
                </a:lnTo>
                <a:lnTo>
                  <a:pt x="0" y="46215"/>
                </a:lnTo>
                <a:lnTo>
                  <a:pt x="0" y="57378"/>
                </a:lnTo>
                <a:lnTo>
                  <a:pt x="2232" y="62953"/>
                </a:lnTo>
                <a:lnTo>
                  <a:pt x="71884" y="132600"/>
                </a:lnTo>
                <a:lnTo>
                  <a:pt x="2232" y="202260"/>
                </a:lnTo>
                <a:lnTo>
                  <a:pt x="0" y="207835"/>
                </a:lnTo>
                <a:lnTo>
                  <a:pt x="0" y="218998"/>
                </a:lnTo>
                <a:lnTo>
                  <a:pt x="2232" y="224586"/>
                </a:lnTo>
                <a:lnTo>
                  <a:pt x="40629" y="262978"/>
                </a:lnTo>
                <a:lnTo>
                  <a:pt x="46211" y="265214"/>
                </a:lnTo>
                <a:lnTo>
                  <a:pt x="57373" y="265214"/>
                </a:lnTo>
                <a:lnTo>
                  <a:pt x="62953" y="262978"/>
                </a:lnTo>
                <a:lnTo>
                  <a:pt x="132605" y="193332"/>
                </a:lnTo>
                <a:lnTo>
                  <a:pt x="254051" y="193332"/>
                </a:lnTo>
                <a:lnTo>
                  <a:pt x="193328" y="132600"/>
                </a:lnTo>
                <a:lnTo>
                  <a:pt x="254050" y="71882"/>
                </a:lnTo>
                <a:lnTo>
                  <a:pt x="132605" y="71882"/>
                </a:lnTo>
                <a:lnTo>
                  <a:pt x="62953" y="2235"/>
                </a:lnTo>
                <a:lnTo>
                  <a:pt x="57373" y="0"/>
                </a:lnTo>
                <a:close/>
              </a:path>
              <a:path extrusionOk="0" h="265429" w="265430">
                <a:moveTo>
                  <a:pt x="254051" y="193332"/>
                </a:moveTo>
                <a:lnTo>
                  <a:pt x="132605" y="193332"/>
                </a:lnTo>
                <a:lnTo>
                  <a:pt x="202257" y="262978"/>
                </a:lnTo>
                <a:lnTo>
                  <a:pt x="207835" y="265214"/>
                </a:lnTo>
                <a:lnTo>
                  <a:pt x="218998" y="265214"/>
                </a:lnTo>
                <a:lnTo>
                  <a:pt x="224586" y="262978"/>
                </a:lnTo>
                <a:lnTo>
                  <a:pt x="262978" y="224586"/>
                </a:lnTo>
                <a:lnTo>
                  <a:pt x="265214" y="218998"/>
                </a:lnTo>
                <a:lnTo>
                  <a:pt x="265214" y="207835"/>
                </a:lnTo>
                <a:lnTo>
                  <a:pt x="262978" y="202260"/>
                </a:lnTo>
                <a:lnTo>
                  <a:pt x="254051" y="193332"/>
                </a:lnTo>
                <a:close/>
              </a:path>
              <a:path extrusionOk="0" h="265429" w="265430">
                <a:moveTo>
                  <a:pt x="218998" y="0"/>
                </a:moveTo>
                <a:lnTo>
                  <a:pt x="207835" y="0"/>
                </a:lnTo>
                <a:lnTo>
                  <a:pt x="202257" y="2235"/>
                </a:lnTo>
                <a:lnTo>
                  <a:pt x="132605" y="71882"/>
                </a:lnTo>
                <a:lnTo>
                  <a:pt x="254050" y="71882"/>
                </a:lnTo>
                <a:lnTo>
                  <a:pt x="262978" y="62953"/>
                </a:lnTo>
                <a:lnTo>
                  <a:pt x="265214" y="57378"/>
                </a:lnTo>
                <a:lnTo>
                  <a:pt x="265214" y="46215"/>
                </a:lnTo>
                <a:lnTo>
                  <a:pt x="262978" y="40627"/>
                </a:lnTo>
                <a:lnTo>
                  <a:pt x="224586" y="2235"/>
                </a:lnTo>
                <a:lnTo>
                  <a:pt x="218998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4" name="Google Shape;2044;p137"/>
          <p:cNvSpPr/>
          <p:nvPr/>
        </p:nvSpPr>
        <p:spPr>
          <a:xfrm>
            <a:off x="1066800" y="4356100"/>
            <a:ext cx="265430" cy="252729"/>
          </a:xfrm>
          <a:custGeom>
            <a:rect b="b" l="l" r="r" t="t"/>
            <a:pathLst>
              <a:path extrusionOk="0" h="252729" w="265430">
                <a:moveTo>
                  <a:pt x="57373" y="0"/>
                </a:moveTo>
                <a:lnTo>
                  <a:pt x="46211" y="0"/>
                </a:lnTo>
                <a:lnTo>
                  <a:pt x="40629" y="2120"/>
                </a:lnTo>
                <a:lnTo>
                  <a:pt x="2232" y="38696"/>
                </a:lnTo>
                <a:lnTo>
                  <a:pt x="0" y="44005"/>
                </a:lnTo>
                <a:lnTo>
                  <a:pt x="0" y="54648"/>
                </a:lnTo>
                <a:lnTo>
                  <a:pt x="2232" y="59956"/>
                </a:lnTo>
                <a:lnTo>
                  <a:pt x="71884" y="126288"/>
                </a:lnTo>
                <a:lnTo>
                  <a:pt x="2232" y="192620"/>
                </a:lnTo>
                <a:lnTo>
                  <a:pt x="0" y="197942"/>
                </a:lnTo>
                <a:lnTo>
                  <a:pt x="0" y="208572"/>
                </a:lnTo>
                <a:lnTo>
                  <a:pt x="2232" y="213893"/>
                </a:lnTo>
                <a:lnTo>
                  <a:pt x="40629" y="250456"/>
                </a:lnTo>
                <a:lnTo>
                  <a:pt x="46211" y="252577"/>
                </a:lnTo>
                <a:lnTo>
                  <a:pt x="57373" y="252577"/>
                </a:lnTo>
                <a:lnTo>
                  <a:pt x="62953" y="250456"/>
                </a:lnTo>
                <a:lnTo>
                  <a:pt x="132605" y="184124"/>
                </a:lnTo>
                <a:lnTo>
                  <a:pt x="254057" y="184124"/>
                </a:lnTo>
                <a:lnTo>
                  <a:pt x="193328" y="126288"/>
                </a:lnTo>
                <a:lnTo>
                  <a:pt x="254044" y="68465"/>
                </a:lnTo>
                <a:lnTo>
                  <a:pt x="132605" y="68465"/>
                </a:lnTo>
                <a:lnTo>
                  <a:pt x="62953" y="2120"/>
                </a:lnTo>
                <a:lnTo>
                  <a:pt x="57373" y="0"/>
                </a:lnTo>
                <a:close/>
              </a:path>
              <a:path extrusionOk="0" h="252729" w="265430">
                <a:moveTo>
                  <a:pt x="254057" y="184124"/>
                </a:moveTo>
                <a:lnTo>
                  <a:pt x="132605" y="184124"/>
                </a:lnTo>
                <a:lnTo>
                  <a:pt x="202257" y="250456"/>
                </a:lnTo>
                <a:lnTo>
                  <a:pt x="207835" y="252577"/>
                </a:lnTo>
                <a:lnTo>
                  <a:pt x="218998" y="252577"/>
                </a:lnTo>
                <a:lnTo>
                  <a:pt x="224586" y="250456"/>
                </a:lnTo>
                <a:lnTo>
                  <a:pt x="262978" y="213893"/>
                </a:lnTo>
                <a:lnTo>
                  <a:pt x="265214" y="208572"/>
                </a:lnTo>
                <a:lnTo>
                  <a:pt x="265214" y="197942"/>
                </a:lnTo>
                <a:lnTo>
                  <a:pt x="262978" y="192620"/>
                </a:lnTo>
                <a:lnTo>
                  <a:pt x="254057" y="184124"/>
                </a:lnTo>
                <a:close/>
              </a:path>
              <a:path extrusionOk="0" h="252729" w="265430">
                <a:moveTo>
                  <a:pt x="218998" y="0"/>
                </a:moveTo>
                <a:lnTo>
                  <a:pt x="207835" y="0"/>
                </a:lnTo>
                <a:lnTo>
                  <a:pt x="202257" y="2120"/>
                </a:lnTo>
                <a:lnTo>
                  <a:pt x="132605" y="68465"/>
                </a:lnTo>
                <a:lnTo>
                  <a:pt x="254044" y="68465"/>
                </a:lnTo>
                <a:lnTo>
                  <a:pt x="262978" y="59956"/>
                </a:lnTo>
                <a:lnTo>
                  <a:pt x="265214" y="54648"/>
                </a:lnTo>
                <a:lnTo>
                  <a:pt x="265214" y="44005"/>
                </a:lnTo>
                <a:lnTo>
                  <a:pt x="262978" y="38696"/>
                </a:lnTo>
                <a:lnTo>
                  <a:pt x="224586" y="2120"/>
                </a:lnTo>
                <a:lnTo>
                  <a:pt x="218998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"/>
          <p:cNvSpPr/>
          <p:nvPr/>
        </p:nvSpPr>
        <p:spPr>
          <a:xfrm>
            <a:off x="114300" y="0"/>
            <a:ext cx="7543800" cy="10058400"/>
          </a:xfrm>
          <a:custGeom>
            <a:rect b="b" l="l" r="r" t="t"/>
            <a:pathLst>
              <a:path extrusionOk="0" h="10058400" w="7543800">
                <a:moveTo>
                  <a:pt x="7543800" y="0"/>
                </a:moveTo>
                <a:lnTo>
                  <a:pt x="7543800" y="10058400"/>
                </a:lnTo>
                <a:lnTo>
                  <a:pt x="0" y="10058400"/>
                </a:lnTo>
                <a:lnTo>
                  <a:pt x="0" y="0"/>
                </a:lnTo>
                <a:lnTo>
                  <a:pt x="754380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57"/>
          <p:cNvSpPr/>
          <p:nvPr/>
        </p:nvSpPr>
        <p:spPr>
          <a:xfrm>
            <a:off x="1991093" y="611643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57"/>
                </a:lnTo>
                <a:lnTo>
                  <a:pt x="0" y="166955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57"/>
          <p:cNvSpPr/>
          <p:nvPr/>
        </p:nvSpPr>
        <p:spPr>
          <a:xfrm>
            <a:off x="1991093" y="2403032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57"/>
          <p:cNvSpPr/>
          <p:nvPr/>
        </p:nvSpPr>
        <p:spPr>
          <a:xfrm>
            <a:off x="1991093" y="4194418"/>
            <a:ext cx="4135120" cy="828675"/>
          </a:xfrm>
          <a:custGeom>
            <a:rect b="b" l="l" r="r" t="t"/>
            <a:pathLst>
              <a:path extrusionOk="0" h="828675" w="4135120">
                <a:moveTo>
                  <a:pt x="0" y="828624"/>
                </a:moveTo>
                <a:lnTo>
                  <a:pt x="4134510" y="828624"/>
                </a:lnTo>
                <a:lnTo>
                  <a:pt x="4134510" y="0"/>
                </a:lnTo>
                <a:lnTo>
                  <a:pt x="0" y="0"/>
                </a:lnTo>
                <a:lnTo>
                  <a:pt x="0" y="8286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57"/>
          <p:cNvSpPr/>
          <p:nvPr/>
        </p:nvSpPr>
        <p:spPr>
          <a:xfrm>
            <a:off x="717627" y="611644"/>
            <a:ext cx="1158240" cy="4360545"/>
          </a:xfrm>
          <a:custGeom>
            <a:rect b="b" l="l" r="r" t="t"/>
            <a:pathLst>
              <a:path extrusionOk="0" h="4360545" w="1158239">
                <a:moveTo>
                  <a:pt x="1157667" y="0"/>
                </a:moveTo>
                <a:lnTo>
                  <a:pt x="1157667" y="4360179"/>
                </a:lnTo>
                <a:lnTo>
                  <a:pt x="0" y="4360179"/>
                </a:lnTo>
                <a:lnTo>
                  <a:pt x="0" y="0"/>
                </a:lnTo>
                <a:lnTo>
                  <a:pt x="11576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57"/>
          <p:cNvSpPr/>
          <p:nvPr/>
        </p:nvSpPr>
        <p:spPr>
          <a:xfrm>
            <a:off x="6248171" y="610251"/>
            <a:ext cx="0" cy="4363085"/>
          </a:xfrm>
          <a:custGeom>
            <a:rect b="b" l="l" r="r" t="t"/>
            <a:pathLst>
              <a:path extrusionOk="0" h="4363085" w="120000">
                <a:moveTo>
                  <a:pt x="0" y="0"/>
                </a:moveTo>
                <a:lnTo>
                  <a:pt x="0" y="4362965"/>
                </a:lnTo>
              </a:path>
            </a:pathLst>
          </a:custGeom>
          <a:noFill/>
          <a:ln cap="flat" cmpd="sng" w="98225">
            <a:solidFill>
              <a:srgbClr val="FF62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7"/>
          <p:cNvSpPr txBox="1"/>
          <p:nvPr/>
        </p:nvSpPr>
        <p:spPr>
          <a:xfrm rot="5400000">
            <a:off x="5952999" y="2825592"/>
            <a:ext cx="1290319" cy="820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Usuarios</a:t>
            </a:r>
            <a:endParaRPr sz="2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7"/>
          <p:cNvSpPr txBox="1"/>
          <p:nvPr>
            <p:ph type="title"/>
          </p:nvPr>
        </p:nvSpPr>
        <p:spPr>
          <a:xfrm>
            <a:off x="1991093" y="1221187"/>
            <a:ext cx="4135120" cy="440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4089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FF6251"/>
                </a:solidFill>
              </a:rPr>
              <a:t>Necesidades</a:t>
            </a:r>
            <a:endParaRPr sz="2750"/>
          </a:p>
        </p:txBody>
      </p:sp>
      <p:sp>
        <p:nvSpPr>
          <p:cNvPr id="405" name="Google Shape;405;p57"/>
          <p:cNvSpPr txBox="1"/>
          <p:nvPr/>
        </p:nvSpPr>
        <p:spPr>
          <a:xfrm>
            <a:off x="1991093" y="2986487"/>
            <a:ext cx="4135120" cy="440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4089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Motivadores</a:t>
            </a:r>
            <a:endParaRPr sz="2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7"/>
          <p:cNvSpPr txBox="1"/>
          <p:nvPr/>
        </p:nvSpPr>
        <p:spPr>
          <a:xfrm rot="5400000">
            <a:off x="487693" y="1774599"/>
            <a:ext cx="124523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68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Arial"/>
                <a:ea typeface="Arial"/>
                <a:cs typeface="Arial"/>
                <a:sym typeface="Arial"/>
              </a:rPr>
              <a:t>Acciones</a:t>
            </a:r>
            <a:endParaRPr sz="2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7"/>
          <p:cNvSpPr txBox="1"/>
          <p:nvPr/>
        </p:nvSpPr>
        <p:spPr>
          <a:xfrm>
            <a:off x="1089507" y="4762410"/>
            <a:ext cx="5906135" cy="4546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310640" marR="0" rtl="0" algn="l">
              <a:lnSpc>
                <a:spcPct val="1129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5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rPr>
              <a:t>Propósito</a:t>
            </a:r>
            <a:endParaRPr sz="3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Ne</a:t>
            </a:r>
            <a:endParaRPr sz="2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10640" marR="0" rtl="0" algn="l">
              <a:lnSpc>
                <a:spcPct val="82424"/>
              </a:lnSpc>
              <a:spcBef>
                <a:spcPts val="225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Impacto	</a:t>
            </a:r>
            <a:r>
              <a:rPr b="1" baseline="30000" lang="en-US" sz="4125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gocio</a:t>
            </a:r>
            <a:endParaRPr baseline="30000" sz="41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69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Mé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5529580" rtl="0" algn="l">
              <a:lnSpc>
                <a:spcPct val="1087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tric as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10640" marR="0" rtl="0" algn="l">
              <a:lnSpc>
                <a:spcPct val="100000"/>
              </a:lnSpc>
              <a:spcBef>
                <a:spcPts val="1525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3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7"/>
          <p:cNvSpPr/>
          <p:nvPr/>
        </p:nvSpPr>
        <p:spPr>
          <a:xfrm>
            <a:off x="5219700" y="1155700"/>
            <a:ext cx="584200" cy="571500"/>
          </a:xfrm>
          <a:custGeom>
            <a:rect b="b" l="l" r="r" t="t"/>
            <a:pathLst>
              <a:path extrusionOk="0" h="571500" w="584200">
                <a:moveTo>
                  <a:pt x="578841" y="81204"/>
                </a:moveTo>
                <a:lnTo>
                  <a:pt x="575589" y="65455"/>
                </a:lnTo>
                <a:lnTo>
                  <a:pt x="552110" y="31393"/>
                </a:lnTo>
                <a:lnTo>
                  <a:pt x="517291" y="8423"/>
                </a:lnTo>
                <a:lnTo>
                  <a:pt x="474662" y="0"/>
                </a:lnTo>
                <a:lnTo>
                  <a:pt x="109537" y="0"/>
                </a:lnTo>
                <a:lnTo>
                  <a:pt x="66908" y="8423"/>
                </a:lnTo>
                <a:lnTo>
                  <a:pt x="32089" y="31393"/>
                </a:lnTo>
                <a:lnTo>
                  <a:pt x="8610" y="65455"/>
                </a:lnTo>
                <a:lnTo>
                  <a:pt x="0" y="107156"/>
                </a:lnTo>
                <a:lnTo>
                  <a:pt x="0" y="464350"/>
                </a:lnTo>
                <a:lnTo>
                  <a:pt x="8610" y="506048"/>
                </a:lnTo>
                <a:lnTo>
                  <a:pt x="32089" y="540108"/>
                </a:lnTo>
                <a:lnTo>
                  <a:pt x="66908" y="563076"/>
                </a:lnTo>
                <a:lnTo>
                  <a:pt x="109537" y="571499"/>
                </a:lnTo>
                <a:lnTo>
                  <a:pt x="131689" y="571499"/>
                </a:lnTo>
                <a:lnTo>
                  <a:pt x="131689" y="238124"/>
                </a:lnTo>
                <a:lnTo>
                  <a:pt x="133473" y="229231"/>
                </a:lnTo>
                <a:lnTo>
                  <a:pt x="138823" y="221386"/>
                </a:lnTo>
                <a:lnTo>
                  <a:pt x="274980" y="88181"/>
                </a:lnTo>
                <a:lnTo>
                  <a:pt x="283005" y="82948"/>
                </a:lnTo>
                <a:lnTo>
                  <a:pt x="292100" y="81204"/>
                </a:lnTo>
                <a:lnTo>
                  <a:pt x="578841" y="81204"/>
                </a:lnTo>
                <a:close/>
              </a:path>
              <a:path extrusionOk="0" h="571500" w="584200">
                <a:moveTo>
                  <a:pt x="578842" y="490296"/>
                </a:moveTo>
                <a:lnTo>
                  <a:pt x="389469" y="490296"/>
                </a:lnTo>
                <a:lnTo>
                  <a:pt x="380376" y="488553"/>
                </a:lnTo>
                <a:lnTo>
                  <a:pt x="372351" y="483323"/>
                </a:lnTo>
                <a:lnTo>
                  <a:pt x="138823" y="254863"/>
                </a:lnTo>
                <a:lnTo>
                  <a:pt x="133473" y="247018"/>
                </a:lnTo>
                <a:lnTo>
                  <a:pt x="131689" y="238124"/>
                </a:lnTo>
                <a:lnTo>
                  <a:pt x="131689" y="571499"/>
                </a:lnTo>
                <a:lnTo>
                  <a:pt x="474662" y="571499"/>
                </a:lnTo>
                <a:lnTo>
                  <a:pt x="517291" y="563076"/>
                </a:lnTo>
                <a:lnTo>
                  <a:pt x="552110" y="540108"/>
                </a:lnTo>
                <a:lnTo>
                  <a:pt x="575589" y="506048"/>
                </a:lnTo>
                <a:lnTo>
                  <a:pt x="578842" y="490296"/>
                </a:lnTo>
                <a:close/>
              </a:path>
              <a:path extrusionOk="0" h="571500" w="584200">
                <a:moveTo>
                  <a:pt x="355139" y="323611"/>
                </a:moveTo>
                <a:lnTo>
                  <a:pt x="355139" y="142874"/>
                </a:lnTo>
                <a:lnTo>
                  <a:pt x="353356" y="151768"/>
                </a:lnTo>
                <a:lnTo>
                  <a:pt x="348005" y="159613"/>
                </a:lnTo>
                <a:lnTo>
                  <a:pt x="267754" y="238124"/>
                </a:lnTo>
                <a:lnTo>
                  <a:pt x="355139" y="323611"/>
                </a:lnTo>
                <a:close/>
              </a:path>
              <a:path extrusionOk="0" h="571500" w="584200">
                <a:moveTo>
                  <a:pt x="584200" y="464350"/>
                </a:moveTo>
                <a:lnTo>
                  <a:pt x="584200" y="107156"/>
                </a:lnTo>
                <a:lnTo>
                  <a:pt x="578842" y="81208"/>
                </a:lnTo>
                <a:lnTo>
                  <a:pt x="292100" y="81204"/>
                </a:lnTo>
                <a:lnTo>
                  <a:pt x="301194" y="82948"/>
                </a:lnTo>
                <a:lnTo>
                  <a:pt x="309219" y="88181"/>
                </a:lnTo>
                <a:lnTo>
                  <a:pt x="348005" y="126136"/>
                </a:lnTo>
                <a:lnTo>
                  <a:pt x="353356" y="133981"/>
                </a:lnTo>
                <a:lnTo>
                  <a:pt x="355139" y="142874"/>
                </a:lnTo>
                <a:lnTo>
                  <a:pt x="355139" y="323611"/>
                </a:lnTo>
                <a:lnTo>
                  <a:pt x="445376" y="411886"/>
                </a:lnTo>
                <a:lnTo>
                  <a:pt x="450726" y="419731"/>
                </a:lnTo>
                <a:lnTo>
                  <a:pt x="452510" y="428624"/>
                </a:lnTo>
                <a:lnTo>
                  <a:pt x="452510" y="490296"/>
                </a:lnTo>
                <a:lnTo>
                  <a:pt x="578842" y="490296"/>
                </a:lnTo>
                <a:lnTo>
                  <a:pt x="584200" y="464350"/>
                </a:lnTo>
                <a:close/>
              </a:path>
              <a:path extrusionOk="0" h="571500" w="584200">
                <a:moveTo>
                  <a:pt x="452510" y="490296"/>
                </a:moveTo>
                <a:lnTo>
                  <a:pt x="452510" y="428624"/>
                </a:lnTo>
                <a:lnTo>
                  <a:pt x="450726" y="437518"/>
                </a:lnTo>
                <a:lnTo>
                  <a:pt x="445376" y="445363"/>
                </a:lnTo>
                <a:lnTo>
                  <a:pt x="406577" y="483323"/>
                </a:lnTo>
                <a:lnTo>
                  <a:pt x="398559" y="488553"/>
                </a:lnTo>
                <a:lnTo>
                  <a:pt x="389469" y="490296"/>
                </a:lnTo>
                <a:lnTo>
                  <a:pt x="452510" y="49029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57"/>
          <p:cNvSpPr/>
          <p:nvPr/>
        </p:nvSpPr>
        <p:spPr>
          <a:xfrm>
            <a:off x="5308600" y="2908302"/>
            <a:ext cx="571500" cy="656590"/>
          </a:xfrm>
          <a:custGeom>
            <a:rect b="b" l="l" r="r" t="t"/>
            <a:pathLst>
              <a:path extrusionOk="0" h="656589" w="571500">
                <a:moveTo>
                  <a:pt x="435432" y="259778"/>
                </a:moveTo>
                <a:lnTo>
                  <a:pt x="435432" y="201675"/>
                </a:lnTo>
                <a:lnTo>
                  <a:pt x="381000" y="201675"/>
                </a:lnTo>
                <a:lnTo>
                  <a:pt x="381000" y="5981"/>
                </a:lnTo>
                <a:lnTo>
                  <a:pt x="375043" y="0"/>
                </a:lnTo>
                <a:lnTo>
                  <a:pt x="223672" y="0"/>
                </a:lnTo>
                <a:lnTo>
                  <a:pt x="217716" y="5981"/>
                </a:lnTo>
                <a:lnTo>
                  <a:pt x="217716" y="54686"/>
                </a:lnTo>
                <a:lnTo>
                  <a:pt x="40817" y="54686"/>
                </a:lnTo>
                <a:lnTo>
                  <a:pt x="24935" y="57911"/>
                </a:lnTo>
                <a:lnTo>
                  <a:pt x="11960" y="66705"/>
                </a:lnTo>
                <a:lnTo>
                  <a:pt x="3209" y="79744"/>
                </a:lnTo>
                <a:lnTo>
                  <a:pt x="0" y="95707"/>
                </a:lnTo>
                <a:lnTo>
                  <a:pt x="0" y="560590"/>
                </a:lnTo>
                <a:lnTo>
                  <a:pt x="3209" y="576553"/>
                </a:lnTo>
                <a:lnTo>
                  <a:pt x="11960" y="589592"/>
                </a:lnTo>
                <a:lnTo>
                  <a:pt x="24935" y="598386"/>
                </a:lnTo>
                <a:lnTo>
                  <a:pt x="40817" y="601611"/>
                </a:lnTo>
                <a:lnTo>
                  <a:pt x="54432" y="601611"/>
                </a:lnTo>
                <a:lnTo>
                  <a:pt x="54432" y="287134"/>
                </a:lnTo>
                <a:lnTo>
                  <a:pt x="55793" y="276548"/>
                </a:lnTo>
                <a:lnTo>
                  <a:pt x="59905" y="267846"/>
                </a:lnTo>
                <a:lnTo>
                  <a:pt x="66808" y="261949"/>
                </a:lnTo>
                <a:lnTo>
                  <a:pt x="76542" y="259778"/>
                </a:lnTo>
                <a:lnTo>
                  <a:pt x="435432" y="259778"/>
                </a:lnTo>
                <a:close/>
              </a:path>
              <a:path extrusionOk="0" h="656589" w="571500">
                <a:moveTo>
                  <a:pt x="435432" y="454621"/>
                </a:moveTo>
                <a:lnTo>
                  <a:pt x="435432" y="396519"/>
                </a:lnTo>
                <a:lnTo>
                  <a:pt x="76542" y="396519"/>
                </a:lnTo>
                <a:lnTo>
                  <a:pt x="66808" y="394348"/>
                </a:lnTo>
                <a:lnTo>
                  <a:pt x="59905" y="388451"/>
                </a:lnTo>
                <a:lnTo>
                  <a:pt x="55793" y="379749"/>
                </a:lnTo>
                <a:lnTo>
                  <a:pt x="54432" y="369163"/>
                </a:lnTo>
                <a:lnTo>
                  <a:pt x="54432" y="601611"/>
                </a:lnTo>
                <a:lnTo>
                  <a:pt x="217716" y="601611"/>
                </a:lnTo>
                <a:lnTo>
                  <a:pt x="217716" y="650316"/>
                </a:lnTo>
                <a:lnTo>
                  <a:pt x="223672" y="656297"/>
                </a:lnTo>
                <a:lnTo>
                  <a:pt x="375043" y="656297"/>
                </a:lnTo>
                <a:lnTo>
                  <a:pt x="381000" y="650316"/>
                </a:lnTo>
                <a:lnTo>
                  <a:pt x="381000" y="454621"/>
                </a:lnTo>
                <a:lnTo>
                  <a:pt x="435432" y="454621"/>
                </a:lnTo>
                <a:close/>
              </a:path>
              <a:path extrusionOk="0" h="656589" w="571500">
                <a:moveTo>
                  <a:pt x="561543" y="160654"/>
                </a:moveTo>
                <a:lnTo>
                  <a:pt x="543648" y="133953"/>
                </a:lnTo>
                <a:lnTo>
                  <a:pt x="513378" y="113472"/>
                </a:lnTo>
                <a:lnTo>
                  <a:pt x="476250" y="105968"/>
                </a:lnTo>
                <a:lnTo>
                  <a:pt x="439121" y="113472"/>
                </a:lnTo>
                <a:lnTo>
                  <a:pt x="408851" y="133953"/>
                </a:lnTo>
                <a:lnTo>
                  <a:pt x="388467" y="164368"/>
                </a:lnTo>
                <a:lnTo>
                  <a:pt x="381000" y="201675"/>
                </a:lnTo>
                <a:lnTo>
                  <a:pt x="435432" y="201675"/>
                </a:lnTo>
                <a:lnTo>
                  <a:pt x="438639" y="185713"/>
                </a:lnTo>
                <a:lnTo>
                  <a:pt x="447387" y="172673"/>
                </a:lnTo>
                <a:lnTo>
                  <a:pt x="460362" y="163880"/>
                </a:lnTo>
                <a:lnTo>
                  <a:pt x="476250" y="160654"/>
                </a:lnTo>
                <a:lnTo>
                  <a:pt x="561543" y="160654"/>
                </a:lnTo>
                <a:close/>
              </a:path>
              <a:path extrusionOk="0" h="656589" w="571500">
                <a:moveTo>
                  <a:pt x="435432" y="396519"/>
                </a:moveTo>
                <a:lnTo>
                  <a:pt x="435432" y="259778"/>
                </a:lnTo>
                <a:lnTo>
                  <a:pt x="381000" y="259778"/>
                </a:lnTo>
                <a:lnTo>
                  <a:pt x="381000" y="396519"/>
                </a:lnTo>
                <a:lnTo>
                  <a:pt x="435432" y="396519"/>
                </a:lnTo>
                <a:close/>
              </a:path>
              <a:path extrusionOk="0" h="656589" w="571500">
                <a:moveTo>
                  <a:pt x="561543" y="495642"/>
                </a:moveTo>
                <a:lnTo>
                  <a:pt x="476250" y="495642"/>
                </a:lnTo>
                <a:lnTo>
                  <a:pt x="460362" y="492417"/>
                </a:lnTo>
                <a:lnTo>
                  <a:pt x="447387" y="483623"/>
                </a:lnTo>
                <a:lnTo>
                  <a:pt x="438639" y="470584"/>
                </a:lnTo>
                <a:lnTo>
                  <a:pt x="435432" y="454621"/>
                </a:lnTo>
                <a:lnTo>
                  <a:pt x="381000" y="454621"/>
                </a:lnTo>
                <a:lnTo>
                  <a:pt x="388467" y="491928"/>
                </a:lnTo>
                <a:lnTo>
                  <a:pt x="408851" y="522344"/>
                </a:lnTo>
                <a:lnTo>
                  <a:pt x="439121" y="542825"/>
                </a:lnTo>
                <a:lnTo>
                  <a:pt x="476250" y="550329"/>
                </a:lnTo>
                <a:lnTo>
                  <a:pt x="513378" y="542825"/>
                </a:lnTo>
                <a:lnTo>
                  <a:pt x="543648" y="522344"/>
                </a:lnTo>
                <a:lnTo>
                  <a:pt x="561543" y="495642"/>
                </a:lnTo>
                <a:close/>
              </a:path>
              <a:path extrusionOk="0" h="656589" w="571500">
                <a:moveTo>
                  <a:pt x="517067" y="284987"/>
                </a:moveTo>
                <a:lnTo>
                  <a:pt x="517067" y="201675"/>
                </a:lnTo>
                <a:lnTo>
                  <a:pt x="515786" y="211750"/>
                </a:lnTo>
                <a:lnTo>
                  <a:pt x="512552" y="220100"/>
                </a:lnTo>
                <a:lnTo>
                  <a:pt x="508280" y="226607"/>
                </a:lnTo>
                <a:lnTo>
                  <a:pt x="503885" y="231152"/>
                </a:lnTo>
                <a:lnTo>
                  <a:pt x="435432" y="284987"/>
                </a:lnTo>
                <a:lnTo>
                  <a:pt x="517067" y="284987"/>
                </a:lnTo>
                <a:close/>
              </a:path>
              <a:path extrusionOk="0" h="656589" w="571500">
                <a:moveTo>
                  <a:pt x="523963" y="284987"/>
                </a:moveTo>
                <a:lnTo>
                  <a:pt x="435432" y="284987"/>
                </a:lnTo>
                <a:lnTo>
                  <a:pt x="435432" y="371728"/>
                </a:lnTo>
                <a:lnTo>
                  <a:pt x="468591" y="371728"/>
                </a:lnTo>
                <a:lnTo>
                  <a:pt x="468591" y="328142"/>
                </a:lnTo>
                <a:lnTo>
                  <a:pt x="523963" y="284987"/>
                </a:lnTo>
                <a:close/>
              </a:path>
              <a:path extrusionOk="0" h="656589" w="571500">
                <a:moveTo>
                  <a:pt x="571500" y="454621"/>
                </a:moveTo>
                <a:lnTo>
                  <a:pt x="562944" y="414245"/>
                </a:lnTo>
                <a:lnTo>
                  <a:pt x="538759" y="382841"/>
                </a:lnTo>
                <a:lnTo>
                  <a:pt x="524504" y="371728"/>
                </a:lnTo>
                <a:lnTo>
                  <a:pt x="435432" y="371728"/>
                </a:lnTo>
                <a:lnTo>
                  <a:pt x="503885" y="425145"/>
                </a:lnTo>
                <a:lnTo>
                  <a:pt x="508280" y="429690"/>
                </a:lnTo>
                <a:lnTo>
                  <a:pt x="512552" y="436197"/>
                </a:lnTo>
                <a:lnTo>
                  <a:pt x="515786" y="444547"/>
                </a:lnTo>
                <a:lnTo>
                  <a:pt x="517067" y="454621"/>
                </a:lnTo>
                <a:lnTo>
                  <a:pt x="517067" y="495642"/>
                </a:lnTo>
                <a:lnTo>
                  <a:pt x="561543" y="495642"/>
                </a:lnTo>
                <a:lnTo>
                  <a:pt x="564032" y="491928"/>
                </a:lnTo>
                <a:lnTo>
                  <a:pt x="571500" y="454621"/>
                </a:lnTo>
                <a:close/>
              </a:path>
              <a:path extrusionOk="0" h="656589" w="571500">
                <a:moveTo>
                  <a:pt x="524504" y="371728"/>
                </a:moveTo>
                <a:lnTo>
                  <a:pt x="468591" y="328142"/>
                </a:lnTo>
                <a:lnTo>
                  <a:pt x="468591" y="371728"/>
                </a:lnTo>
                <a:lnTo>
                  <a:pt x="524504" y="371728"/>
                </a:lnTo>
                <a:close/>
              </a:path>
              <a:path extrusionOk="0" h="656589" w="571500">
                <a:moveTo>
                  <a:pt x="571500" y="201675"/>
                </a:moveTo>
                <a:lnTo>
                  <a:pt x="564032" y="164368"/>
                </a:lnTo>
                <a:lnTo>
                  <a:pt x="561543" y="160654"/>
                </a:lnTo>
                <a:lnTo>
                  <a:pt x="476250" y="160654"/>
                </a:lnTo>
                <a:lnTo>
                  <a:pt x="492137" y="163880"/>
                </a:lnTo>
                <a:lnTo>
                  <a:pt x="505112" y="172673"/>
                </a:lnTo>
                <a:lnTo>
                  <a:pt x="513860" y="185713"/>
                </a:lnTo>
                <a:lnTo>
                  <a:pt x="517067" y="201675"/>
                </a:lnTo>
                <a:lnTo>
                  <a:pt x="517067" y="284987"/>
                </a:lnTo>
                <a:lnTo>
                  <a:pt x="523963" y="284987"/>
                </a:lnTo>
                <a:lnTo>
                  <a:pt x="538759" y="273456"/>
                </a:lnTo>
                <a:lnTo>
                  <a:pt x="552667" y="259236"/>
                </a:lnTo>
                <a:lnTo>
                  <a:pt x="562944" y="242052"/>
                </a:lnTo>
                <a:lnTo>
                  <a:pt x="569315" y="222625"/>
                </a:lnTo>
                <a:lnTo>
                  <a:pt x="571500" y="201675"/>
                </a:lnTo>
                <a:close/>
              </a:path>
              <a:path extrusionOk="0" h="656589" w="571500">
                <a:moveTo>
                  <a:pt x="517067" y="495642"/>
                </a:moveTo>
                <a:lnTo>
                  <a:pt x="517067" y="454621"/>
                </a:lnTo>
                <a:lnTo>
                  <a:pt x="513860" y="470584"/>
                </a:lnTo>
                <a:lnTo>
                  <a:pt x="505112" y="483623"/>
                </a:lnTo>
                <a:lnTo>
                  <a:pt x="492137" y="492417"/>
                </a:lnTo>
                <a:lnTo>
                  <a:pt x="476250" y="495642"/>
                </a:lnTo>
                <a:lnTo>
                  <a:pt x="517067" y="495642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57"/>
          <p:cNvSpPr/>
          <p:nvPr/>
        </p:nvSpPr>
        <p:spPr>
          <a:xfrm>
            <a:off x="5219700" y="4673602"/>
            <a:ext cx="584200" cy="673100"/>
          </a:xfrm>
          <a:custGeom>
            <a:rect b="b" l="l" r="r" t="t"/>
            <a:pathLst>
              <a:path extrusionOk="0" h="673100" w="584200">
                <a:moveTo>
                  <a:pt x="584200" y="179539"/>
                </a:moveTo>
                <a:lnTo>
                  <a:pt x="578753" y="127245"/>
                </a:lnTo>
                <a:lnTo>
                  <a:pt x="562816" y="83078"/>
                </a:lnTo>
                <a:lnTo>
                  <a:pt x="536989" y="47655"/>
                </a:lnTo>
                <a:lnTo>
                  <a:pt x="501875" y="21590"/>
                </a:lnTo>
                <a:lnTo>
                  <a:pt x="458077" y="5500"/>
                </a:lnTo>
                <a:lnTo>
                  <a:pt x="406196" y="0"/>
                </a:lnTo>
                <a:lnTo>
                  <a:pt x="341429" y="12965"/>
                </a:lnTo>
                <a:lnTo>
                  <a:pt x="287772" y="41694"/>
                </a:lnTo>
                <a:lnTo>
                  <a:pt x="250720" y="70991"/>
                </a:lnTo>
                <a:lnTo>
                  <a:pt x="235813" y="85636"/>
                </a:lnTo>
                <a:lnTo>
                  <a:pt x="6845" y="320027"/>
                </a:lnTo>
                <a:lnTo>
                  <a:pt x="2286" y="324535"/>
                </a:lnTo>
                <a:lnTo>
                  <a:pt x="0" y="330542"/>
                </a:lnTo>
                <a:lnTo>
                  <a:pt x="0" y="342557"/>
                </a:lnTo>
                <a:lnTo>
                  <a:pt x="2286" y="348564"/>
                </a:lnTo>
                <a:lnTo>
                  <a:pt x="6845" y="353072"/>
                </a:lnTo>
                <a:lnTo>
                  <a:pt x="235051" y="587082"/>
                </a:lnTo>
                <a:lnTo>
                  <a:pt x="250398" y="601948"/>
                </a:lnTo>
                <a:lnTo>
                  <a:pt x="287677" y="631358"/>
                </a:lnTo>
                <a:lnTo>
                  <a:pt x="341441" y="660137"/>
                </a:lnTo>
                <a:lnTo>
                  <a:pt x="406196" y="673100"/>
                </a:lnTo>
                <a:lnTo>
                  <a:pt x="458077" y="667599"/>
                </a:lnTo>
                <a:lnTo>
                  <a:pt x="501875" y="651509"/>
                </a:lnTo>
                <a:lnTo>
                  <a:pt x="502043" y="651384"/>
                </a:lnTo>
                <a:lnTo>
                  <a:pt x="502043" y="336550"/>
                </a:lnTo>
                <a:lnTo>
                  <a:pt x="527396" y="308745"/>
                </a:lnTo>
                <a:lnTo>
                  <a:pt x="554247" y="271570"/>
                </a:lnTo>
                <a:lnTo>
                  <a:pt x="575535" y="227632"/>
                </a:lnTo>
                <a:lnTo>
                  <a:pt x="584200" y="179539"/>
                </a:lnTo>
                <a:close/>
              </a:path>
              <a:path extrusionOk="0" h="673100" w="584200">
                <a:moveTo>
                  <a:pt x="584200" y="493560"/>
                </a:moveTo>
                <a:lnTo>
                  <a:pt x="575535" y="445467"/>
                </a:lnTo>
                <a:lnTo>
                  <a:pt x="554247" y="401529"/>
                </a:lnTo>
                <a:lnTo>
                  <a:pt x="527396" y="364354"/>
                </a:lnTo>
                <a:lnTo>
                  <a:pt x="502043" y="336550"/>
                </a:lnTo>
                <a:lnTo>
                  <a:pt x="502043" y="651384"/>
                </a:lnTo>
                <a:lnTo>
                  <a:pt x="536989" y="625444"/>
                </a:lnTo>
                <a:lnTo>
                  <a:pt x="562816" y="590021"/>
                </a:lnTo>
                <a:lnTo>
                  <a:pt x="578753" y="545854"/>
                </a:lnTo>
                <a:lnTo>
                  <a:pt x="584200" y="4935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7"/>
          <p:cNvSpPr/>
          <p:nvPr/>
        </p:nvSpPr>
        <p:spPr>
          <a:xfrm>
            <a:off x="5308600" y="6553636"/>
            <a:ext cx="571500" cy="544830"/>
          </a:xfrm>
          <a:custGeom>
            <a:rect b="b" l="l" r="r" t="t"/>
            <a:pathLst>
              <a:path extrusionOk="0" h="544829" w="571500">
                <a:moveTo>
                  <a:pt x="279212" y="139175"/>
                </a:moveTo>
                <a:lnTo>
                  <a:pt x="80365" y="12302"/>
                </a:lnTo>
                <a:lnTo>
                  <a:pt x="49131" y="0"/>
                </a:lnTo>
                <a:lnTo>
                  <a:pt x="23580" y="4258"/>
                </a:lnTo>
                <a:lnTo>
                  <a:pt x="6331" y="23673"/>
                </a:lnTo>
                <a:lnTo>
                  <a:pt x="0" y="56841"/>
                </a:lnTo>
                <a:lnTo>
                  <a:pt x="0" y="487967"/>
                </a:lnTo>
                <a:lnTo>
                  <a:pt x="6331" y="521135"/>
                </a:lnTo>
                <a:lnTo>
                  <a:pt x="23580" y="540550"/>
                </a:lnTo>
                <a:lnTo>
                  <a:pt x="49131" y="544808"/>
                </a:lnTo>
                <a:lnTo>
                  <a:pt x="80365" y="532506"/>
                </a:lnTo>
                <a:lnTo>
                  <a:pt x="190500" y="462236"/>
                </a:lnTo>
                <a:lnTo>
                  <a:pt x="190500" y="139175"/>
                </a:lnTo>
                <a:lnTo>
                  <a:pt x="279212" y="139175"/>
                </a:lnTo>
                <a:close/>
              </a:path>
              <a:path extrusionOk="0" h="544829" w="571500">
                <a:moveTo>
                  <a:pt x="571500" y="344254"/>
                </a:moveTo>
                <a:lnTo>
                  <a:pt x="571500" y="200554"/>
                </a:lnTo>
                <a:lnTo>
                  <a:pt x="375412" y="200554"/>
                </a:lnTo>
                <a:lnTo>
                  <a:pt x="279212" y="139175"/>
                </a:lnTo>
                <a:lnTo>
                  <a:pt x="190500" y="139175"/>
                </a:lnTo>
                <a:lnTo>
                  <a:pt x="350113" y="240965"/>
                </a:lnTo>
                <a:lnTo>
                  <a:pt x="361645" y="248458"/>
                </a:lnTo>
                <a:lnTo>
                  <a:pt x="523875" y="248458"/>
                </a:lnTo>
                <a:lnTo>
                  <a:pt x="523875" y="344254"/>
                </a:lnTo>
                <a:lnTo>
                  <a:pt x="571500" y="344254"/>
                </a:lnTo>
                <a:close/>
              </a:path>
              <a:path extrusionOk="0" h="544829" w="571500">
                <a:moveTo>
                  <a:pt x="523875" y="344254"/>
                </a:moveTo>
                <a:lnTo>
                  <a:pt x="523875" y="296350"/>
                </a:lnTo>
                <a:lnTo>
                  <a:pt x="361645" y="296350"/>
                </a:lnTo>
                <a:lnTo>
                  <a:pt x="350113" y="303843"/>
                </a:lnTo>
                <a:lnTo>
                  <a:pt x="190500" y="405633"/>
                </a:lnTo>
                <a:lnTo>
                  <a:pt x="279212" y="405633"/>
                </a:lnTo>
                <a:lnTo>
                  <a:pt x="375412" y="344254"/>
                </a:lnTo>
                <a:lnTo>
                  <a:pt x="523875" y="344254"/>
                </a:lnTo>
                <a:close/>
              </a:path>
              <a:path extrusionOk="0" h="544829" w="571500">
                <a:moveTo>
                  <a:pt x="279212" y="405633"/>
                </a:moveTo>
                <a:lnTo>
                  <a:pt x="190500" y="405633"/>
                </a:lnTo>
                <a:lnTo>
                  <a:pt x="190500" y="462236"/>
                </a:lnTo>
                <a:lnTo>
                  <a:pt x="279212" y="405633"/>
                </a:lnTo>
                <a:close/>
              </a:path>
              <a:path extrusionOk="0" h="544829" w="571500">
                <a:moveTo>
                  <a:pt x="571500" y="200554"/>
                </a:moveTo>
                <a:lnTo>
                  <a:pt x="571500" y="176602"/>
                </a:lnTo>
                <a:lnTo>
                  <a:pt x="569609" y="167330"/>
                </a:lnTo>
                <a:lnTo>
                  <a:pt x="564475" y="159711"/>
                </a:lnTo>
                <a:lnTo>
                  <a:pt x="556899" y="154549"/>
                </a:lnTo>
                <a:lnTo>
                  <a:pt x="547687" y="152649"/>
                </a:lnTo>
                <a:lnTo>
                  <a:pt x="538475" y="154549"/>
                </a:lnTo>
                <a:lnTo>
                  <a:pt x="530899" y="159711"/>
                </a:lnTo>
                <a:lnTo>
                  <a:pt x="525765" y="167330"/>
                </a:lnTo>
                <a:lnTo>
                  <a:pt x="523875" y="176602"/>
                </a:lnTo>
                <a:lnTo>
                  <a:pt x="523875" y="200554"/>
                </a:lnTo>
                <a:lnTo>
                  <a:pt x="571500" y="200554"/>
                </a:lnTo>
                <a:close/>
              </a:path>
              <a:path extrusionOk="0" h="544829" w="571500">
                <a:moveTo>
                  <a:pt x="571500" y="368206"/>
                </a:moveTo>
                <a:lnTo>
                  <a:pt x="571500" y="344254"/>
                </a:lnTo>
                <a:lnTo>
                  <a:pt x="523875" y="344254"/>
                </a:lnTo>
                <a:lnTo>
                  <a:pt x="523875" y="368206"/>
                </a:lnTo>
                <a:lnTo>
                  <a:pt x="525765" y="377478"/>
                </a:lnTo>
                <a:lnTo>
                  <a:pt x="530899" y="385097"/>
                </a:lnTo>
                <a:lnTo>
                  <a:pt x="538475" y="390259"/>
                </a:lnTo>
                <a:lnTo>
                  <a:pt x="547687" y="392159"/>
                </a:lnTo>
                <a:lnTo>
                  <a:pt x="556899" y="390259"/>
                </a:lnTo>
                <a:lnTo>
                  <a:pt x="564475" y="385097"/>
                </a:lnTo>
                <a:lnTo>
                  <a:pt x="569609" y="377478"/>
                </a:lnTo>
                <a:lnTo>
                  <a:pt x="571500" y="36820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7"/>
          <p:cNvSpPr/>
          <p:nvPr/>
        </p:nvSpPr>
        <p:spPr>
          <a:xfrm>
            <a:off x="5219700" y="8331200"/>
            <a:ext cx="584200" cy="571500"/>
          </a:xfrm>
          <a:custGeom>
            <a:rect b="b" l="l" r="r" t="t"/>
            <a:pathLst>
              <a:path extrusionOk="0" h="571500" w="584200">
                <a:moveTo>
                  <a:pt x="452195" y="47625"/>
                </a:moveTo>
                <a:lnTo>
                  <a:pt x="426311" y="31905"/>
                </a:lnTo>
                <a:lnTo>
                  <a:pt x="384404" y="14573"/>
                </a:lnTo>
                <a:lnTo>
                  <a:pt x="339466" y="3741"/>
                </a:lnTo>
                <a:lnTo>
                  <a:pt x="292100" y="0"/>
                </a:lnTo>
                <a:lnTo>
                  <a:pt x="244733" y="3741"/>
                </a:lnTo>
                <a:lnTo>
                  <a:pt x="199795" y="14573"/>
                </a:lnTo>
                <a:lnTo>
                  <a:pt x="157888" y="31905"/>
                </a:lnTo>
                <a:lnTo>
                  <a:pt x="119614" y="55149"/>
                </a:lnTo>
                <a:lnTo>
                  <a:pt x="85575" y="83715"/>
                </a:lnTo>
                <a:lnTo>
                  <a:pt x="56374" y="117013"/>
                </a:lnTo>
                <a:lnTo>
                  <a:pt x="32614" y="154456"/>
                </a:lnTo>
                <a:lnTo>
                  <a:pt x="14896" y="195452"/>
                </a:lnTo>
                <a:lnTo>
                  <a:pt x="3824" y="239413"/>
                </a:lnTo>
                <a:lnTo>
                  <a:pt x="0" y="285750"/>
                </a:lnTo>
                <a:lnTo>
                  <a:pt x="3824" y="332086"/>
                </a:lnTo>
                <a:lnTo>
                  <a:pt x="14896" y="376047"/>
                </a:lnTo>
                <a:lnTo>
                  <a:pt x="32614" y="417043"/>
                </a:lnTo>
                <a:lnTo>
                  <a:pt x="48679" y="442358"/>
                </a:lnTo>
                <a:lnTo>
                  <a:pt x="48679" y="285750"/>
                </a:lnTo>
                <a:lnTo>
                  <a:pt x="53631" y="237808"/>
                </a:lnTo>
                <a:lnTo>
                  <a:pt x="67832" y="193132"/>
                </a:lnTo>
                <a:lnTo>
                  <a:pt x="90297" y="152686"/>
                </a:lnTo>
                <a:lnTo>
                  <a:pt x="120040" y="117433"/>
                </a:lnTo>
                <a:lnTo>
                  <a:pt x="156077" y="88337"/>
                </a:lnTo>
                <a:lnTo>
                  <a:pt x="197422" y="66361"/>
                </a:lnTo>
                <a:lnTo>
                  <a:pt x="243091" y="52469"/>
                </a:lnTo>
                <a:lnTo>
                  <a:pt x="292100" y="47625"/>
                </a:lnTo>
                <a:lnTo>
                  <a:pt x="452195" y="47625"/>
                </a:lnTo>
                <a:close/>
              </a:path>
              <a:path extrusionOk="0" h="571500" w="584200">
                <a:moveTo>
                  <a:pt x="452195" y="523875"/>
                </a:moveTo>
                <a:lnTo>
                  <a:pt x="292100" y="523875"/>
                </a:lnTo>
                <a:lnTo>
                  <a:pt x="243091" y="519030"/>
                </a:lnTo>
                <a:lnTo>
                  <a:pt x="197422" y="505138"/>
                </a:lnTo>
                <a:lnTo>
                  <a:pt x="156077" y="483162"/>
                </a:lnTo>
                <a:lnTo>
                  <a:pt x="120040" y="454066"/>
                </a:lnTo>
                <a:lnTo>
                  <a:pt x="90297" y="418813"/>
                </a:lnTo>
                <a:lnTo>
                  <a:pt x="67832" y="378367"/>
                </a:lnTo>
                <a:lnTo>
                  <a:pt x="53631" y="333691"/>
                </a:lnTo>
                <a:lnTo>
                  <a:pt x="48679" y="285750"/>
                </a:lnTo>
                <a:lnTo>
                  <a:pt x="48679" y="442358"/>
                </a:lnTo>
                <a:lnTo>
                  <a:pt x="85575" y="487784"/>
                </a:lnTo>
                <a:lnTo>
                  <a:pt x="119614" y="516350"/>
                </a:lnTo>
                <a:lnTo>
                  <a:pt x="157888" y="539594"/>
                </a:lnTo>
                <a:lnTo>
                  <a:pt x="199795" y="556926"/>
                </a:lnTo>
                <a:lnTo>
                  <a:pt x="244733" y="567758"/>
                </a:lnTo>
                <a:lnTo>
                  <a:pt x="292100" y="571500"/>
                </a:lnTo>
                <a:lnTo>
                  <a:pt x="339466" y="567758"/>
                </a:lnTo>
                <a:lnTo>
                  <a:pt x="384404" y="556926"/>
                </a:lnTo>
                <a:lnTo>
                  <a:pt x="426311" y="539594"/>
                </a:lnTo>
                <a:lnTo>
                  <a:pt x="452195" y="523875"/>
                </a:lnTo>
                <a:close/>
              </a:path>
              <a:path extrusionOk="0" h="571500" w="584200">
                <a:moveTo>
                  <a:pt x="419859" y="142875"/>
                </a:moveTo>
                <a:lnTo>
                  <a:pt x="413929" y="137073"/>
                </a:lnTo>
                <a:lnTo>
                  <a:pt x="377774" y="114597"/>
                </a:lnTo>
                <a:lnTo>
                  <a:pt x="336776" y="100276"/>
                </a:lnTo>
                <a:lnTo>
                  <a:pt x="292100" y="95250"/>
                </a:lnTo>
                <a:lnTo>
                  <a:pt x="247423" y="100276"/>
                </a:lnTo>
                <a:lnTo>
                  <a:pt x="206425" y="114597"/>
                </a:lnTo>
                <a:lnTo>
                  <a:pt x="170270" y="137073"/>
                </a:lnTo>
                <a:lnTo>
                  <a:pt x="140123" y="166566"/>
                </a:lnTo>
                <a:lnTo>
                  <a:pt x="117148" y="201935"/>
                </a:lnTo>
                <a:lnTo>
                  <a:pt x="102509" y="242043"/>
                </a:lnTo>
                <a:lnTo>
                  <a:pt x="97370" y="285750"/>
                </a:lnTo>
                <a:lnTo>
                  <a:pt x="102509" y="329456"/>
                </a:lnTo>
                <a:lnTo>
                  <a:pt x="117148" y="369564"/>
                </a:lnTo>
                <a:lnTo>
                  <a:pt x="140123" y="404933"/>
                </a:lnTo>
                <a:lnTo>
                  <a:pt x="146050" y="410731"/>
                </a:lnTo>
                <a:lnTo>
                  <a:pt x="146050" y="285750"/>
                </a:lnTo>
                <a:lnTo>
                  <a:pt x="153498" y="240601"/>
                </a:lnTo>
                <a:lnTo>
                  <a:pt x="174237" y="201381"/>
                </a:lnTo>
                <a:lnTo>
                  <a:pt x="205857" y="170449"/>
                </a:lnTo>
                <a:lnTo>
                  <a:pt x="245947" y="150161"/>
                </a:lnTo>
                <a:lnTo>
                  <a:pt x="292100" y="142875"/>
                </a:lnTo>
                <a:lnTo>
                  <a:pt x="419859" y="142875"/>
                </a:lnTo>
                <a:close/>
              </a:path>
              <a:path extrusionOk="0" h="571500" w="584200">
                <a:moveTo>
                  <a:pt x="419859" y="428625"/>
                </a:moveTo>
                <a:lnTo>
                  <a:pt x="292100" y="428625"/>
                </a:lnTo>
                <a:lnTo>
                  <a:pt x="245947" y="421338"/>
                </a:lnTo>
                <a:lnTo>
                  <a:pt x="205857" y="401050"/>
                </a:lnTo>
                <a:lnTo>
                  <a:pt x="174237" y="370118"/>
                </a:lnTo>
                <a:lnTo>
                  <a:pt x="153498" y="330898"/>
                </a:lnTo>
                <a:lnTo>
                  <a:pt x="146050" y="285750"/>
                </a:lnTo>
                <a:lnTo>
                  <a:pt x="146050" y="410731"/>
                </a:lnTo>
                <a:lnTo>
                  <a:pt x="170270" y="434426"/>
                </a:lnTo>
                <a:lnTo>
                  <a:pt x="206425" y="456902"/>
                </a:lnTo>
                <a:lnTo>
                  <a:pt x="247423" y="471223"/>
                </a:lnTo>
                <a:lnTo>
                  <a:pt x="292100" y="476250"/>
                </a:lnTo>
                <a:lnTo>
                  <a:pt x="336776" y="471223"/>
                </a:lnTo>
                <a:lnTo>
                  <a:pt x="377774" y="456902"/>
                </a:lnTo>
                <a:lnTo>
                  <a:pt x="413929" y="434426"/>
                </a:lnTo>
                <a:lnTo>
                  <a:pt x="419859" y="428625"/>
                </a:lnTo>
                <a:close/>
              </a:path>
              <a:path extrusionOk="0" h="571500" w="584200">
                <a:moveTo>
                  <a:pt x="389470" y="285750"/>
                </a:moveTo>
                <a:lnTo>
                  <a:pt x="381798" y="248734"/>
                </a:lnTo>
                <a:lnTo>
                  <a:pt x="360897" y="218451"/>
                </a:lnTo>
                <a:lnTo>
                  <a:pt x="329940" y="198005"/>
                </a:lnTo>
                <a:lnTo>
                  <a:pt x="292100" y="190500"/>
                </a:lnTo>
                <a:lnTo>
                  <a:pt x="254259" y="198005"/>
                </a:lnTo>
                <a:lnTo>
                  <a:pt x="223302" y="218451"/>
                </a:lnTo>
                <a:lnTo>
                  <a:pt x="202401" y="248734"/>
                </a:lnTo>
                <a:lnTo>
                  <a:pt x="194729" y="285750"/>
                </a:lnTo>
                <a:lnTo>
                  <a:pt x="202401" y="322765"/>
                </a:lnTo>
                <a:lnTo>
                  <a:pt x="223302" y="353048"/>
                </a:lnTo>
                <a:lnTo>
                  <a:pt x="254259" y="373494"/>
                </a:lnTo>
                <a:lnTo>
                  <a:pt x="292100" y="381000"/>
                </a:lnTo>
                <a:lnTo>
                  <a:pt x="329940" y="373494"/>
                </a:lnTo>
                <a:lnTo>
                  <a:pt x="360897" y="353048"/>
                </a:lnTo>
                <a:lnTo>
                  <a:pt x="381798" y="322765"/>
                </a:lnTo>
                <a:lnTo>
                  <a:pt x="389470" y="285750"/>
                </a:lnTo>
                <a:close/>
              </a:path>
              <a:path extrusionOk="0" h="571500" w="584200">
                <a:moveTo>
                  <a:pt x="584200" y="285750"/>
                </a:moveTo>
                <a:lnTo>
                  <a:pt x="580375" y="239413"/>
                </a:lnTo>
                <a:lnTo>
                  <a:pt x="569303" y="195452"/>
                </a:lnTo>
                <a:lnTo>
                  <a:pt x="551585" y="154456"/>
                </a:lnTo>
                <a:lnTo>
                  <a:pt x="527825" y="117013"/>
                </a:lnTo>
                <a:lnTo>
                  <a:pt x="498624" y="83715"/>
                </a:lnTo>
                <a:lnTo>
                  <a:pt x="464585" y="55149"/>
                </a:lnTo>
                <a:lnTo>
                  <a:pt x="452195" y="47625"/>
                </a:lnTo>
                <a:lnTo>
                  <a:pt x="292100" y="47625"/>
                </a:lnTo>
                <a:lnTo>
                  <a:pt x="341108" y="52469"/>
                </a:lnTo>
                <a:lnTo>
                  <a:pt x="386777" y="66361"/>
                </a:lnTo>
                <a:lnTo>
                  <a:pt x="428122" y="88337"/>
                </a:lnTo>
                <a:lnTo>
                  <a:pt x="464159" y="117433"/>
                </a:lnTo>
                <a:lnTo>
                  <a:pt x="493902" y="152686"/>
                </a:lnTo>
                <a:lnTo>
                  <a:pt x="516367" y="193132"/>
                </a:lnTo>
                <a:lnTo>
                  <a:pt x="530568" y="237808"/>
                </a:lnTo>
                <a:lnTo>
                  <a:pt x="535520" y="285750"/>
                </a:lnTo>
                <a:lnTo>
                  <a:pt x="535520" y="442358"/>
                </a:lnTo>
                <a:lnTo>
                  <a:pt x="551585" y="417043"/>
                </a:lnTo>
                <a:lnTo>
                  <a:pt x="569303" y="376047"/>
                </a:lnTo>
                <a:lnTo>
                  <a:pt x="580375" y="332086"/>
                </a:lnTo>
                <a:lnTo>
                  <a:pt x="584200" y="285750"/>
                </a:lnTo>
                <a:close/>
              </a:path>
              <a:path extrusionOk="0" h="571500" w="584200">
                <a:moveTo>
                  <a:pt x="486829" y="285750"/>
                </a:moveTo>
                <a:lnTo>
                  <a:pt x="481690" y="242043"/>
                </a:lnTo>
                <a:lnTo>
                  <a:pt x="467051" y="201935"/>
                </a:lnTo>
                <a:lnTo>
                  <a:pt x="444076" y="166566"/>
                </a:lnTo>
                <a:lnTo>
                  <a:pt x="419859" y="142875"/>
                </a:lnTo>
                <a:lnTo>
                  <a:pt x="292100" y="142875"/>
                </a:lnTo>
                <a:lnTo>
                  <a:pt x="338252" y="150161"/>
                </a:lnTo>
                <a:lnTo>
                  <a:pt x="378342" y="170449"/>
                </a:lnTo>
                <a:lnTo>
                  <a:pt x="409962" y="201381"/>
                </a:lnTo>
                <a:lnTo>
                  <a:pt x="430701" y="240601"/>
                </a:lnTo>
                <a:lnTo>
                  <a:pt x="438150" y="285750"/>
                </a:lnTo>
                <a:lnTo>
                  <a:pt x="438150" y="410731"/>
                </a:lnTo>
                <a:lnTo>
                  <a:pt x="444076" y="404933"/>
                </a:lnTo>
                <a:lnTo>
                  <a:pt x="467051" y="369564"/>
                </a:lnTo>
                <a:lnTo>
                  <a:pt x="481690" y="329456"/>
                </a:lnTo>
                <a:lnTo>
                  <a:pt x="486829" y="285750"/>
                </a:lnTo>
                <a:close/>
              </a:path>
              <a:path extrusionOk="0" h="571500" w="584200">
                <a:moveTo>
                  <a:pt x="438150" y="410731"/>
                </a:moveTo>
                <a:lnTo>
                  <a:pt x="438150" y="285750"/>
                </a:lnTo>
                <a:lnTo>
                  <a:pt x="430701" y="330898"/>
                </a:lnTo>
                <a:lnTo>
                  <a:pt x="409962" y="370118"/>
                </a:lnTo>
                <a:lnTo>
                  <a:pt x="378342" y="401050"/>
                </a:lnTo>
                <a:lnTo>
                  <a:pt x="338252" y="421338"/>
                </a:lnTo>
                <a:lnTo>
                  <a:pt x="292100" y="428625"/>
                </a:lnTo>
                <a:lnTo>
                  <a:pt x="419859" y="428625"/>
                </a:lnTo>
                <a:lnTo>
                  <a:pt x="438150" y="410731"/>
                </a:lnTo>
                <a:close/>
              </a:path>
              <a:path extrusionOk="0" h="571500" w="584200">
                <a:moveTo>
                  <a:pt x="535520" y="442358"/>
                </a:moveTo>
                <a:lnTo>
                  <a:pt x="535520" y="285750"/>
                </a:lnTo>
                <a:lnTo>
                  <a:pt x="530568" y="333691"/>
                </a:lnTo>
                <a:lnTo>
                  <a:pt x="516367" y="378367"/>
                </a:lnTo>
                <a:lnTo>
                  <a:pt x="493902" y="418813"/>
                </a:lnTo>
                <a:lnTo>
                  <a:pt x="464159" y="454066"/>
                </a:lnTo>
                <a:lnTo>
                  <a:pt x="428122" y="483162"/>
                </a:lnTo>
                <a:lnTo>
                  <a:pt x="386777" y="505138"/>
                </a:lnTo>
                <a:lnTo>
                  <a:pt x="341108" y="519030"/>
                </a:lnTo>
                <a:lnTo>
                  <a:pt x="292100" y="523875"/>
                </a:lnTo>
                <a:lnTo>
                  <a:pt x="452195" y="523875"/>
                </a:lnTo>
                <a:lnTo>
                  <a:pt x="464585" y="516350"/>
                </a:lnTo>
                <a:lnTo>
                  <a:pt x="498624" y="487784"/>
                </a:lnTo>
                <a:lnTo>
                  <a:pt x="527825" y="454486"/>
                </a:lnTo>
                <a:lnTo>
                  <a:pt x="535520" y="442358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57"/>
          <p:cNvSpPr/>
          <p:nvPr/>
        </p:nvSpPr>
        <p:spPr>
          <a:xfrm>
            <a:off x="1006085" y="990599"/>
            <a:ext cx="543560" cy="292100"/>
          </a:xfrm>
          <a:custGeom>
            <a:rect b="b" l="l" r="r" t="t"/>
            <a:pathLst>
              <a:path extrusionOk="0" h="292100" w="543560">
                <a:moveTo>
                  <a:pt x="405202" y="281647"/>
                </a:moveTo>
                <a:lnTo>
                  <a:pt x="405202" y="276111"/>
                </a:lnTo>
                <a:lnTo>
                  <a:pt x="374166" y="150925"/>
                </a:lnTo>
                <a:lnTo>
                  <a:pt x="280475" y="150925"/>
                </a:lnTo>
                <a:lnTo>
                  <a:pt x="9795" y="85072"/>
                </a:lnTo>
                <a:lnTo>
                  <a:pt x="2938" y="89310"/>
                </a:lnTo>
                <a:lnTo>
                  <a:pt x="654" y="96483"/>
                </a:lnTo>
                <a:lnTo>
                  <a:pt x="0" y="99743"/>
                </a:lnTo>
                <a:lnTo>
                  <a:pt x="0" y="106914"/>
                </a:lnTo>
                <a:lnTo>
                  <a:pt x="3265" y="112130"/>
                </a:lnTo>
                <a:lnTo>
                  <a:pt x="8163" y="114739"/>
                </a:lnTo>
                <a:lnTo>
                  <a:pt x="388767" y="292100"/>
                </a:lnTo>
                <a:lnTo>
                  <a:pt x="396388" y="292087"/>
                </a:lnTo>
                <a:lnTo>
                  <a:pt x="400300" y="288505"/>
                </a:lnTo>
                <a:lnTo>
                  <a:pt x="403246" y="285572"/>
                </a:lnTo>
                <a:lnTo>
                  <a:pt x="405202" y="281647"/>
                </a:lnTo>
                <a:close/>
              </a:path>
              <a:path extrusionOk="0" h="292100" w="543560">
                <a:moveTo>
                  <a:pt x="543314" y="144405"/>
                </a:moveTo>
                <a:lnTo>
                  <a:pt x="543314" y="73336"/>
                </a:lnTo>
                <a:lnTo>
                  <a:pt x="539073" y="67468"/>
                </a:lnTo>
                <a:lnTo>
                  <a:pt x="532862" y="65838"/>
                </a:lnTo>
                <a:lnTo>
                  <a:pt x="263494" y="311"/>
                </a:lnTo>
                <a:lnTo>
                  <a:pt x="262040" y="0"/>
                </a:lnTo>
                <a:lnTo>
                  <a:pt x="256420" y="0"/>
                </a:lnTo>
                <a:lnTo>
                  <a:pt x="254026" y="637"/>
                </a:lnTo>
                <a:lnTo>
                  <a:pt x="250761" y="4549"/>
                </a:lnTo>
                <a:lnTo>
                  <a:pt x="248475" y="7157"/>
                </a:lnTo>
                <a:lnTo>
                  <a:pt x="247168" y="11069"/>
                </a:lnTo>
                <a:lnTo>
                  <a:pt x="247168" y="17263"/>
                </a:lnTo>
                <a:lnTo>
                  <a:pt x="280475" y="150925"/>
                </a:lnTo>
                <a:lnTo>
                  <a:pt x="372550" y="150925"/>
                </a:lnTo>
                <a:lnTo>
                  <a:pt x="372550" y="144405"/>
                </a:lnTo>
                <a:lnTo>
                  <a:pt x="543314" y="144405"/>
                </a:lnTo>
                <a:close/>
              </a:path>
              <a:path extrusionOk="0" h="292100" w="543560">
                <a:moveTo>
                  <a:pt x="543314" y="195262"/>
                </a:moveTo>
                <a:lnTo>
                  <a:pt x="543314" y="144405"/>
                </a:lnTo>
                <a:lnTo>
                  <a:pt x="372550" y="144405"/>
                </a:lnTo>
                <a:lnTo>
                  <a:pt x="523718" y="200151"/>
                </a:lnTo>
                <a:lnTo>
                  <a:pt x="525687" y="201129"/>
                </a:lnTo>
                <a:lnTo>
                  <a:pt x="527643" y="201782"/>
                </a:lnTo>
                <a:lnTo>
                  <a:pt x="537117" y="201782"/>
                </a:lnTo>
                <a:lnTo>
                  <a:pt x="543314" y="195262"/>
                </a:lnTo>
                <a:close/>
              </a:path>
              <a:path extrusionOk="0" h="292100" w="543560">
                <a:moveTo>
                  <a:pt x="374166" y="150925"/>
                </a:moveTo>
                <a:lnTo>
                  <a:pt x="372550" y="144405"/>
                </a:lnTo>
                <a:lnTo>
                  <a:pt x="372550" y="150925"/>
                </a:lnTo>
                <a:lnTo>
                  <a:pt x="374166" y="150925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57"/>
          <p:cNvSpPr/>
          <p:nvPr/>
        </p:nvSpPr>
        <p:spPr>
          <a:xfrm>
            <a:off x="1029058" y="8610778"/>
            <a:ext cx="557530" cy="609601"/>
          </a:xfrm>
          <a:custGeom>
            <a:rect b="b" l="l" r="r" t="t"/>
            <a:pathLst>
              <a:path extrusionOk="0" h="609600" w="557530">
                <a:moveTo>
                  <a:pt x="233680" y="449580"/>
                </a:moveTo>
                <a:lnTo>
                  <a:pt x="222250" y="430530"/>
                </a:lnTo>
                <a:lnTo>
                  <a:pt x="219709" y="425450"/>
                </a:lnTo>
                <a:lnTo>
                  <a:pt x="67309" y="425450"/>
                </a:lnTo>
                <a:lnTo>
                  <a:pt x="59690" y="421640"/>
                </a:lnTo>
                <a:lnTo>
                  <a:pt x="45719" y="415290"/>
                </a:lnTo>
                <a:lnTo>
                  <a:pt x="31750" y="410210"/>
                </a:lnTo>
                <a:lnTo>
                  <a:pt x="24130" y="408940"/>
                </a:lnTo>
                <a:lnTo>
                  <a:pt x="22859" y="408940"/>
                </a:lnTo>
                <a:lnTo>
                  <a:pt x="21590" y="410210"/>
                </a:lnTo>
                <a:lnTo>
                  <a:pt x="10159" y="430530"/>
                </a:lnTo>
                <a:lnTo>
                  <a:pt x="2540" y="443230"/>
                </a:lnTo>
                <a:lnTo>
                  <a:pt x="0" y="449580"/>
                </a:lnTo>
                <a:lnTo>
                  <a:pt x="3809" y="455930"/>
                </a:lnTo>
                <a:lnTo>
                  <a:pt x="15240" y="466090"/>
                </a:lnTo>
                <a:lnTo>
                  <a:pt x="27940" y="474980"/>
                </a:lnTo>
                <a:lnTo>
                  <a:pt x="35559" y="481330"/>
                </a:lnTo>
                <a:lnTo>
                  <a:pt x="35559" y="569262"/>
                </a:lnTo>
                <a:lnTo>
                  <a:pt x="59690" y="560070"/>
                </a:lnTo>
                <a:lnTo>
                  <a:pt x="67309" y="556260"/>
                </a:lnTo>
                <a:lnTo>
                  <a:pt x="76200" y="556260"/>
                </a:lnTo>
                <a:lnTo>
                  <a:pt x="76200" y="490220"/>
                </a:lnTo>
                <a:lnTo>
                  <a:pt x="78740" y="474980"/>
                </a:lnTo>
                <a:lnTo>
                  <a:pt x="87630" y="461010"/>
                </a:lnTo>
                <a:lnTo>
                  <a:pt x="100330" y="452120"/>
                </a:lnTo>
                <a:lnTo>
                  <a:pt x="116840" y="44958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35559" y="569262"/>
                </a:moveTo>
                <a:lnTo>
                  <a:pt x="35559" y="500380"/>
                </a:lnTo>
                <a:lnTo>
                  <a:pt x="27940" y="505460"/>
                </a:lnTo>
                <a:lnTo>
                  <a:pt x="15240" y="515620"/>
                </a:lnTo>
                <a:lnTo>
                  <a:pt x="3809" y="524510"/>
                </a:lnTo>
                <a:lnTo>
                  <a:pt x="0" y="530860"/>
                </a:lnTo>
                <a:lnTo>
                  <a:pt x="2540" y="537210"/>
                </a:lnTo>
                <a:lnTo>
                  <a:pt x="10159" y="549910"/>
                </a:lnTo>
                <a:lnTo>
                  <a:pt x="21590" y="570230"/>
                </a:lnTo>
                <a:lnTo>
                  <a:pt x="22859" y="571500"/>
                </a:lnTo>
                <a:lnTo>
                  <a:pt x="24130" y="571500"/>
                </a:lnTo>
                <a:lnTo>
                  <a:pt x="33019" y="570230"/>
                </a:lnTo>
                <a:lnTo>
                  <a:pt x="35559" y="569262"/>
                </a:lnTo>
                <a:close/>
              </a:path>
              <a:path extrusionOk="0" h="609600" w="557530">
                <a:moveTo>
                  <a:pt x="165100" y="425450"/>
                </a:moveTo>
                <a:lnTo>
                  <a:pt x="160019" y="421640"/>
                </a:lnTo>
                <a:lnTo>
                  <a:pt x="153669" y="417830"/>
                </a:lnTo>
                <a:lnTo>
                  <a:pt x="148590" y="415290"/>
                </a:lnTo>
                <a:lnTo>
                  <a:pt x="147319" y="405130"/>
                </a:lnTo>
                <a:lnTo>
                  <a:pt x="144780" y="388620"/>
                </a:lnTo>
                <a:lnTo>
                  <a:pt x="142240" y="374650"/>
                </a:lnTo>
                <a:lnTo>
                  <a:pt x="138430" y="368300"/>
                </a:lnTo>
                <a:lnTo>
                  <a:pt x="93980" y="368300"/>
                </a:lnTo>
                <a:lnTo>
                  <a:pt x="90169" y="374650"/>
                </a:lnTo>
                <a:lnTo>
                  <a:pt x="87630" y="388620"/>
                </a:lnTo>
                <a:lnTo>
                  <a:pt x="85090" y="405130"/>
                </a:lnTo>
                <a:lnTo>
                  <a:pt x="83819" y="415290"/>
                </a:lnTo>
                <a:lnTo>
                  <a:pt x="78740" y="417830"/>
                </a:lnTo>
                <a:lnTo>
                  <a:pt x="72390" y="421640"/>
                </a:lnTo>
                <a:lnTo>
                  <a:pt x="67309" y="425450"/>
                </a:lnTo>
                <a:lnTo>
                  <a:pt x="165100" y="425450"/>
                </a:lnTo>
                <a:close/>
              </a:path>
              <a:path extrusionOk="0" h="609600" w="557530">
                <a:moveTo>
                  <a:pt x="165100" y="556260"/>
                </a:moveTo>
                <a:lnTo>
                  <a:pt x="67309" y="556260"/>
                </a:lnTo>
                <a:lnTo>
                  <a:pt x="72390" y="560070"/>
                </a:lnTo>
                <a:lnTo>
                  <a:pt x="78740" y="562610"/>
                </a:lnTo>
                <a:lnTo>
                  <a:pt x="83819" y="565150"/>
                </a:lnTo>
                <a:lnTo>
                  <a:pt x="85090" y="575310"/>
                </a:lnTo>
                <a:lnTo>
                  <a:pt x="87630" y="591820"/>
                </a:lnTo>
                <a:lnTo>
                  <a:pt x="90169" y="605790"/>
                </a:lnTo>
                <a:lnTo>
                  <a:pt x="92709" y="609422"/>
                </a:lnTo>
                <a:lnTo>
                  <a:pt x="139700" y="609422"/>
                </a:lnTo>
                <a:lnTo>
                  <a:pt x="142240" y="605790"/>
                </a:lnTo>
                <a:lnTo>
                  <a:pt x="144780" y="591820"/>
                </a:lnTo>
                <a:lnTo>
                  <a:pt x="147319" y="575310"/>
                </a:lnTo>
                <a:lnTo>
                  <a:pt x="148590" y="565150"/>
                </a:lnTo>
                <a:lnTo>
                  <a:pt x="160019" y="560070"/>
                </a:lnTo>
                <a:lnTo>
                  <a:pt x="165100" y="556260"/>
                </a:lnTo>
                <a:close/>
              </a:path>
              <a:path extrusionOk="0" h="609600" w="557530">
                <a:moveTo>
                  <a:pt x="142240" y="275590"/>
                </a:moveTo>
                <a:lnTo>
                  <a:pt x="142240" y="134620"/>
                </a:lnTo>
                <a:lnTo>
                  <a:pt x="139700" y="139700"/>
                </a:lnTo>
                <a:lnTo>
                  <a:pt x="134619" y="152400"/>
                </a:lnTo>
                <a:lnTo>
                  <a:pt x="132080" y="157480"/>
                </a:lnTo>
                <a:lnTo>
                  <a:pt x="83819" y="165100"/>
                </a:lnTo>
                <a:lnTo>
                  <a:pt x="78740" y="166370"/>
                </a:lnTo>
                <a:lnTo>
                  <a:pt x="76200" y="170180"/>
                </a:lnTo>
                <a:lnTo>
                  <a:pt x="76200" y="238760"/>
                </a:lnTo>
                <a:lnTo>
                  <a:pt x="78740" y="242570"/>
                </a:lnTo>
                <a:lnTo>
                  <a:pt x="83819" y="243840"/>
                </a:lnTo>
                <a:lnTo>
                  <a:pt x="107950" y="248920"/>
                </a:lnTo>
                <a:lnTo>
                  <a:pt x="132080" y="251460"/>
                </a:lnTo>
                <a:lnTo>
                  <a:pt x="137159" y="264160"/>
                </a:lnTo>
                <a:lnTo>
                  <a:pt x="139700" y="269240"/>
                </a:lnTo>
                <a:lnTo>
                  <a:pt x="142240" y="27559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116840" y="530860"/>
                </a:lnTo>
                <a:lnTo>
                  <a:pt x="100330" y="528320"/>
                </a:lnTo>
                <a:lnTo>
                  <a:pt x="87630" y="519430"/>
                </a:lnTo>
                <a:lnTo>
                  <a:pt x="78740" y="506730"/>
                </a:lnTo>
                <a:lnTo>
                  <a:pt x="76200" y="490220"/>
                </a:lnTo>
                <a:lnTo>
                  <a:pt x="76200" y="556260"/>
                </a:lnTo>
                <a:lnTo>
                  <a:pt x="218440" y="5562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92710"/>
                </a:moveTo>
                <a:lnTo>
                  <a:pt x="445769" y="90170"/>
                </a:lnTo>
                <a:lnTo>
                  <a:pt x="439419" y="78740"/>
                </a:lnTo>
                <a:lnTo>
                  <a:pt x="429259" y="67310"/>
                </a:lnTo>
                <a:lnTo>
                  <a:pt x="207009" y="67310"/>
                </a:lnTo>
                <a:lnTo>
                  <a:pt x="198119" y="60960"/>
                </a:lnTo>
                <a:lnTo>
                  <a:pt x="189230" y="53340"/>
                </a:lnTo>
                <a:lnTo>
                  <a:pt x="180340" y="46990"/>
                </a:lnTo>
                <a:lnTo>
                  <a:pt x="171450" y="39370"/>
                </a:lnTo>
                <a:lnTo>
                  <a:pt x="167640" y="36830"/>
                </a:lnTo>
                <a:lnTo>
                  <a:pt x="165100" y="36830"/>
                </a:lnTo>
                <a:lnTo>
                  <a:pt x="153669" y="43180"/>
                </a:lnTo>
                <a:lnTo>
                  <a:pt x="138430" y="57150"/>
                </a:lnTo>
                <a:lnTo>
                  <a:pt x="124459" y="72390"/>
                </a:lnTo>
                <a:lnTo>
                  <a:pt x="114300" y="83820"/>
                </a:lnTo>
                <a:lnTo>
                  <a:pt x="113030" y="85090"/>
                </a:lnTo>
                <a:lnTo>
                  <a:pt x="111759" y="87630"/>
                </a:lnTo>
                <a:lnTo>
                  <a:pt x="111759" y="95250"/>
                </a:lnTo>
                <a:lnTo>
                  <a:pt x="114300" y="96520"/>
                </a:lnTo>
                <a:lnTo>
                  <a:pt x="142240" y="134620"/>
                </a:lnTo>
                <a:lnTo>
                  <a:pt x="142240" y="355600"/>
                </a:lnTo>
                <a:lnTo>
                  <a:pt x="147319" y="360680"/>
                </a:lnTo>
                <a:lnTo>
                  <a:pt x="158750" y="370840"/>
                </a:lnTo>
                <a:lnTo>
                  <a:pt x="160019" y="372110"/>
                </a:lnTo>
                <a:lnTo>
                  <a:pt x="168909" y="372110"/>
                </a:lnTo>
                <a:lnTo>
                  <a:pt x="171450" y="370840"/>
                </a:lnTo>
                <a:lnTo>
                  <a:pt x="198119" y="347980"/>
                </a:lnTo>
                <a:lnTo>
                  <a:pt x="198119" y="204470"/>
                </a:lnTo>
                <a:lnTo>
                  <a:pt x="204469" y="172720"/>
                </a:lnTo>
                <a:lnTo>
                  <a:pt x="220980" y="147320"/>
                </a:lnTo>
                <a:lnTo>
                  <a:pt x="247650" y="129540"/>
                </a:lnTo>
                <a:lnTo>
                  <a:pt x="278130" y="123190"/>
                </a:lnTo>
                <a:lnTo>
                  <a:pt x="422909" y="123190"/>
                </a:lnTo>
                <a:lnTo>
                  <a:pt x="443230" y="96520"/>
                </a:lnTo>
                <a:lnTo>
                  <a:pt x="444500" y="95250"/>
                </a:lnTo>
                <a:lnTo>
                  <a:pt x="445769" y="92710"/>
                </a:lnTo>
                <a:close/>
              </a:path>
              <a:path extrusionOk="0" h="609600" w="557530">
                <a:moveTo>
                  <a:pt x="142240" y="355600"/>
                </a:moveTo>
                <a:lnTo>
                  <a:pt x="142240" y="275590"/>
                </a:lnTo>
                <a:lnTo>
                  <a:pt x="114300" y="312420"/>
                </a:lnTo>
                <a:lnTo>
                  <a:pt x="113030" y="313690"/>
                </a:lnTo>
                <a:lnTo>
                  <a:pt x="111759" y="316230"/>
                </a:lnTo>
                <a:lnTo>
                  <a:pt x="111759" y="318770"/>
                </a:lnTo>
                <a:lnTo>
                  <a:pt x="118109" y="330200"/>
                </a:lnTo>
                <a:lnTo>
                  <a:pt x="132080" y="345440"/>
                </a:lnTo>
                <a:lnTo>
                  <a:pt x="142240" y="355600"/>
                </a:lnTo>
                <a:close/>
              </a:path>
              <a:path extrusionOk="0" h="609600" w="557530">
                <a:moveTo>
                  <a:pt x="233680" y="449580"/>
                </a:moveTo>
                <a:lnTo>
                  <a:pt x="116840" y="449580"/>
                </a:lnTo>
                <a:lnTo>
                  <a:pt x="132080" y="452120"/>
                </a:lnTo>
                <a:lnTo>
                  <a:pt x="144780" y="461010"/>
                </a:lnTo>
                <a:lnTo>
                  <a:pt x="153669" y="474980"/>
                </a:lnTo>
                <a:lnTo>
                  <a:pt x="157480" y="490220"/>
                </a:lnTo>
                <a:lnTo>
                  <a:pt x="157480" y="530860"/>
                </a:lnTo>
                <a:lnTo>
                  <a:pt x="196850" y="530860"/>
                </a:lnTo>
                <a:lnTo>
                  <a:pt x="196850" y="481330"/>
                </a:lnTo>
                <a:lnTo>
                  <a:pt x="204469" y="474980"/>
                </a:lnTo>
                <a:lnTo>
                  <a:pt x="217169" y="466090"/>
                </a:lnTo>
                <a:lnTo>
                  <a:pt x="228600" y="45593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157480" y="530860"/>
                </a:moveTo>
                <a:lnTo>
                  <a:pt x="157480" y="490220"/>
                </a:lnTo>
                <a:lnTo>
                  <a:pt x="153669" y="506730"/>
                </a:lnTo>
                <a:lnTo>
                  <a:pt x="144780" y="519430"/>
                </a:lnTo>
                <a:lnTo>
                  <a:pt x="132080" y="528320"/>
                </a:lnTo>
                <a:lnTo>
                  <a:pt x="116840" y="530860"/>
                </a:lnTo>
                <a:lnTo>
                  <a:pt x="157480" y="530860"/>
                </a:lnTo>
                <a:close/>
              </a:path>
              <a:path extrusionOk="0" h="609600" w="557530">
                <a:moveTo>
                  <a:pt x="219709" y="425450"/>
                </a:moveTo>
                <a:lnTo>
                  <a:pt x="214630" y="417830"/>
                </a:lnTo>
                <a:lnTo>
                  <a:pt x="210819" y="410210"/>
                </a:lnTo>
                <a:lnTo>
                  <a:pt x="210819" y="408940"/>
                </a:lnTo>
                <a:lnTo>
                  <a:pt x="208280" y="408940"/>
                </a:lnTo>
                <a:lnTo>
                  <a:pt x="200659" y="410210"/>
                </a:lnTo>
                <a:lnTo>
                  <a:pt x="186690" y="415290"/>
                </a:lnTo>
                <a:lnTo>
                  <a:pt x="173990" y="421640"/>
                </a:lnTo>
                <a:lnTo>
                  <a:pt x="165100" y="425450"/>
                </a:lnTo>
                <a:lnTo>
                  <a:pt x="219709" y="425450"/>
                </a:lnTo>
                <a:close/>
              </a:path>
              <a:path extrusionOk="0" h="609600" w="557530">
                <a:moveTo>
                  <a:pt x="218440" y="556260"/>
                </a:moveTo>
                <a:lnTo>
                  <a:pt x="165100" y="556260"/>
                </a:lnTo>
                <a:lnTo>
                  <a:pt x="173990" y="560070"/>
                </a:lnTo>
                <a:lnTo>
                  <a:pt x="200659" y="570230"/>
                </a:lnTo>
                <a:lnTo>
                  <a:pt x="208280" y="571500"/>
                </a:lnTo>
                <a:lnTo>
                  <a:pt x="210819" y="571500"/>
                </a:lnTo>
                <a:lnTo>
                  <a:pt x="210819" y="570230"/>
                </a:lnTo>
                <a:lnTo>
                  <a:pt x="215900" y="562610"/>
                </a:lnTo>
                <a:lnTo>
                  <a:pt x="218440" y="556260"/>
                </a:lnTo>
                <a:close/>
              </a:path>
              <a:path extrusionOk="0" h="609600" w="557530">
                <a:moveTo>
                  <a:pt x="198119" y="494030"/>
                </a:moveTo>
                <a:lnTo>
                  <a:pt x="198119" y="487680"/>
                </a:lnTo>
                <a:lnTo>
                  <a:pt x="196850" y="481330"/>
                </a:lnTo>
                <a:lnTo>
                  <a:pt x="196850" y="500380"/>
                </a:lnTo>
                <a:lnTo>
                  <a:pt x="198119" y="49403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223519" y="520700"/>
                </a:lnTo>
                <a:lnTo>
                  <a:pt x="215900" y="514350"/>
                </a:lnTo>
                <a:lnTo>
                  <a:pt x="205740" y="506730"/>
                </a:lnTo>
                <a:lnTo>
                  <a:pt x="196850" y="500380"/>
                </a:lnTo>
                <a:lnTo>
                  <a:pt x="196850" y="5308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321310"/>
                </a:moveTo>
                <a:lnTo>
                  <a:pt x="445769" y="314960"/>
                </a:lnTo>
                <a:lnTo>
                  <a:pt x="443230" y="312420"/>
                </a:lnTo>
                <a:lnTo>
                  <a:pt x="422909" y="285750"/>
                </a:lnTo>
                <a:lnTo>
                  <a:pt x="278130" y="285750"/>
                </a:lnTo>
                <a:lnTo>
                  <a:pt x="247650" y="279400"/>
                </a:lnTo>
                <a:lnTo>
                  <a:pt x="220980" y="261620"/>
                </a:lnTo>
                <a:lnTo>
                  <a:pt x="204469" y="236220"/>
                </a:lnTo>
                <a:lnTo>
                  <a:pt x="198119" y="204470"/>
                </a:lnTo>
                <a:lnTo>
                  <a:pt x="198119" y="347980"/>
                </a:lnTo>
                <a:lnTo>
                  <a:pt x="208280" y="341630"/>
                </a:lnTo>
                <a:lnTo>
                  <a:pt x="427990" y="341630"/>
                </a:lnTo>
                <a:lnTo>
                  <a:pt x="433069" y="336550"/>
                </a:lnTo>
                <a:lnTo>
                  <a:pt x="443230" y="325120"/>
                </a:lnTo>
                <a:lnTo>
                  <a:pt x="444500" y="323850"/>
                </a:lnTo>
                <a:lnTo>
                  <a:pt x="445769" y="321310"/>
                </a:lnTo>
                <a:close/>
              </a:path>
              <a:path extrusionOk="0" h="609600" w="557530">
                <a:moveTo>
                  <a:pt x="349250" y="67310"/>
                </a:moveTo>
                <a:lnTo>
                  <a:pt x="325119" y="57150"/>
                </a:lnTo>
                <a:lnTo>
                  <a:pt x="317500" y="3810"/>
                </a:lnTo>
                <a:lnTo>
                  <a:pt x="312419" y="0"/>
                </a:lnTo>
                <a:lnTo>
                  <a:pt x="245109" y="0"/>
                </a:lnTo>
                <a:lnTo>
                  <a:pt x="241300" y="3810"/>
                </a:lnTo>
                <a:lnTo>
                  <a:pt x="241300" y="7620"/>
                </a:lnTo>
                <a:lnTo>
                  <a:pt x="233680" y="57150"/>
                </a:lnTo>
                <a:lnTo>
                  <a:pt x="226059" y="58420"/>
                </a:lnTo>
                <a:lnTo>
                  <a:pt x="219709" y="60960"/>
                </a:lnTo>
                <a:lnTo>
                  <a:pt x="213359" y="64770"/>
                </a:lnTo>
                <a:lnTo>
                  <a:pt x="207009" y="67310"/>
                </a:lnTo>
                <a:lnTo>
                  <a:pt x="349250" y="67310"/>
                </a:lnTo>
                <a:close/>
              </a:path>
              <a:path extrusionOk="0" h="609600" w="557530">
                <a:moveTo>
                  <a:pt x="350519" y="341630"/>
                </a:moveTo>
                <a:lnTo>
                  <a:pt x="208280" y="341630"/>
                </a:lnTo>
                <a:lnTo>
                  <a:pt x="213359" y="344170"/>
                </a:lnTo>
                <a:lnTo>
                  <a:pt x="219709" y="347980"/>
                </a:lnTo>
                <a:lnTo>
                  <a:pt x="226059" y="349250"/>
                </a:lnTo>
                <a:lnTo>
                  <a:pt x="232409" y="351790"/>
                </a:lnTo>
                <a:lnTo>
                  <a:pt x="240030" y="405130"/>
                </a:lnTo>
                <a:lnTo>
                  <a:pt x="245109" y="408940"/>
                </a:lnTo>
                <a:lnTo>
                  <a:pt x="312419" y="408940"/>
                </a:lnTo>
                <a:lnTo>
                  <a:pt x="316230" y="405130"/>
                </a:lnTo>
                <a:lnTo>
                  <a:pt x="317500" y="401320"/>
                </a:lnTo>
                <a:lnTo>
                  <a:pt x="323850" y="353060"/>
                </a:lnTo>
                <a:lnTo>
                  <a:pt x="337819" y="347980"/>
                </a:lnTo>
                <a:lnTo>
                  <a:pt x="344169" y="344170"/>
                </a:lnTo>
                <a:lnTo>
                  <a:pt x="350519" y="341630"/>
                </a:lnTo>
                <a:close/>
              </a:path>
              <a:path extrusionOk="0" h="609600" w="557530">
                <a:moveTo>
                  <a:pt x="422909" y="123190"/>
                </a:moveTo>
                <a:lnTo>
                  <a:pt x="278130" y="123190"/>
                </a:lnTo>
                <a:lnTo>
                  <a:pt x="309880" y="129540"/>
                </a:lnTo>
                <a:lnTo>
                  <a:pt x="336550" y="147320"/>
                </a:lnTo>
                <a:lnTo>
                  <a:pt x="353059" y="172720"/>
                </a:lnTo>
                <a:lnTo>
                  <a:pt x="359409" y="204470"/>
                </a:lnTo>
                <a:lnTo>
                  <a:pt x="359409" y="285750"/>
                </a:lnTo>
                <a:lnTo>
                  <a:pt x="415290" y="285750"/>
                </a:lnTo>
                <a:lnTo>
                  <a:pt x="415290" y="133350"/>
                </a:lnTo>
                <a:lnTo>
                  <a:pt x="422909" y="123190"/>
                </a:lnTo>
                <a:close/>
              </a:path>
              <a:path extrusionOk="0" h="609600" w="557530">
                <a:moveTo>
                  <a:pt x="359409" y="285750"/>
                </a:moveTo>
                <a:lnTo>
                  <a:pt x="359409" y="204470"/>
                </a:lnTo>
                <a:lnTo>
                  <a:pt x="353059" y="236220"/>
                </a:lnTo>
                <a:lnTo>
                  <a:pt x="336550" y="261620"/>
                </a:lnTo>
                <a:lnTo>
                  <a:pt x="309880" y="279400"/>
                </a:lnTo>
                <a:lnTo>
                  <a:pt x="278130" y="285750"/>
                </a:lnTo>
                <a:lnTo>
                  <a:pt x="3594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554990" y="443230"/>
                </a:lnTo>
                <a:lnTo>
                  <a:pt x="547369" y="430530"/>
                </a:lnTo>
                <a:lnTo>
                  <a:pt x="544830" y="425450"/>
                </a:lnTo>
                <a:lnTo>
                  <a:pt x="392430" y="425450"/>
                </a:lnTo>
                <a:lnTo>
                  <a:pt x="383540" y="421640"/>
                </a:lnTo>
                <a:lnTo>
                  <a:pt x="370840" y="415290"/>
                </a:lnTo>
                <a:lnTo>
                  <a:pt x="356869" y="410210"/>
                </a:lnTo>
                <a:lnTo>
                  <a:pt x="349250" y="408940"/>
                </a:lnTo>
                <a:lnTo>
                  <a:pt x="346709" y="408940"/>
                </a:lnTo>
                <a:lnTo>
                  <a:pt x="346709" y="410210"/>
                </a:lnTo>
                <a:lnTo>
                  <a:pt x="334009" y="430530"/>
                </a:lnTo>
                <a:lnTo>
                  <a:pt x="327659" y="443230"/>
                </a:lnTo>
                <a:lnTo>
                  <a:pt x="323850" y="449580"/>
                </a:lnTo>
                <a:lnTo>
                  <a:pt x="328930" y="455930"/>
                </a:lnTo>
                <a:lnTo>
                  <a:pt x="340359" y="466090"/>
                </a:lnTo>
                <a:lnTo>
                  <a:pt x="353059" y="474980"/>
                </a:lnTo>
                <a:lnTo>
                  <a:pt x="360680" y="481330"/>
                </a:lnTo>
                <a:lnTo>
                  <a:pt x="360680" y="568778"/>
                </a:lnTo>
                <a:lnTo>
                  <a:pt x="383540" y="560070"/>
                </a:lnTo>
                <a:lnTo>
                  <a:pt x="392430" y="556260"/>
                </a:lnTo>
                <a:lnTo>
                  <a:pt x="400050" y="556260"/>
                </a:lnTo>
                <a:lnTo>
                  <a:pt x="400050" y="490220"/>
                </a:lnTo>
                <a:lnTo>
                  <a:pt x="403859" y="474980"/>
                </a:lnTo>
                <a:lnTo>
                  <a:pt x="412750" y="461010"/>
                </a:lnTo>
                <a:lnTo>
                  <a:pt x="425450" y="452120"/>
                </a:lnTo>
                <a:lnTo>
                  <a:pt x="440690" y="44958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360680" y="568778"/>
                </a:moveTo>
                <a:lnTo>
                  <a:pt x="360680" y="500380"/>
                </a:lnTo>
                <a:lnTo>
                  <a:pt x="353059" y="505460"/>
                </a:lnTo>
                <a:lnTo>
                  <a:pt x="340359" y="515620"/>
                </a:lnTo>
                <a:lnTo>
                  <a:pt x="328930" y="524510"/>
                </a:lnTo>
                <a:lnTo>
                  <a:pt x="323850" y="530860"/>
                </a:lnTo>
                <a:lnTo>
                  <a:pt x="327659" y="537210"/>
                </a:lnTo>
                <a:lnTo>
                  <a:pt x="334009" y="549910"/>
                </a:lnTo>
                <a:lnTo>
                  <a:pt x="346709" y="570230"/>
                </a:lnTo>
                <a:lnTo>
                  <a:pt x="346709" y="571500"/>
                </a:lnTo>
                <a:lnTo>
                  <a:pt x="349250" y="571500"/>
                </a:lnTo>
                <a:lnTo>
                  <a:pt x="356869" y="570230"/>
                </a:lnTo>
                <a:lnTo>
                  <a:pt x="360680" y="568778"/>
                </a:lnTo>
                <a:close/>
              </a:path>
              <a:path extrusionOk="0" h="609600" w="557530">
                <a:moveTo>
                  <a:pt x="429259" y="67310"/>
                </a:moveTo>
                <a:lnTo>
                  <a:pt x="410209" y="48260"/>
                </a:lnTo>
                <a:lnTo>
                  <a:pt x="398780" y="38100"/>
                </a:lnTo>
                <a:lnTo>
                  <a:pt x="397509" y="36830"/>
                </a:lnTo>
                <a:lnTo>
                  <a:pt x="388619" y="36830"/>
                </a:lnTo>
                <a:lnTo>
                  <a:pt x="386080" y="38100"/>
                </a:lnTo>
                <a:lnTo>
                  <a:pt x="359409" y="60960"/>
                </a:lnTo>
                <a:lnTo>
                  <a:pt x="349250" y="67310"/>
                </a:lnTo>
                <a:lnTo>
                  <a:pt x="429259" y="67310"/>
                </a:lnTo>
                <a:close/>
              </a:path>
              <a:path extrusionOk="0" h="609600" w="557530">
                <a:moveTo>
                  <a:pt x="427990" y="341630"/>
                </a:moveTo>
                <a:lnTo>
                  <a:pt x="350519" y="341630"/>
                </a:lnTo>
                <a:lnTo>
                  <a:pt x="359409" y="347980"/>
                </a:lnTo>
                <a:lnTo>
                  <a:pt x="368300" y="355600"/>
                </a:lnTo>
                <a:lnTo>
                  <a:pt x="377190" y="361950"/>
                </a:lnTo>
                <a:lnTo>
                  <a:pt x="386080" y="369570"/>
                </a:lnTo>
                <a:lnTo>
                  <a:pt x="389890" y="372110"/>
                </a:lnTo>
                <a:lnTo>
                  <a:pt x="392430" y="372110"/>
                </a:lnTo>
                <a:lnTo>
                  <a:pt x="402590" y="365760"/>
                </a:lnTo>
                <a:lnTo>
                  <a:pt x="417830" y="351790"/>
                </a:lnTo>
                <a:lnTo>
                  <a:pt x="427990" y="341630"/>
                </a:lnTo>
                <a:close/>
              </a:path>
              <a:path extrusionOk="0" h="609600" w="557530">
                <a:moveTo>
                  <a:pt x="360680" y="500380"/>
                </a:moveTo>
                <a:lnTo>
                  <a:pt x="360680" y="481330"/>
                </a:lnTo>
                <a:lnTo>
                  <a:pt x="359409" y="487680"/>
                </a:lnTo>
                <a:lnTo>
                  <a:pt x="359409" y="494030"/>
                </a:lnTo>
                <a:lnTo>
                  <a:pt x="360680" y="500380"/>
                </a:lnTo>
                <a:close/>
              </a:path>
              <a:path extrusionOk="0" h="609600" w="557530">
                <a:moveTo>
                  <a:pt x="490219" y="425450"/>
                </a:moveTo>
                <a:lnTo>
                  <a:pt x="485140" y="421640"/>
                </a:lnTo>
                <a:lnTo>
                  <a:pt x="478790" y="417830"/>
                </a:lnTo>
                <a:lnTo>
                  <a:pt x="473709" y="415290"/>
                </a:lnTo>
                <a:lnTo>
                  <a:pt x="472440" y="405130"/>
                </a:lnTo>
                <a:lnTo>
                  <a:pt x="469900" y="388620"/>
                </a:lnTo>
                <a:lnTo>
                  <a:pt x="467359" y="374650"/>
                </a:lnTo>
                <a:lnTo>
                  <a:pt x="463550" y="368300"/>
                </a:lnTo>
                <a:lnTo>
                  <a:pt x="419100" y="368300"/>
                </a:lnTo>
                <a:lnTo>
                  <a:pt x="415290" y="374650"/>
                </a:lnTo>
                <a:lnTo>
                  <a:pt x="412750" y="388620"/>
                </a:lnTo>
                <a:lnTo>
                  <a:pt x="410209" y="405130"/>
                </a:lnTo>
                <a:lnTo>
                  <a:pt x="408940" y="415290"/>
                </a:lnTo>
                <a:lnTo>
                  <a:pt x="402590" y="417830"/>
                </a:lnTo>
                <a:lnTo>
                  <a:pt x="392430" y="425450"/>
                </a:lnTo>
                <a:lnTo>
                  <a:pt x="490219" y="425450"/>
                </a:lnTo>
                <a:close/>
              </a:path>
              <a:path extrusionOk="0" h="609600" w="557530">
                <a:moveTo>
                  <a:pt x="490219" y="556260"/>
                </a:moveTo>
                <a:lnTo>
                  <a:pt x="392430" y="556260"/>
                </a:lnTo>
                <a:lnTo>
                  <a:pt x="397509" y="560070"/>
                </a:lnTo>
                <a:lnTo>
                  <a:pt x="402590" y="562610"/>
                </a:lnTo>
                <a:lnTo>
                  <a:pt x="408940" y="565150"/>
                </a:lnTo>
                <a:lnTo>
                  <a:pt x="410209" y="575310"/>
                </a:lnTo>
                <a:lnTo>
                  <a:pt x="412750" y="591820"/>
                </a:lnTo>
                <a:lnTo>
                  <a:pt x="415290" y="605790"/>
                </a:lnTo>
                <a:lnTo>
                  <a:pt x="417830" y="609422"/>
                </a:lnTo>
                <a:lnTo>
                  <a:pt x="464819" y="609422"/>
                </a:lnTo>
                <a:lnTo>
                  <a:pt x="467359" y="605790"/>
                </a:lnTo>
                <a:lnTo>
                  <a:pt x="469900" y="591820"/>
                </a:lnTo>
                <a:lnTo>
                  <a:pt x="472440" y="575310"/>
                </a:lnTo>
                <a:lnTo>
                  <a:pt x="473709" y="565150"/>
                </a:lnTo>
                <a:lnTo>
                  <a:pt x="485140" y="560070"/>
                </a:lnTo>
                <a:lnTo>
                  <a:pt x="490219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440690" y="530860"/>
                </a:lnTo>
                <a:lnTo>
                  <a:pt x="425450" y="528320"/>
                </a:lnTo>
                <a:lnTo>
                  <a:pt x="412750" y="519430"/>
                </a:lnTo>
                <a:lnTo>
                  <a:pt x="403859" y="506730"/>
                </a:lnTo>
                <a:lnTo>
                  <a:pt x="400050" y="490220"/>
                </a:lnTo>
                <a:lnTo>
                  <a:pt x="400050" y="556260"/>
                </a:lnTo>
                <a:lnTo>
                  <a:pt x="543560" y="556260"/>
                </a:lnTo>
                <a:lnTo>
                  <a:pt x="554990" y="537210"/>
                </a:lnTo>
                <a:lnTo>
                  <a:pt x="557530" y="530860"/>
                </a:lnTo>
                <a:close/>
              </a:path>
              <a:path extrusionOk="0" h="609600" w="557530">
                <a:moveTo>
                  <a:pt x="481330" y="238760"/>
                </a:moveTo>
                <a:lnTo>
                  <a:pt x="481330" y="170180"/>
                </a:lnTo>
                <a:lnTo>
                  <a:pt x="478790" y="166370"/>
                </a:lnTo>
                <a:lnTo>
                  <a:pt x="473709" y="165100"/>
                </a:lnTo>
                <a:lnTo>
                  <a:pt x="462280" y="162560"/>
                </a:lnTo>
                <a:lnTo>
                  <a:pt x="449580" y="161290"/>
                </a:lnTo>
                <a:lnTo>
                  <a:pt x="436880" y="158750"/>
                </a:lnTo>
                <a:lnTo>
                  <a:pt x="425450" y="157480"/>
                </a:lnTo>
                <a:lnTo>
                  <a:pt x="422909" y="151130"/>
                </a:lnTo>
                <a:lnTo>
                  <a:pt x="420369" y="146050"/>
                </a:lnTo>
                <a:lnTo>
                  <a:pt x="415290" y="133350"/>
                </a:lnTo>
                <a:lnTo>
                  <a:pt x="415290" y="275590"/>
                </a:lnTo>
                <a:lnTo>
                  <a:pt x="420369" y="262890"/>
                </a:lnTo>
                <a:lnTo>
                  <a:pt x="422909" y="257810"/>
                </a:lnTo>
                <a:lnTo>
                  <a:pt x="425450" y="251460"/>
                </a:lnTo>
                <a:lnTo>
                  <a:pt x="473709" y="243840"/>
                </a:lnTo>
                <a:lnTo>
                  <a:pt x="478790" y="242570"/>
                </a:lnTo>
                <a:lnTo>
                  <a:pt x="481330" y="238760"/>
                </a:lnTo>
                <a:close/>
              </a:path>
              <a:path extrusionOk="0" h="609600" w="557530">
                <a:moveTo>
                  <a:pt x="422909" y="285750"/>
                </a:moveTo>
                <a:lnTo>
                  <a:pt x="415290" y="275590"/>
                </a:lnTo>
                <a:lnTo>
                  <a:pt x="415290" y="285750"/>
                </a:lnTo>
                <a:lnTo>
                  <a:pt x="4229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440690" y="449580"/>
                </a:lnTo>
                <a:lnTo>
                  <a:pt x="457200" y="452120"/>
                </a:lnTo>
                <a:lnTo>
                  <a:pt x="469900" y="461010"/>
                </a:lnTo>
                <a:lnTo>
                  <a:pt x="478790" y="474980"/>
                </a:lnTo>
                <a:lnTo>
                  <a:pt x="481330" y="490220"/>
                </a:lnTo>
                <a:lnTo>
                  <a:pt x="481330" y="530860"/>
                </a:lnTo>
                <a:lnTo>
                  <a:pt x="521969" y="530860"/>
                </a:lnTo>
                <a:lnTo>
                  <a:pt x="521969" y="481330"/>
                </a:lnTo>
                <a:lnTo>
                  <a:pt x="529590" y="474980"/>
                </a:lnTo>
                <a:lnTo>
                  <a:pt x="541019" y="466090"/>
                </a:lnTo>
                <a:lnTo>
                  <a:pt x="552450" y="45593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481330" y="530860"/>
                </a:moveTo>
                <a:lnTo>
                  <a:pt x="481330" y="490220"/>
                </a:lnTo>
                <a:lnTo>
                  <a:pt x="478790" y="506730"/>
                </a:lnTo>
                <a:lnTo>
                  <a:pt x="469900" y="519430"/>
                </a:lnTo>
                <a:lnTo>
                  <a:pt x="457200" y="528320"/>
                </a:lnTo>
                <a:lnTo>
                  <a:pt x="440690" y="530860"/>
                </a:lnTo>
                <a:lnTo>
                  <a:pt x="481330" y="530860"/>
                </a:lnTo>
                <a:close/>
              </a:path>
              <a:path extrusionOk="0" h="609600" w="557530">
                <a:moveTo>
                  <a:pt x="544830" y="425450"/>
                </a:moveTo>
                <a:lnTo>
                  <a:pt x="539750" y="417830"/>
                </a:lnTo>
                <a:lnTo>
                  <a:pt x="535940" y="410210"/>
                </a:lnTo>
                <a:lnTo>
                  <a:pt x="534669" y="408940"/>
                </a:lnTo>
                <a:lnTo>
                  <a:pt x="533400" y="408940"/>
                </a:lnTo>
                <a:lnTo>
                  <a:pt x="525780" y="410210"/>
                </a:lnTo>
                <a:lnTo>
                  <a:pt x="511809" y="415290"/>
                </a:lnTo>
                <a:lnTo>
                  <a:pt x="497840" y="421640"/>
                </a:lnTo>
                <a:lnTo>
                  <a:pt x="490219" y="425450"/>
                </a:lnTo>
                <a:lnTo>
                  <a:pt x="544830" y="425450"/>
                </a:lnTo>
                <a:close/>
              </a:path>
              <a:path extrusionOk="0" h="609600" w="557530">
                <a:moveTo>
                  <a:pt x="543560" y="556260"/>
                </a:moveTo>
                <a:lnTo>
                  <a:pt x="490219" y="556260"/>
                </a:lnTo>
                <a:lnTo>
                  <a:pt x="497840" y="560070"/>
                </a:lnTo>
                <a:lnTo>
                  <a:pt x="524510" y="570230"/>
                </a:lnTo>
                <a:lnTo>
                  <a:pt x="533400" y="571500"/>
                </a:lnTo>
                <a:lnTo>
                  <a:pt x="534669" y="571500"/>
                </a:lnTo>
                <a:lnTo>
                  <a:pt x="535940" y="570230"/>
                </a:lnTo>
                <a:lnTo>
                  <a:pt x="539750" y="562610"/>
                </a:lnTo>
                <a:lnTo>
                  <a:pt x="543560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557530" y="529590"/>
                </a:lnTo>
                <a:lnTo>
                  <a:pt x="548640" y="520700"/>
                </a:lnTo>
                <a:lnTo>
                  <a:pt x="539750" y="514350"/>
                </a:lnTo>
                <a:lnTo>
                  <a:pt x="530860" y="506730"/>
                </a:lnTo>
                <a:lnTo>
                  <a:pt x="521969" y="500380"/>
                </a:lnTo>
                <a:lnTo>
                  <a:pt x="521969" y="530860"/>
                </a:lnTo>
                <a:lnTo>
                  <a:pt x="557530" y="5308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57"/>
          <p:cNvSpPr/>
          <p:nvPr/>
        </p:nvSpPr>
        <p:spPr>
          <a:xfrm>
            <a:off x="489377" y="5023042"/>
            <a:ext cx="6793865" cy="4616450"/>
          </a:xfrm>
          <a:custGeom>
            <a:rect b="b" l="l" r="r" t="t"/>
            <a:pathLst>
              <a:path extrusionOk="0" h="4616450" w="6793865">
                <a:moveTo>
                  <a:pt x="6793555" y="0"/>
                </a:moveTo>
                <a:lnTo>
                  <a:pt x="6793555" y="4616107"/>
                </a:lnTo>
                <a:lnTo>
                  <a:pt x="0" y="4616107"/>
                </a:lnTo>
                <a:lnTo>
                  <a:pt x="0" y="0"/>
                </a:lnTo>
                <a:lnTo>
                  <a:pt x="6793555" y="0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38"/>
          <p:cNvSpPr/>
          <p:nvPr/>
        </p:nvSpPr>
        <p:spPr>
          <a:xfrm>
            <a:off x="1035916" y="2121928"/>
            <a:ext cx="7947659" cy="884555"/>
          </a:xfrm>
          <a:custGeom>
            <a:rect b="b" l="l" r="r" t="t"/>
            <a:pathLst>
              <a:path extrusionOk="0" h="884555" w="7947659">
                <a:moveTo>
                  <a:pt x="0" y="0"/>
                </a:moveTo>
                <a:lnTo>
                  <a:pt x="7947632" y="0"/>
                </a:lnTo>
                <a:lnTo>
                  <a:pt x="7947632" y="884034"/>
                </a:lnTo>
                <a:lnTo>
                  <a:pt x="0" y="884034"/>
                </a:lnTo>
                <a:lnTo>
                  <a:pt x="0" y="0"/>
                </a:lnTo>
                <a:close/>
              </a:path>
            </a:pathLst>
          </a:cu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0" name="Google Shape;2050;p138"/>
          <p:cNvSpPr/>
          <p:nvPr/>
        </p:nvSpPr>
        <p:spPr>
          <a:xfrm>
            <a:off x="1630464" y="3005963"/>
            <a:ext cx="6758940" cy="884555"/>
          </a:xfrm>
          <a:custGeom>
            <a:rect b="b" l="l" r="r" t="t"/>
            <a:pathLst>
              <a:path extrusionOk="0" h="884554" w="6758940">
                <a:moveTo>
                  <a:pt x="0" y="0"/>
                </a:moveTo>
                <a:lnTo>
                  <a:pt x="6758533" y="0"/>
                </a:lnTo>
                <a:lnTo>
                  <a:pt x="6758533" y="884034"/>
                </a:lnTo>
                <a:lnTo>
                  <a:pt x="0" y="884034"/>
                </a:lnTo>
                <a:lnTo>
                  <a:pt x="0" y="0"/>
                </a:lnTo>
                <a:close/>
              </a:path>
            </a:pathLst>
          </a:cu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1" name="Google Shape;2051;p138"/>
          <p:cNvSpPr/>
          <p:nvPr/>
        </p:nvSpPr>
        <p:spPr>
          <a:xfrm>
            <a:off x="1429766" y="3889997"/>
            <a:ext cx="7160259" cy="884555"/>
          </a:xfrm>
          <a:custGeom>
            <a:rect b="b" l="l" r="r" t="t"/>
            <a:pathLst>
              <a:path extrusionOk="0" h="884554" w="7160259">
                <a:moveTo>
                  <a:pt x="0" y="0"/>
                </a:moveTo>
                <a:lnTo>
                  <a:pt x="7159917" y="0"/>
                </a:lnTo>
                <a:lnTo>
                  <a:pt x="7159917" y="884047"/>
                </a:lnTo>
                <a:lnTo>
                  <a:pt x="0" y="884047"/>
                </a:lnTo>
                <a:lnTo>
                  <a:pt x="0" y="0"/>
                </a:lnTo>
                <a:close/>
              </a:path>
            </a:pathLst>
          </a:cu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2" name="Google Shape;2052;p138"/>
          <p:cNvSpPr/>
          <p:nvPr/>
        </p:nvSpPr>
        <p:spPr>
          <a:xfrm>
            <a:off x="1943963" y="4774044"/>
            <a:ext cx="5968365" cy="884555"/>
          </a:xfrm>
          <a:custGeom>
            <a:rect b="b" l="l" r="r" t="t"/>
            <a:pathLst>
              <a:path extrusionOk="0" h="884554" w="5968365">
                <a:moveTo>
                  <a:pt x="0" y="0"/>
                </a:moveTo>
                <a:lnTo>
                  <a:pt x="5968034" y="0"/>
                </a:lnTo>
                <a:lnTo>
                  <a:pt x="5968034" y="884034"/>
                </a:lnTo>
                <a:lnTo>
                  <a:pt x="0" y="884034"/>
                </a:lnTo>
                <a:lnTo>
                  <a:pt x="0" y="0"/>
                </a:lnTo>
                <a:close/>
              </a:path>
            </a:pathLst>
          </a:cu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3" name="Google Shape;2053;p138"/>
          <p:cNvSpPr txBox="1"/>
          <p:nvPr/>
        </p:nvSpPr>
        <p:spPr>
          <a:xfrm>
            <a:off x="1028700" y="2060178"/>
            <a:ext cx="7837805" cy="3575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475">
            <a:spAutoFit/>
          </a:bodyPr>
          <a:lstStyle/>
          <a:p>
            <a:pPr indent="0" lvl="0" marL="12700" marR="5080" rtl="0" algn="ctr">
              <a:lnSpc>
                <a:spcPct val="99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El Impacto también debe  ser motivante para el  equipo y relevante a la  propuesta de valor.</a:t>
            </a:r>
            <a:endParaRPr sz="58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139"/>
          <p:cNvSpPr txBox="1"/>
          <p:nvPr/>
        </p:nvSpPr>
        <p:spPr>
          <a:xfrm>
            <a:off x="965200" y="1729978"/>
            <a:ext cx="6162040" cy="1797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775">
            <a:spAutoFit/>
          </a:bodyPr>
          <a:lstStyle/>
          <a:p>
            <a:pPr indent="0" lvl="0" marL="12700" marR="5080" rtl="0" algn="l">
              <a:lnSpc>
                <a:spcPct val="117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Impactos aburridos  y genéricos</a:t>
            </a:r>
            <a:endParaRPr sz="58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9" name="Google Shape;2059;p139"/>
          <p:cNvSpPr txBox="1"/>
          <p:nvPr/>
        </p:nvSpPr>
        <p:spPr>
          <a:xfrm>
            <a:off x="1511300" y="4164964"/>
            <a:ext cx="6123940" cy="2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1759585" rtl="0" algn="l">
              <a:lnSpc>
                <a:spcPct val="139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La prensa escribirá de nosotros.  Nos llamarán a dar charlas.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395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DCDEE0"/>
                </a:solidFill>
                <a:latin typeface="Trebuchet MS"/>
                <a:ea typeface="Trebuchet MS"/>
                <a:cs typeface="Trebuchet MS"/>
                <a:sym typeface="Trebuchet MS"/>
              </a:rPr>
              <a:t>Ganaremos un concurso de emprendimiento.  Levantaremos inversión.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0" name="Google Shape;2060;p139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1" name="Google Shape;2061;p139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p139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3" name="Google Shape;2063;p139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Google Shape;2064;p139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p139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6" name="Google Shape;2066;p139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7" name="Google Shape;2067;p139"/>
          <p:cNvSpPr txBox="1"/>
          <p:nvPr>
            <p:ph type="title"/>
          </p:nvPr>
        </p:nvSpPr>
        <p:spPr>
          <a:xfrm>
            <a:off x="1473200" y="542329"/>
            <a:ext cx="119062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Impacto</a:t>
            </a:r>
            <a:endParaRPr sz="2600"/>
          </a:p>
        </p:txBody>
      </p:sp>
      <p:sp>
        <p:nvSpPr>
          <p:cNvPr id="2068" name="Google Shape;2068;p139"/>
          <p:cNvSpPr/>
          <p:nvPr/>
        </p:nvSpPr>
        <p:spPr>
          <a:xfrm>
            <a:off x="863904" y="584200"/>
            <a:ext cx="376555" cy="393700"/>
          </a:xfrm>
          <a:custGeom>
            <a:rect b="b" l="l" r="r" t="t"/>
            <a:pathLst>
              <a:path extrusionOk="0" h="393700" w="376555">
                <a:moveTo>
                  <a:pt x="173338" y="32804"/>
                </a:moveTo>
                <a:lnTo>
                  <a:pt x="139918" y="32804"/>
                </a:lnTo>
                <a:lnTo>
                  <a:pt x="139918" y="135077"/>
                </a:lnTo>
                <a:lnTo>
                  <a:pt x="8584" y="338340"/>
                </a:lnTo>
                <a:lnTo>
                  <a:pt x="0" y="359854"/>
                </a:lnTo>
                <a:lnTo>
                  <a:pt x="2970" y="377455"/>
                </a:lnTo>
                <a:lnTo>
                  <a:pt x="16514" y="389338"/>
                </a:lnTo>
                <a:lnTo>
                  <a:pt x="39654" y="393700"/>
                </a:lnTo>
                <a:lnTo>
                  <a:pt x="340443" y="393700"/>
                </a:lnTo>
                <a:lnTo>
                  <a:pt x="363584" y="389338"/>
                </a:lnTo>
                <a:lnTo>
                  <a:pt x="376108" y="378350"/>
                </a:lnTo>
                <a:lnTo>
                  <a:pt x="376108" y="349851"/>
                </a:lnTo>
                <a:lnTo>
                  <a:pt x="371515" y="338340"/>
                </a:lnTo>
                <a:lnTo>
                  <a:pt x="322494" y="262470"/>
                </a:lnTo>
                <a:lnTo>
                  <a:pt x="97096" y="262470"/>
                </a:lnTo>
                <a:lnTo>
                  <a:pt x="168117" y="152514"/>
                </a:lnTo>
                <a:lnTo>
                  <a:pt x="173338" y="144564"/>
                </a:lnTo>
                <a:lnTo>
                  <a:pt x="173338" y="32804"/>
                </a:lnTo>
                <a:close/>
              </a:path>
              <a:path extrusionOk="0" h="393700" w="376555">
                <a:moveTo>
                  <a:pt x="240181" y="32804"/>
                </a:moveTo>
                <a:lnTo>
                  <a:pt x="206759" y="32804"/>
                </a:lnTo>
                <a:lnTo>
                  <a:pt x="206759" y="144564"/>
                </a:lnTo>
                <a:lnTo>
                  <a:pt x="211982" y="152514"/>
                </a:lnTo>
                <a:lnTo>
                  <a:pt x="283001" y="262470"/>
                </a:lnTo>
                <a:lnTo>
                  <a:pt x="322494" y="262470"/>
                </a:lnTo>
                <a:lnTo>
                  <a:pt x="240181" y="135077"/>
                </a:lnTo>
                <a:lnTo>
                  <a:pt x="240181" y="32804"/>
                </a:lnTo>
                <a:close/>
              </a:path>
              <a:path extrusionOk="0" h="393700" w="376555">
                <a:moveTo>
                  <a:pt x="266030" y="0"/>
                </a:moveTo>
                <a:lnTo>
                  <a:pt x="114068" y="0"/>
                </a:lnTo>
                <a:lnTo>
                  <a:pt x="106497" y="7429"/>
                </a:lnTo>
                <a:lnTo>
                  <a:pt x="106497" y="25374"/>
                </a:lnTo>
                <a:lnTo>
                  <a:pt x="114068" y="32804"/>
                </a:lnTo>
                <a:lnTo>
                  <a:pt x="266030" y="32804"/>
                </a:lnTo>
                <a:lnTo>
                  <a:pt x="273602" y="25374"/>
                </a:lnTo>
                <a:lnTo>
                  <a:pt x="273602" y="7429"/>
                </a:lnTo>
                <a:lnTo>
                  <a:pt x="266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9" name="Google Shape;2069;p139"/>
          <p:cNvSpPr/>
          <p:nvPr/>
        </p:nvSpPr>
        <p:spPr>
          <a:xfrm>
            <a:off x="1066800" y="4419600"/>
            <a:ext cx="265430" cy="252729"/>
          </a:xfrm>
          <a:custGeom>
            <a:rect b="b" l="l" r="r" t="t"/>
            <a:pathLst>
              <a:path extrusionOk="0" h="252729" w="265430">
                <a:moveTo>
                  <a:pt x="57373" y="0"/>
                </a:moveTo>
                <a:lnTo>
                  <a:pt x="46211" y="0"/>
                </a:lnTo>
                <a:lnTo>
                  <a:pt x="40629" y="2120"/>
                </a:lnTo>
                <a:lnTo>
                  <a:pt x="2232" y="38696"/>
                </a:lnTo>
                <a:lnTo>
                  <a:pt x="0" y="44005"/>
                </a:lnTo>
                <a:lnTo>
                  <a:pt x="0" y="54648"/>
                </a:lnTo>
                <a:lnTo>
                  <a:pt x="2232" y="59956"/>
                </a:lnTo>
                <a:lnTo>
                  <a:pt x="71884" y="126288"/>
                </a:lnTo>
                <a:lnTo>
                  <a:pt x="2232" y="192620"/>
                </a:lnTo>
                <a:lnTo>
                  <a:pt x="0" y="197942"/>
                </a:lnTo>
                <a:lnTo>
                  <a:pt x="0" y="208572"/>
                </a:lnTo>
                <a:lnTo>
                  <a:pt x="2232" y="213893"/>
                </a:lnTo>
                <a:lnTo>
                  <a:pt x="40629" y="250456"/>
                </a:lnTo>
                <a:lnTo>
                  <a:pt x="46211" y="252577"/>
                </a:lnTo>
                <a:lnTo>
                  <a:pt x="57373" y="252577"/>
                </a:lnTo>
                <a:lnTo>
                  <a:pt x="62953" y="250456"/>
                </a:lnTo>
                <a:lnTo>
                  <a:pt x="132605" y="184124"/>
                </a:lnTo>
                <a:lnTo>
                  <a:pt x="254057" y="184124"/>
                </a:lnTo>
                <a:lnTo>
                  <a:pt x="193328" y="126288"/>
                </a:lnTo>
                <a:lnTo>
                  <a:pt x="254044" y="68465"/>
                </a:lnTo>
                <a:lnTo>
                  <a:pt x="132605" y="68465"/>
                </a:lnTo>
                <a:lnTo>
                  <a:pt x="62953" y="2120"/>
                </a:lnTo>
                <a:lnTo>
                  <a:pt x="57373" y="0"/>
                </a:lnTo>
                <a:close/>
              </a:path>
              <a:path extrusionOk="0" h="252729" w="265430">
                <a:moveTo>
                  <a:pt x="254057" y="184124"/>
                </a:moveTo>
                <a:lnTo>
                  <a:pt x="132605" y="184124"/>
                </a:lnTo>
                <a:lnTo>
                  <a:pt x="202257" y="250456"/>
                </a:lnTo>
                <a:lnTo>
                  <a:pt x="207835" y="252577"/>
                </a:lnTo>
                <a:lnTo>
                  <a:pt x="218998" y="252577"/>
                </a:lnTo>
                <a:lnTo>
                  <a:pt x="224586" y="250456"/>
                </a:lnTo>
                <a:lnTo>
                  <a:pt x="262978" y="213893"/>
                </a:lnTo>
                <a:lnTo>
                  <a:pt x="265214" y="208572"/>
                </a:lnTo>
                <a:lnTo>
                  <a:pt x="265214" y="197942"/>
                </a:lnTo>
                <a:lnTo>
                  <a:pt x="262978" y="192620"/>
                </a:lnTo>
                <a:lnTo>
                  <a:pt x="254057" y="184124"/>
                </a:lnTo>
                <a:close/>
              </a:path>
              <a:path extrusionOk="0" h="252729" w="265430">
                <a:moveTo>
                  <a:pt x="218998" y="0"/>
                </a:moveTo>
                <a:lnTo>
                  <a:pt x="207835" y="0"/>
                </a:lnTo>
                <a:lnTo>
                  <a:pt x="202257" y="2120"/>
                </a:lnTo>
                <a:lnTo>
                  <a:pt x="132605" y="68465"/>
                </a:lnTo>
                <a:lnTo>
                  <a:pt x="254044" y="68465"/>
                </a:lnTo>
                <a:lnTo>
                  <a:pt x="262978" y="59956"/>
                </a:lnTo>
                <a:lnTo>
                  <a:pt x="265214" y="54648"/>
                </a:lnTo>
                <a:lnTo>
                  <a:pt x="265214" y="44005"/>
                </a:lnTo>
                <a:lnTo>
                  <a:pt x="262978" y="38696"/>
                </a:lnTo>
                <a:lnTo>
                  <a:pt x="224586" y="2120"/>
                </a:lnTo>
                <a:lnTo>
                  <a:pt x="218998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0" name="Google Shape;2070;p139"/>
          <p:cNvSpPr/>
          <p:nvPr/>
        </p:nvSpPr>
        <p:spPr>
          <a:xfrm>
            <a:off x="1066800" y="4914900"/>
            <a:ext cx="265430" cy="265430"/>
          </a:xfrm>
          <a:custGeom>
            <a:rect b="b" l="l" r="r" t="t"/>
            <a:pathLst>
              <a:path extrusionOk="0" h="265429" w="265430">
                <a:moveTo>
                  <a:pt x="57373" y="0"/>
                </a:moveTo>
                <a:lnTo>
                  <a:pt x="46211" y="0"/>
                </a:lnTo>
                <a:lnTo>
                  <a:pt x="40629" y="2235"/>
                </a:lnTo>
                <a:lnTo>
                  <a:pt x="2232" y="40627"/>
                </a:lnTo>
                <a:lnTo>
                  <a:pt x="0" y="46215"/>
                </a:lnTo>
                <a:lnTo>
                  <a:pt x="0" y="57378"/>
                </a:lnTo>
                <a:lnTo>
                  <a:pt x="2232" y="62953"/>
                </a:lnTo>
                <a:lnTo>
                  <a:pt x="71884" y="132600"/>
                </a:lnTo>
                <a:lnTo>
                  <a:pt x="2232" y="202260"/>
                </a:lnTo>
                <a:lnTo>
                  <a:pt x="0" y="207835"/>
                </a:lnTo>
                <a:lnTo>
                  <a:pt x="0" y="218998"/>
                </a:lnTo>
                <a:lnTo>
                  <a:pt x="2232" y="224586"/>
                </a:lnTo>
                <a:lnTo>
                  <a:pt x="40629" y="262978"/>
                </a:lnTo>
                <a:lnTo>
                  <a:pt x="46211" y="265214"/>
                </a:lnTo>
                <a:lnTo>
                  <a:pt x="57373" y="265214"/>
                </a:lnTo>
                <a:lnTo>
                  <a:pt x="62953" y="262978"/>
                </a:lnTo>
                <a:lnTo>
                  <a:pt x="132605" y="193332"/>
                </a:lnTo>
                <a:lnTo>
                  <a:pt x="254051" y="193332"/>
                </a:lnTo>
                <a:lnTo>
                  <a:pt x="193328" y="132600"/>
                </a:lnTo>
                <a:lnTo>
                  <a:pt x="254050" y="71881"/>
                </a:lnTo>
                <a:lnTo>
                  <a:pt x="132605" y="71881"/>
                </a:lnTo>
                <a:lnTo>
                  <a:pt x="62953" y="2235"/>
                </a:lnTo>
                <a:lnTo>
                  <a:pt x="57373" y="0"/>
                </a:lnTo>
                <a:close/>
              </a:path>
              <a:path extrusionOk="0" h="265429" w="265430">
                <a:moveTo>
                  <a:pt x="254051" y="193332"/>
                </a:moveTo>
                <a:lnTo>
                  <a:pt x="132605" y="193332"/>
                </a:lnTo>
                <a:lnTo>
                  <a:pt x="202257" y="262978"/>
                </a:lnTo>
                <a:lnTo>
                  <a:pt x="207835" y="265214"/>
                </a:lnTo>
                <a:lnTo>
                  <a:pt x="218998" y="265214"/>
                </a:lnTo>
                <a:lnTo>
                  <a:pt x="224586" y="262978"/>
                </a:lnTo>
                <a:lnTo>
                  <a:pt x="262978" y="224586"/>
                </a:lnTo>
                <a:lnTo>
                  <a:pt x="265214" y="218998"/>
                </a:lnTo>
                <a:lnTo>
                  <a:pt x="265214" y="207835"/>
                </a:lnTo>
                <a:lnTo>
                  <a:pt x="262978" y="202260"/>
                </a:lnTo>
                <a:lnTo>
                  <a:pt x="254051" y="193332"/>
                </a:lnTo>
                <a:close/>
              </a:path>
              <a:path extrusionOk="0" h="265429" w="265430">
                <a:moveTo>
                  <a:pt x="218998" y="0"/>
                </a:moveTo>
                <a:lnTo>
                  <a:pt x="207835" y="0"/>
                </a:lnTo>
                <a:lnTo>
                  <a:pt x="202257" y="2235"/>
                </a:lnTo>
                <a:lnTo>
                  <a:pt x="132605" y="71881"/>
                </a:lnTo>
                <a:lnTo>
                  <a:pt x="254050" y="71881"/>
                </a:lnTo>
                <a:lnTo>
                  <a:pt x="262978" y="62953"/>
                </a:lnTo>
                <a:lnTo>
                  <a:pt x="265214" y="57378"/>
                </a:lnTo>
                <a:lnTo>
                  <a:pt x="265214" y="46215"/>
                </a:lnTo>
                <a:lnTo>
                  <a:pt x="262978" y="40627"/>
                </a:lnTo>
                <a:lnTo>
                  <a:pt x="224586" y="2235"/>
                </a:lnTo>
                <a:lnTo>
                  <a:pt x="218998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p139"/>
          <p:cNvSpPr/>
          <p:nvPr/>
        </p:nvSpPr>
        <p:spPr>
          <a:xfrm>
            <a:off x="1066800" y="5461000"/>
            <a:ext cx="265430" cy="252729"/>
          </a:xfrm>
          <a:custGeom>
            <a:rect b="b" l="l" r="r" t="t"/>
            <a:pathLst>
              <a:path extrusionOk="0" h="252729" w="265430">
                <a:moveTo>
                  <a:pt x="57373" y="0"/>
                </a:moveTo>
                <a:lnTo>
                  <a:pt x="46211" y="0"/>
                </a:lnTo>
                <a:lnTo>
                  <a:pt x="40629" y="2120"/>
                </a:lnTo>
                <a:lnTo>
                  <a:pt x="2232" y="38696"/>
                </a:lnTo>
                <a:lnTo>
                  <a:pt x="0" y="44005"/>
                </a:lnTo>
                <a:lnTo>
                  <a:pt x="0" y="54635"/>
                </a:lnTo>
                <a:lnTo>
                  <a:pt x="2232" y="59956"/>
                </a:lnTo>
                <a:lnTo>
                  <a:pt x="71884" y="126288"/>
                </a:lnTo>
                <a:lnTo>
                  <a:pt x="2232" y="192620"/>
                </a:lnTo>
                <a:lnTo>
                  <a:pt x="0" y="197942"/>
                </a:lnTo>
                <a:lnTo>
                  <a:pt x="0" y="208572"/>
                </a:lnTo>
                <a:lnTo>
                  <a:pt x="2232" y="213880"/>
                </a:lnTo>
                <a:lnTo>
                  <a:pt x="40629" y="250456"/>
                </a:lnTo>
                <a:lnTo>
                  <a:pt x="46211" y="252577"/>
                </a:lnTo>
                <a:lnTo>
                  <a:pt x="57373" y="252577"/>
                </a:lnTo>
                <a:lnTo>
                  <a:pt x="62953" y="250456"/>
                </a:lnTo>
                <a:lnTo>
                  <a:pt x="132605" y="184124"/>
                </a:lnTo>
                <a:lnTo>
                  <a:pt x="254057" y="184124"/>
                </a:lnTo>
                <a:lnTo>
                  <a:pt x="193328" y="126288"/>
                </a:lnTo>
                <a:lnTo>
                  <a:pt x="254044" y="68465"/>
                </a:lnTo>
                <a:lnTo>
                  <a:pt x="132605" y="68465"/>
                </a:lnTo>
                <a:lnTo>
                  <a:pt x="62953" y="2120"/>
                </a:lnTo>
                <a:lnTo>
                  <a:pt x="57373" y="0"/>
                </a:lnTo>
                <a:close/>
              </a:path>
              <a:path extrusionOk="0" h="252729" w="265430">
                <a:moveTo>
                  <a:pt x="254057" y="184124"/>
                </a:moveTo>
                <a:lnTo>
                  <a:pt x="132605" y="184124"/>
                </a:lnTo>
                <a:lnTo>
                  <a:pt x="202257" y="250456"/>
                </a:lnTo>
                <a:lnTo>
                  <a:pt x="207835" y="252577"/>
                </a:lnTo>
                <a:lnTo>
                  <a:pt x="218998" y="252577"/>
                </a:lnTo>
                <a:lnTo>
                  <a:pt x="224586" y="250456"/>
                </a:lnTo>
                <a:lnTo>
                  <a:pt x="262978" y="213880"/>
                </a:lnTo>
                <a:lnTo>
                  <a:pt x="265214" y="208572"/>
                </a:lnTo>
                <a:lnTo>
                  <a:pt x="265214" y="197942"/>
                </a:lnTo>
                <a:lnTo>
                  <a:pt x="262978" y="192620"/>
                </a:lnTo>
                <a:lnTo>
                  <a:pt x="254057" y="184124"/>
                </a:lnTo>
                <a:close/>
              </a:path>
              <a:path extrusionOk="0" h="252729" w="265430">
                <a:moveTo>
                  <a:pt x="218998" y="0"/>
                </a:moveTo>
                <a:lnTo>
                  <a:pt x="207835" y="0"/>
                </a:lnTo>
                <a:lnTo>
                  <a:pt x="202257" y="2120"/>
                </a:lnTo>
                <a:lnTo>
                  <a:pt x="132605" y="68465"/>
                </a:lnTo>
                <a:lnTo>
                  <a:pt x="254044" y="68465"/>
                </a:lnTo>
                <a:lnTo>
                  <a:pt x="262978" y="59956"/>
                </a:lnTo>
                <a:lnTo>
                  <a:pt x="265214" y="54635"/>
                </a:lnTo>
                <a:lnTo>
                  <a:pt x="265214" y="44005"/>
                </a:lnTo>
                <a:lnTo>
                  <a:pt x="262978" y="38696"/>
                </a:lnTo>
                <a:lnTo>
                  <a:pt x="224586" y="2120"/>
                </a:lnTo>
                <a:lnTo>
                  <a:pt x="218998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2" name="Google Shape;2072;p139"/>
          <p:cNvSpPr/>
          <p:nvPr/>
        </p:nvSpPr>
        <p:spPr>
          <a:xfrm>
            <a:off x="1066800" y="5969000"/>
            <a:ext cx="265430" cy="252729"/>
          </a:xfrm>
          <a:custGeom>
            <a:rect b="b" l="l" r="r" t="t"/>
            <a:pathLst>
              <a:path extrusionOk="0" h="252729" w="265430">
                <a:moveTo>
                  <a:pt x="57373" y="0"/>
                </a:moveTo>
                <a:lnTo>
                  <a:pt x="46211" y="0"/>
                </a:lnTo>
                <a:lnTo>
                  <a:pt x="40629" y="2120"/>
                </a:lnTo>
                <a:lnTo>
                  <a:pt x="2232" y="38696"/>
                </a:lnTo>
                <a:lnTo>
                  <a:pt x="0" y="44005"/>
                </a:lnTo>
                <a:lnTo>
                  <a:pt x="0" y="54648"/>
                </a:lnTo>
                <a:lnTo>
                  <a:pt x="2232" y="59956"/>
                </a:lnTo>
                <a:lnTo>
                  <a:pt x="71884" y="126288"/>
                </a:lnTo>
                <a:lnTo>
                  <a:pt x="2232" y="192620"/>
                </a:lnTo>
                <a:lnTo>
                  <a:pt x="0" y="197942"/>
                </a:lnTo>
                <a:lnTo>
                  <a:pt x="0" y="208572"/>
                </a:lnTo>
                <a:lnTo>
                  <a:pt x="2232" y="213893"/>
                </a:lnTo>
                <a:lnTo>
                  <a:pt x="40629" y="250456"/>
                </a:lnTo>
                <a:lnTo>
                  <a:pt x="46211" y="252577"/>
                </a:lnTo>
                <a:lnTo>
                  <a:pt x="57373" y="252577"/>
                </a:lnTo>
                <a:lnTo>
                  <a:pt x="62953" y="250456"/>
                </a:lnTo>
                <a:lnTo>
                  <a:pt x="132605" y="184124"/>
                </a:lnTo>
                <a:lnTo>
                  <a:pt x="254057" y="184124"/>
                </a:lnTo>
                <a:lnTo>
                  <a:pt x="193328" y="126288"/>
                </a:lnTo>
                <a:lnTo>
                  <a:pt x="254044" y="68465"/>
                </a:lnTo>
                <a:lnTo>
                  <a:pt x="132605" y="68465"/>
                </a:lnTo>
                <a:lnTo>
                  <a:pt x="62953" y="2120"/>
                </a:lnTo>
                <a:lnTo>
                  <a:pt x="57373" y="0"/>
                </a:lnTo>
                <a:close/>
              </a:path>
              <a:path extrusionOk="0" h="252729" w="265430">
                <a:moveTo>
                  <a:pt x="254057" y="184124"/>
                </a:moveTo>
                <a:lnTo>
                  <a:pt x="132605" y="184124"/>
                </a:lnTo>
                <a:lnTo>
                  <a:pt x="202257" y="250456"/>
                </a:lnTo>
                <a:lnTo>
                  <a:pt x="207835" y="252577"/>
                </a:lnTo>
                <a:lnTo>
                  <a:pt x="218998" y="252577"/>
                </a:lnTo>
                <a:lnTo>
                  <a:pt x="224586" y="250456"/>
                </a:lnTo>
                <a:lnTo>
                  <a:pt x="262978" y="213893"/>
                </a:lnTo>
                <a:lnTo>
                  <a:pt x="265214" y="208572"/>
                </a:lnTo>
                <a:lnTo>
                  <a:pt x="265214" y="197942"/>
                </a:lnTo>
                <a:lnTo>
                  <a:pt x="262978" y="192620"/>
                </a:lnTo>
                <a:lnTo>
                  <a:pt x="254057" y="184124"/>
                </a:lnTo>
                <a:close/>
              </a:path>
              <a:path extrusionOk="0" h="252729" w="265430">
                <a:moveTo>
                  <a:pt x="218998" y="0"/>
                </a:moveTo>
                <a:lnTo>
                  <a:pt x="207835" y="0"/>
                </a:lnTo>
                <a:lnTo>
                  <a:pt x="202257" y="2120"/>
                </a:lnTo>
                <a:lnTo>
                  <a:pt x="132605" y="68465"/>
                </a:lnTo>
                <a:lnTo>
                  <a:pt x="254044" y="68465"/>
                </a:lnTo>
                <a:lnTo>
                  <a:pt x="262978" y="59956"/>
                </a:lnTo>
                <a:lnTo>
                  <a:pt x="265214" y="54648"/>
                </a:lnTo>
                <a:lnTo>
                  <a:pt x="265214" y="44005"/>
                </a:lnTo>
                <a:lnTo>
                  <a:pt x="262978" y="38696"/>
                </a:lnTo>
                <a:lnTo>
                  <a:pt x="224586" y="2120"/>
                </a:lnTo>
                <a:lnTo>
                  <a:pt x="218998" y="0"/>
                </a:lnTo>
                <a:close/>
              </a:path>
            </a:pathLst>
          </a:custGeom>
          <a:solidFill>
            <a:srgbClr val="F6635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40"/>
          <p:cNvSpPr/>
          <p:nvPr/>
        </p:nvSpPr>
        <p:spPr>
          <a:xfrm>
            <a:off x="2039378" y="2121928"/>
            <a:ext cx="5941060" cy="884555"/>
          </a:xfrm>
          <a:custGeom>
            <a:rect b="b" l="l" r="r" t="t"/>
            <a:pathLst>
              <a:path extrusionOk="0" h="884555" w="5941059">
                <a:moveTo>
                  <a:pt x="0" y="0"/>
                </a:moveTo>
                <a:lnTo>
                  <a:pt x="5940704" y="0"/>
                </a:lnTo>
                <a:lnTo>
                  <a:pt x="5940704" y="884034"/>
                </a:lnTo>
                <a:lnTo>
                  <a:pt x="0" y="884034"/>
                </a:lnTo>
                <a:lnTo>
                  <a:pt x="0" y="0"/>
                </a:lnTo>
                <a:close/>
              </a:path>
            </a:pathLst>
          </a:cu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8" name="Google Shape;2078;p140"/>
          <p:cNvSpPr/>
          <p:nvPr/>
        </p:nvSpPr>
        <p:spPr>
          <a:xfrm>
            <a:off x="989075" y="3005963"/>
            <a:ext cx="8041640" cy="884555"/>
          </a:xfrm>
          <a:custGeom>
            <a:rect b="b" l="l" r="r" t="t"/>
            <a:pathLst>
              <a:path extrusionOk="0" h="884554" w="8041640">
                <a:moveTo>
                  <a:pt x="0" y="0"/>
                </a:moveTo>
                <a:lnTo>
                  <a:pt x="8041309" y="0"/>
                </a:lnTo>
                <a:lnTo>
                  <a:pt x="8041309" y="884034"/>
                </a:lnTo>
                <a:lnTo>
                  <a:pt x="0" y="884034"/>
                </a:lnTo>
                <a:lnTo>
                  <a:pt x="0" y="0"/>
                </a:lnTo>
                <a:close/>
              </a:path>
            </a:pathLst>
          </a:cu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9" name="Google Shape;2079;p140"/>
          <p:cNvSpPr/>
          <p:nvPr/>
        </p:nvSpPr>
        <p:spPr>
          <a:xfrm>
            <a:off x="1578152" y="3889997"/>
            <a:ext cx="6863715" cy="884555"/>
          </a:xfrm>
          <a:custGeom>
            <a:rect b="b" l="l" r="r" t="t"/>
            <a:pathLst>
              <a:path extrusionOk="0" h="884554" w="6863715">
                <a:moveTo>
                  <a:pt x="0" y="0"/>
                </a:moveTo>
                <a:lnTo>
                  <a:pt x="6863156" y="0"/>
                </a:lnTo>
                <a:lnTo>
                  <a:pt x="6863156" y="884047"/>
                </a:lnTo>
                <a:lnTo>
                  <a:pt x="0" y="884047"/>
                </a:lnTo>
                <a:lnTo>
                  <a:pt x="0" y="0"/>
                </a:lnTo>
                <a:close/>
              </a:path>
            </a:pathLst>
          </a:cu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0" name="Google Shape;2080;p140"/>
          <p:cNvSpPr/>
          <p:nvPr/>
        </p:nvSpPr>
        <p:spPr>
          <a:xfrm>
            <a:off x="3480206" y="4774044"/>
            <a:ext cx="2895600" cy="884555"/>
          </a:xfrm>
          <a:custGeom>
            <a:rect b="b" l="l" r="r" t="t"/>
            <a:pathLst>
              <a:path extrusionOk="0" h="884554" w="2895600">
                <a:moveTo>
                  <a:pt x="0" y="0"/>
                </a:moveTo>
                <a:lnTo>
                  <a:pt x="2895536" y="0"/>
                </a:lnTo>
                <a:lnTo>
                  <a:pt x="2895536" y="884034"/>
                </a:lnTo>
                <a:lnTo>
                  <a:pt x="0" y="884034"/>
                </a:lnTo>
                <a:lnTo>
                  <a:pt x="0" y="0"/>
                </a:lnTo>
                <a:close/>
              </a:path>
            </a:pathLst>
          </a:custGeom>
          <a:solidFill>
            <a:srgbClr val="00A6D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p140"/>
          <p:cNvSpPr txBox="1"/>
          <p:nvPr/>
        </p:nvSpPr>
        <p:spPr>
          <a:xfrm>
            <a:off x="977900" y="2060178"/>
            <a:ext cx="7931150" cy="3575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475">
            <a:spAutoFit/>
          </a:bodyPr>
          <a:lstStyle/>
          <a:p>
            <a:pPr indent="634" lvl="0" marL="12700" marR="5080" rtl="0" algn="ctr">
              <a:lnSpc>
                <a:spcPct val="99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8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Pon atención a los  Impactos no esperados y  trabaja desde ya para  evitarlos.</a:t>
            </a:r>
            <a:endParaRPr sz="58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41"/>
          <p:cNvSpPr/>
          <p:nvPr/>
        </p:nvSpPr>
        <p:spPr>
          <a:xfrm>
            <a:off x="0" y="543912"/>
            <a:ext cx="2865755" cy="7114540"/>
          </a:xfrm>
          <a:custGeom>
            <a:rect b="b" l="l" r="r" t="t"/>
            <a:pathLst>
              <a:path extrusionOk="0" h="7114540" w="2865755">
                <a:moveTo>
                  <a:pt x="2865619" y="7114188"/>
                </a:moveTo>
                <a:lnTo>
                  <a:pt x="2865619" y="0"/>
                </a:lnTo>
                <a:lnTo>
                  <a:pt x="0" y="0"/>
                </a:lnTo>
              </a:path>
            </a:pathLst>
          </a:custGeom>
          <a:noFill/>
          <a:ln cap="flat" cmpd="sng" w="18100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141"/>
          <p:cNvSpPr/>
          <p:nvPr/>
        </p:nvSpPr>
        <p:spPr>
          <a:xfrm>
            <a:off x="2865037" y="543912"/>
            <a:ext cx="4071620" cy="7114540"/>
          </a:xfrm>
          <a:custGeom>
            <a:rect b="b" l="l" r="r" t="t"/>
            <a:pathLst>
              <a:path extrusionOk="0" h="7114540" w="4071620">
                <a:moveTo>
                  <a:pt x="4071148" y="7114188"/>
                </a:moveTo>
                <a:lnTo>
                  <a:pt x="4071148" y="0"/>
                </a:lnTo>
                <a:lnTo>
                  <a:pt x="0" y="0"/>
                </a:lnTo>
                <a:lnTo>
                  <a:pt x="0" y="7114188"/>
                </a:lnTo>
              </a:path>
            </a:pathLst>
          </a:custGeom>
          <a:noFill/>
          <a:ln cap="flat" cmpd="sng" w="18125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8" name="Google Shape;2088;p141"/>
          <p:cNvSpPr/>
          <p:nvPr/>
        </p:nvSpPr>
        <p:spPr>
          <a:xfrm>
            <a:off x="6935625" y="543912"/>
            <a:ext cx="3122930" cy="7114540"/>
          </a:xfrm>
          <a:custGeom>
            <a:rect b="b" l="l" r="r" t="t"/>
            <a:pathLst>
              <a:path extrusionOk="0" h="7114540" w="3122929">
                <a:moveTo>
                  <a:pt x="3122773" y="0"/>
                </a:moveTo>
                <a:lnTo>
                  <a:pt x="0" y="0"/>
                </a:lnTo>
                <a:lnTo>
                  <a:pt x="0" y="7114188"/>
                </a:lnTo>
              </a:path>
            </a:pathLst>
          </a:custGeom>
          <a:noFill/>
          <a:ln cap="flat" cmpd="sng" w="18100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Google Shape;2089;p141"/>
          <p:cNvSpPr/>
          <p:nvPr/>
        </p:nvSpPr>
        <p:spPr>
          <a:xfrm>
            <a:off x="0" y="190727"/>
            <a:ext cx="756920" cy="156210"/>
          </a:xfrm>
          <a:custGeom>
            <a:rect b="b" l="l" r="r" t="t"/>
            <a:pathLst>
              <a:path extrusionOk="0" h="156210" w="756920">
                <a:moveTo>
                  <a:pt x="0" y="155957"/>
                </a:moveTo>
                <a:lnTo>
                  <a:pt x="756881" y="155957"/>
                </a:lnTo>
                <a:lnTo>
                  <a:pt x="756881" y="0"/>
                </a:lnTo>
                <a:lnTo>
                  <a:pt x="0" y="0"/>
                </a:lnTo>
                <a:lnTo>
                  <a:pt x="0" y="155957"/>
                </a:lnTo>
                <a:close/>
              </a:path>
            </a:pathLst>
          </a:custGeom>
          <a:solidFill>
            <a:srgbClr val="ED1C2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0" name="Google Shape;2090;p141"/>
          <p:cNvSpPr/>
          <p:nvPr/>
        </p:nvSpPr>
        <p:spPr>
          <a:xfrm>
            <a:off x="900713" y="192012"/>
            <a:ext cx="9157970" cy="156210"/>
          </a:xfrm>
          <a:custGeom>
            <a:rect b="b" l="l" r="r" t="t"/>
            <a:pathLst>
              <a:path extrusionOk="0" h="156210" w="9157970">
                <a:moveTo>
                  <a:pt x="0" y="155954"/>
                </a:moveTo>
                <a:lnTo>
                  <a:pt x="9157686" y="155954"/>
                </a:lnTo>
                <a:lnTo>
                  <a:pt x="9157686" y="0"/>
                </a:lnTo>
                <a:lnTo>
                  <a:pt x="0" y="0"/>
                </a:lnTo>
                <a:lnTo>
                  <a:pt x="0" y="155954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1" name="Google Shape;2091;p141"/>
          <p:cNvSpPr txBox="1"/>
          <p:nvPr/>
        </p:nvSpPr>
        <p:spPr>
          <a:xfrm>
            <a:off x="70334" y="697480"/>
            <a:ext cx="943610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454957"/>
                </a:solidFill>
                <a:latin typeface="Gill Sans"/>
                <a:ea typeface="Gill Sans"/>
                <a:cs typeface="Gill Sans"/>
                <a:sym typeface="Gill Sans"/>
              </a:rPr>
              <a:t>pósito</a:t>
            </a:r>
            <a:endParaRPr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2" name="Google Shape;2092;p141"/>
          <p:cNvSpPr txBox="1"/>
          <p:nvPr/>
        </p:nvSpPr>
        <p:spPr>
          <a:xfrm>
            <a:off x="7718679" y="697144"/>
            <a:ext cx="1409700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0AEEF"/>
                </a:solidFill>
                <a:latin typeface="Gill Sans"/>
                <a:ea typeface="Gill Sans"/>
                <a:cs typeface="Gill Sans"/>
                <a:sym typeface="Gill Sans"/>
              </a:rPr>
              <a:t>Objetivos</a:t>
            </a:r>
            <a:endParaRPr sz="26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3" name="Google Shape;2093;p141"/>
          <p:cNvSpPr/>
          <p:nvPr/>
        </p:nvSpPr>
        <p:spPr>
          <a:xfrm>
            <a:off x="3125882" y="789343"/>
            <a:ext cx="294640" cy="286385"/>
          </a:xfrm>
          <a:custGeom>
            <a:rect b="b" l="l" r="r" t="t"/>
            <a:pathLst>
              <a:path extrusionOk="0" h="286384" w="294639">
                <a:moveTo>
                  <a:pt x="134105" y="23825"/>
                </a:moveTo>
                <a:lnTo>
                  <a:pt x="108248" y="23825"/>
                </a:lnTo>
                <a:lnTo>
                  <a:pt x="108248" y="98082"/>
                </a:lnTo>
                <a:lnTo>
                  <a:pt x="6648" y="245643"/>
                </a:lnTo>
                <a:lnTo>
                  <a:pt x="0" y="261265"/>
                </a:lnTo>
                <a:lnTo>
                  <a:pt x="2295" y="274040"/>
                </a:lnTo>
                <a:lnTo>
                  <a:pt x="12777" y="282662"/>
                </a:lnTo>
                <a:lnTo>
                  <a:pt x="30689" y="285826"/>
                </a:lnTo>
                <a:lnTo>
                  <a:pt x="263378" y="285826"/>
                </a:lnTo>
                <a:lnTo>
                  <a:pt x="281287" y="282662"/>
                </a:lnTo>
                <a:lnTo>
                  <a:pt x="291763" y="274040"/>
                </a:lnTo>
                <a:lnTo>
                  <a:pt x="294057" y="261265"/>
                </a:lnTo>
                <a:lnTo>
                  <a:pt x="287420" y="245643"/>
                </a:lnTo>
                <a:lnTo>
                  <a:pt x="249487" y="190550"/>
                </a:lnTo>
                <a:lnTo>
                  <a:pt x="75126" y="190550"/>
                </a:lnTo>
                <a:lnTo>
                  <a:pt x="130067" y="110718"/>
                </a:lnTo>
                <a:lnTo>
                  <a:pt x="134105" y="104965"/>
                </a:lnTo>
                <a:lnTo>
                  <a:pt x="134105" y="23825"/>
                </a:lnTo>
                <a:close/>
              </a:path>
              <a:path extrusionOk="0" h="286384" w="294639">
                <a:moveTo>
                  <a:pt x="185820" y="23825"/>
                </a:moveTo>
                <a:lnTo>
                  <a:pt x="159975" y="23825"/>
                </a:lnTo>
                <a:lnTo>
                  <a:pt x="159975" y="104965"/>
                </a:lnTo>
                <a:lnTo>
                  <a:pt x="164001" y="110718"/>
                </a:lnTo>
                <a:lnTo>
                  <a:pt x="218941" y="190550"/>
                </a:lnTo>
                <a:lnTo>
                  <a:pt x="249487" y="190550"/>
                </a:lnTo>
                <a:lnTo>
                  <a:pt x="185820" y="98082"/>
                </a:lnTo>
                <a:lnTo>
                  <a:pt x="185820" y="23825"/>
                </a:lnTo>
                <a:close/>
              </a:path>
              <a:path extrusionOk="0" h="286384" w="294639">
                <a:moveTo>
                  <a:pt x="205822" y="0"/>
                </a:moveTo>
                <a:lnTo>
                  <a:pt x="88245" y="0"/>
                </a:lnTo>
                <a:lnTo>
                  <a:pt x="82403" y="5397"/>
                </a:lnTo>
                <a:lnTo>
                  <a:pt x="82403" y="18427"/>
                </a:lnTo>
                <a:lnTo>
                  <a:pt x="88245" y="23825"/>
                </a:lnTo>
                <a:lnTo>
                  <a:pt x="205822" y="23825"/>
                </a:lnTo>
                <a:lnTo>
                  <a:pt x="211664" y="18427"/>
                </a:lnTo>
                <a:lnTo>
                  <a:pt x="211664" y="5397"/>
                </a:lnTo>
                <a:lnTo>
                  <a:pt x="205822" y="0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4" name="Google Shape;2094;p141"/>
          <p:cNvSpPr/>
          <p:nvPr/>
        </p:nvSpPr>
        <p:spPr>
          <a:xfrm>
            <a:off x="7211479" y="782955"/>
            <a:ext cx="307340" cy="307975"/>
          </a:xfrm>
          <a:custGeom>
            <a:rect b="b" l="l" r="r" t="t"/>
            <a:pathLst>
              <a:path extrusionOk="0" h="307975" w="307340">
                <a:moveTo>
                  <a:pt x="153593" y="0"/>
                </a:moveTo>
                <a:lnTo>
                  <a:pt x="105062" y="7837"/>
                </a:lnTo>
                <a:lnTo>
                  <a:pt x="62901" y="29659"/>
                </a:lnTo>
                <a:lnTo>
                  <a:pt x="29646" y="62931"/>
                </a:lnTo>
                <a:lnTo>
                  <a:pt x="7834" y="105117"/>
                </a:lnTo>
                <a:lnTo>
                  <a:pt x="0" y="153682"/>
                </a:lnTo>
                <a:lnTo>
                  <a:pt x="7834" y="202242"/>
                </a:lnTo>
                <a:lnTo>
                  <a:pt x="29646" y="244428"/>
                </a:lnTo>
                <a:lnTo>
                  <a:pt x="62901" y="277701"/>
                </a:lnTo>
                <a:lnTo>
                  <a:pt x="105062" y="299526"/>
                </a:lnTo>
                <a:lnTo>
                  <a:pt x="153593" y="307365"/>
                </a:lnTo>
                <a:lnTo>
                  <a:pt x="202128" y="299526"/>
                </a:lnTo>
                <a:lnTo>
                  <a:pt x="236468" y="281749"/>
                </a:lnTo>
                <a:lnTo>
                  <a:pt x="153593" y="281749"/>
                </a:lnTo>
                <a:lnTo>
                  <a:pt x="103811" y="271674"/>
                </a:lnTo>
                <a:lnTo>
                  <a:pt x="63123" y="244209"/>
                </a:lnTo>
                <a:lnTo>
                  <a:pt x="35673" y="203498"/>
                </a:lnTo>
                <a:lnTo>
                  <a:pt x="25603" y="153682"/>
                </a:lnTo>
                <a:lnTo>
                  <a:pt x="35673" y="103868"/>
                </a:lnTo>
                <a:lnTo>
                  <a:pt x="63123" y="63147"/>
                </a:lnTo>
                <a:lnTo>
                  <a:pt x="103811" y="35671"/>
                </a:lnTo>
                <a:lnTo>
                  <a:pt x="153593" y="25590"/>
                </a:lnTo>
                <a:lnTo>
                  <a:pt x="236425" y="25590"/>
                </a:lnTo>
                <a:lnTo>
                  <a:pt x="202128" y="7837"/>
                </a:lnTo>
                <a:lnTo>
                  <a:pt x="153593" y="0"/>
                </a:lnTo>
                <a:close/>
              </a:path>
              <a:path extrusionOk="0" h="307975" w="307340">
                <a:moveTo>
                  <a:pt x="236425" y="25590"/>
                </a:moveTo>
                <a:lnTo>
                  <a:pt x="153593" y="25590"/>
                </a:lnTo>
                <a:lnTo>
                  <a:pt x="203378" y="35671"/>
                </a:lnTo>
                <a:lnTo>
                  <a:pt x="244070" y="63147"/>
                </a:lnTo>
                <a:lnTo>
                  <a:pt x="271524" y="103868"/>
                </a:lnTo>
                <a:lnTo>
                  <a:pt x="281597" y="153682"/>
                </a:lnTo>
                <a:lnTo>
                  <a:pt x="271524" y="203498"/>
                </a:lnTo>
                <a:lnTo>
                  <a:pt x="244070" y="244209"/>
                </a:lnTo>
                <a:lnTo>
                  <a:pt x="203378" y="271674"/>
                </a:lnTo>
                <a:lnTo>
                  <a:pt x="153593" y="281749"/>
                </a:lnTo>
                <a:lnTo>
                  <a:pt x="236468" y="281749"/>
                </a:lnTo>
                <a:lnTo>
                  <a:pt x="244287" y="277701"/>
                </a:lnTo>
                <a:lnTo>
                  <a:pt x="277536" y="244428"/>
                </a:lnTo>
                <a:lnTo>
                  <a:pt x="299343" y="202242"/>
                </a:lnTo>
                <a:lnTo>
                  <a:pt x="307174" y="153682"/>
                </a:lnTo>
                <a:lnTo>
                  <a:pt x="299343" y="105117"/>
                </a:lnTo>
                <a:lnTo>
                  <a:pt x="277536" y="62931"/>
                </a:lnTo>
                <a:lnTo>
                  <a:pt x="244287" y="29659"/>
                </a:lnTo>
                <a:lnTo>
                  <a:pt x="236425" y="25590"/>
                </a:lnTo>
                <a:close/>
              </a:path>
              <a:path extrusionOk="0" h="307975" w="307340">
                <a:moveTo>
                  <a:pt x="153593" y="51219"/>
                </a:moveTo>
                <a:lnTo>
                  <a:pt x="113715" y="59263"/>
                </a:lnTo>
                <a:lnTo>
                  <a:pt x="81173" y="81210"/>
                </a:lnTo>
                <a:lnTo>
                  <a:pt x="59244" y="113776"/>
                </a:lnTo>
                <a:lnTo>
                  <a:pt x="51206" y="153682"/>
                </a:lnTo>
                <a:lnTo>
                  <a:pt x="59244" y="193586"/>
                </a:lnTo>
                <a:lnTo>
                  <a:pt x="81173" y="226148"/>
                </a:lnTo>
                <a:lnTo>
                  <a:pt x="113715" y="248090"/>
                </a:lnTo>
                <a:lnTo>
                  <a:pt x="153593" y="256133"/>
                </a:lnTo>
                <a:lnTo>
                  <a:pt x="193473" y="248090"/>
                </a:lnTo>
                <a:lnTo>
                  <a:pt x="219540" y="230517"/>
                </a:lnTo>
                <a:lnTo>
                  <a:pt x="153593" y="230517"/>
                </a:lnTo>
                <a:lnTo>
                  <a:pt x="123706" y="224479"/>
                </a:lnTo>
                <a:lnTo>
                  <a:pt x="99299" y="208011"/>
                </a:lnTo>
                <a:lnTo>
                  <a:pt x="82843" y="183588"/>
                </a:lnTo>
                <a:lnTo>
                  <a:pt x="76809" y="153682"/>
                </a:lnTo>
                <a:lnTo>
                  <a:pt x="82843" y="123774"/>
                </a:lnTo>
                <a:lnTo>
                  <a:pt x="99299" y="99347"/>
                </a:lnTo>
                <a:lnTo>
                  <a:pt x="123706" y="82875"/>
                </a:lnTo>
                <a:lnTo>
                  <a:pt x="153593" y="76835"/>
                </a:lnTo>
                <a:lnTo>
                  <a:pt x="219531" y="76835"/>
                </a:lnTo>
                <a:lnTo>
                  <a:pt x="193473" y="59263"/>
                </a:lnTo>
                <a:lnTo>
                  <a:pt x="153593" y="51219"/>
                </a:lnTo>
                <a:close/>
              </a:path>
              <a:path extrusionOk="0" h="307975" w="307340">
                <a:moveTo>
                  <a:pt x="219531" y="76835"/>
                </a:moveTo>
                <a:lnTo>
                  <a:pt x="153593" y="76835"/>
                </a:lnTo>
                <a:lnTo>
                  <a:pt x="183477" y="82875"/>
                </a:lnTo>
                <a:lnTo>
                  <a:pt x="207889" y="99347"/>
                </a:lnTo>
                <a:lnTo>
                  <a:pt x="224352" y="123774"/>
                </a:lnTo>
                <a:lnTo>
                  <a:pt x="230390" y="153682"/>
                </a:lnTo>
                <a:lnTo>
                  <a:pt x="224352" y="183588"/>
                </a:lnTo>
                <a:lnTo>
                  <a:pt x="207889" y="208011"/>
                </a:lnTo>
                <a:lnTo>
                  <a:pt x="183477" y="224479"/>
                </a:lnTo>
                <a:lnTo>
                  <a:pt x="153593" y="230517"/>
                </a:lnTo>
                <a:lnTo>
                  <a:pt x="219540" y="230517"/>
                </a:lnTo>
                <a:lnTo>
                  <a:pt x="226020" y="226148"/>
                </a:lnTo>
                <a:lnTo>
                  <a:pt x="247953" y="193586"/>
                </a:lnTo>
                <a:lnTo>
                  <a:pt x="255993" y="153682"/>
                </a:lnTo>
                <a:lnTo>
                  <a:pt x="247953" y="113776"/>
                </a:lnTo>
                <a:lnTo>
                  <a:pt x="226020" y="81210"/>
                </a:lnTo>
                <a:lnTo>
                  <a:pt x="219531" y="76835"/>
                </a:lnTo>
                <a:close/>
              </a:path>
              <a:path extrusionOk="0" h="307975" w="307340">
                <a:moveTo>
                  <a:pt x="153593" y="102450"/>
                </a:moveTo>
                <a:lnTo>
                  <a:pt x="133697" y="106487"/>
                </a:lnTo>
                <a:lnTo>
                  <a:pt x="117425" y="117484"/>
                </a:lnTo>
                <a:lnTo>
                  <a:pt x="106443" y="133772"/>
                </a:lnTo>
                <a:lnTo>
                  <a:pt x="102412" y="153682"/>
                </a:lnTo>
                <a:lnTo>
                  <a:pt x="106443" y="173590"/>
                </a:lnTo>
                <a:lnTo>
                  <a:pt x="117425" y="189874"/>
                </a:lnTo>
                <a:lnTo>
                  <a:pt x="133697" y="200867"/>
                </a:lnTo>
                <a:lnTo>
                  <a:pt x="153593" y="204901"/>
                </a:lnTo>
                <a:lnTo>
                  <a:pt x="173489" y="200867"/>
                </a:lnTo>
                <a:lnTo>
                  <a:pt x="189769" y="189874"/>
                </a:lnTo>
                <a:lnTo>
                  <a:pt x="200763" y="173590"/>
                </a:lnTo>
                <a:lnTo>
                  <a:pt x="204800" y="153682"/>
                </a:lnTo>
                <a:lnTo>
                  <a:pt x="200763" y="133772"/>
                </a:lnTo>
                <a:lnTo>
                  <a:pt x="189769" y="117484"/>
                </a:lnTo>
                <a:lnTo>
                  <a:pt x="173489" y="106487"/>
                </a:lnTo>
                <a:lnTo>
                  <a:pt x="153593" y="102450"/>
                </a:lnTo>
                <a:close/>
              </a:path>
            </a:pathLst>
          </a:custGeom>
          <a:solidFill>
            <a:srgbClr val="A19FA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5" name="Google Shape;2095;p141"/>
          <p:cNvSpPr txBox="1"/>
          <p:nvPr/>
        </p:nvSpPr>
        <p:spPr>
          <a:xfrm>
            <a:off x="-17725" y="1089770"/>
            <a:ext cx="222377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hace que esto valga la pena?</a:t>
            </a:r>
            <a:endParaRPr sz="1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6" name="Google Shape;2096;p141"/>
          <p:cNvSpPr txBox="1"/>
          <p:nvPr>
            <p:ph type="title"/>
          </p:nvPr>
        </p:nvSpPr>
        <p:spPr>
          <a:xfrm>
            <a:off x="3556025" y="693104"/>
            <a:ext cx="2521585" cy="637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192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0FA4DA"/>
                </a:solidFill>
                <a:latin typeface="Gill Sans"/>
                <a:ea typeface="Gill Sans"/>
                <a:cs typeface="Gill Sans"/>
                <a:sym typeface="Gill Sans"/>
              </a:rPr>
              <a:t>Impacto</a:t>
            </a:r>
            <a:endParaRPr sz="265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25400" rtl="0" algn="l">
              <a:lnSpc>
                <a:spcPct val="11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tan lejos podríamos llegar?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7" name="Google Shape;2097;p141"/>
          <p:cNvSpPr txBox="1"/>
          <p:nvPr/>
        </p:nvSpPr>
        <p:spPr>
          <a:xfrm>
            <a:off x="7702791" y="1089770"/>
            <a:ext cx="2413635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queremos lograr con este</a:t>
            </a:r>
            <a:endParaRPr sz="1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8" name="Google Shape;2098;p141"/>
          <p:cNvSpPr/>
          <p:nvPr/>
        </p:nvSpPr>
        <p:spPr>
          <a:xfrm>
            <a:off x="0" y="1801861"/>
            <a:ext cx="1621821" cy="15456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9" name="Google Shape;2099;p141"/>
          <p:cNvSpPr/>
          <p:nvPr/>
        </p:nvSpPr>
        <p:spPr>
          <a:xfrm>
            <a:off x="0" y="1777923"/>
            <a:ext cx="1602105" cy="1504315"/>
          </a:xfrm>
          <a:custGeom>
            <a:rect b="b" l="l" r="r" t="t"/>
            <a:pathLst>
              <a:path extrusionOk="0" h="1504314" w="1602105">
                <a:moveTo>
                  <a:pt x="1550936" y="0"/>
                </a:moveTo>
                <a:lnTo>
                  <a:pt x="0" y="54157"/>
                </a:lnTo>
                <a:lnTo>
                  <a:pt x="0" y="1503952"/>
                </a:lnTo>
                <a:lnTo>
                  <a:pt x="1601495" y="1448028"/>
                </a:lnTo>
                <a:lnTo>
                  <a:pt x="1550936" y="0"/>
                </a:lnTo>
                <a:close/>
              </a:path>
            </a:pathLst>
          </a:custGeom>
          <a:solidFill>
            <a:srgbClr val="F9B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0" name="Google Shape;2100;p141"/>
          <p:cNvSpPr txBox="1"/>
          <p:nvPr/>
        </p:nvSpPr>
        <p:spPr>
          <a:xfrm rot="-120000">
            <a:off x="252072" y="1975595"/>
            <a:ext cx="90558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Que no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1" name="Google Shape;2101;p141"/>
          <p:cNvSpPr txBox="1"/>
          <p:nvPr/>
        </p:nvSpPr>
        <p:spPr>
          <a:xfrm rot="-120000">
            <a:off x="332639" y="2279912"/>
            <a:ext cx="765406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hayan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p141"/>
          <p:cNvSpPr txBox="1"/>
          <p:nvPr/>
        </p:nvSpPr>
        <p:spPr>
          <a:xfrm rot="-120000">
            <a:off x="58449" y="2584224"/>
            <a:ext cx="133538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perritos sin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141"/>
          <p:cNvSpPr txBox="1"/>
          <p:nvPr/>
        </p:nvSpPr>
        <p:spPr>
          <a:xfrm rot="-120000">
            <a:off x="373923" y="2888539"/>
            <a:ext cx="72544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hogar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4" name="Google Shape;2104;p141"/>
          <p:cNvSpPr/>
          <p:nvPr/>
        </p:nvSpPr>
        <p:spPr>
          <a:xfrm>
            <a:off x="666268" y="3481844"/>
            <a:ext cx="1809300" cy="1548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5" name="Google Shape;2105;p141"/>
          <p:cNvSpPr/>
          <p:nvPr/>
        </p:nvSpPr>
        <p:spPr>
          <a:xfrm>
            <a:off x="686588" y="3457905"/>
            <a:ext cx="1769110" cy="1508125"/>
          </a:xfrm>
          <a:custGeom>
            <a:rect b="b" l="l" r="r" t="t"/>
            <a:pathLst>
              <a:path extrusionOk="0" h="1508125" w="1769110">
                <a:moveTo>
                  <a:pt x="50565" y="0"/>
                </a:moveTo>
                <a:lnTo>
                  <a:pt x="0" y="1448028"/>
                </a:lnTo>
                <a:lnTo>
                  <a:pt x="1718092" y="1508023"/>
                </a:lnTo>
                <a:lnTo>
                  <a:pt x="1768664" y="59994"/>
                </a:lnTo>
                <a:lnTo>
                  <a:pt x="50565" y="0"/>
                </a:lnTo>
                <a:close/>
              </a:path>
            </a:pathLst>
          </a:custGeom>
          <a:solidFill>
            <a:srgbClr val="FFFC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6" name="Google Shape;2106;p141"/>
          <p:cNvSpPr txBox="1"/>
          <p:nvPr/>
        </p:nvSpPr>
        <p:spPr>
          <a:xfrm rot="120000">
            <a:off x="818354" y="3655738"/>
            <a:ext cx="15397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Que ninguna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7" name="Google Shape;2107;p141"/>
          <p:cNvSpPr txBox="1"/>
          <p:nvPr/>
        </p:nvSpPr>
        <p:spPr>
          <a:xfrm rot="120000">
            <a:off x="887404" y="3960065"/>
            <a:ext cx="1380913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mascota se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p141"/>
          <p:cNvSpPr txBox="1"/>
          <p:nvPr/>
        </p:nvSpPr>
        <p:spPr>
          <a:xfrm rot="120000">
            <a:off x="976409" y="4264378"/>
            <a:ext cx="1181833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quede sin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p141"/>
          <p:cNvSpPr txBox="1"/>
          <p:nvPr/>
        </p:nvSpPr>
        <p:spPr>
          <a:xfrm rot="120000">
            <a:off x="1149115" y="4568694"/>
            <a:ext cx="81526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familia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141"/>
          <p:cNvSpPr/>
          <p:nvPr/>
        </p:nvSpPr>
        <p:spPr>
          <a:xfrm>
            <a:off x="0" y="4699794"/>
            <a:ext cx="1001450" cy="160724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1" name="Google Shape;2111;p141"/>
          <p:cNvSpPr/>
          <p:nvPr/>
        </p:nvSpPr>
        <p:spPr>
          <a:xfrm>
            <a:off x="0" y="4676495"/>
            <a:ext cx="981075" cy="1514475"/>
          </a:xfrm>
          <a:custGeom>
            <a:rect b="b" l="l" r="r" t="t"/>
            <a:pathLst>
              <a:path extrusionOk="0" h="1514475" w="981075">
                <a:moveTo>
                  <a:pt x="879408" y="0"/>
                </a:moveTo>
                <a:lnTo>
                  <a:pt x="0" y="61496"/>
                </a:lnTo>
                <a:lnTo>
                  <a:pt x="0" y="1513944"/>
                </a:lnTo>
                <a:lnTo>
                  <a:pt x="980480" y="1445387"/>
                </a:lnTo>
                <a:lnTo>
                  <a:pt x="879408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2" name="Google Shape;2112;p141"/>
          <p:cNvSpPr txBox="1"/>
          <p:nvPr/>
        </p:nvSpPr>
        <p:spPr>
          <a:xfrm rot="-240000">
            <a:off x="38564" y="5040434"/>
            <a:ext cx="60308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s las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141"/>
          <p:cNvSpPr txBox="1"/>
          <p:nvPr/>
        </p:nvSpPr>
        <p:spPr>
          <a:xfrm rot="-240000">
            <a:off x="-17224" y="5346674"/>
            <a:ext cx="685803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cotas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141"/>
          <p:cNvSpPr txBox="1"/>
          <p:nvPr/>
        </p:nvSpPr>
        <p:spPr>
          <a:xfrm rot="-240000">
            <a:off x="-80659" y="5646594"/>
            <a:ext cx="964831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án casa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Google Shape;2115;p141"/>
          <p:cNvSpPr/>
          <p:nvPr/>
        </p:nvSpPr>
        <p:spPr>
          <a:xfrm>
            <a:off x="7299414" y="1801863"/>
            <a:ext cx="1809300" cy="1548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6" name="Google Shape;2116;p141"/>
          <p:cNvSpPr/>
          <p:nvPr/>
        </p:nvSpPr>
        <p:spPr>
          <a:xfrm>
            <a:off x="7319733" y="1777923"/>
            <a:ext cx="1769110" cy="1508125"/>
          </a:xfrm>
          <a:custGeom>
            <a:rect b="b" l="l" r="r" t="t"/>
            <a:pathLst>
              <a:path extrusionOk="0" h="1508125" w="1769109">
                <a:moveTo>
                  <a:pt x="50558" y="0"/>
                </a:moveTo>
                <a:lnTo>
                  <a:pt x="0" y="1448028"/>
                </a:lnTo>
                <a:lnTo>
                  <a:pt x="1718081" y="1508023"/>
                </a:lnTo>
                <a:lnTo>
                  <a:pt x="1768652" y="59994"/>
                </a:lnTo>
                <a:lnTo>
                  <a:pt x="50558" y="0"/>
                </a:lnTo>
                <a:close/>
              </a:path>
            </a:pathLst>
          </a:custGeom>
          <a:solidFill>
            <a:srgbClr val="FFFC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7" name="Google Shape;2117;p141"/>
          <p:cNvSpPr txBox="1"/>
          <p:nvPr/>
        </p:nvSpPr>
        <p:spPr>
          <a:xfrm rot="120000">
            <a:off x="7391994" y="2132836"/>
            <a:ext cx="164875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X cantidad de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Google Shape;2118;p141"/>
          <p:cNvSpPr txBox="1"/>
          <p:nvPr/>
        </p:nvSpPr>
        <p:spPr>
          <a:xfrm rot="120000">
            <a:off x="7686403" y="2437141"/>
            <a:ext cx="1038498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usuarios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141"/>
          <p:cNvSpPr txBox="1"/>
          <p:nvPr/>
        </p:nvSpPr>
        <p:spPr>
          <a:xfrm rot="120000">
            <a:off x="7522806" y="2741469"/>
            <a:ext cx="134411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registrados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0" name="Google Shape;2120;p141"/>
          <p:cNvSpPr/>
          <p:nvPr/>
        </p:nvSpPr>
        <p:spPr>
          <a:xfrm>
            <a:off x="8700907" y="3277280"/>
            <a:ext cx="1357492" cy="16072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1" name="Google Shape;2121;p141"/>
          <p:cNvSpPr/>
          <p:nvPr/>
        </p:nvSpPr>
        <p:spPr>
          <a:xfrm>
            <a:off x="8721877" y="3280445"/>
            <a:ext cx="1336675" cy="1539240"/>
          </a:xfrm>
          <a:custGeom>
            <a:rect b="b" l="l" r="r" t="t"/>
            <a:pathLst>
              <a:path extrusionOk="0" h="1539239" w="1336675">
                <a:moveTo>
                  <a:pt x="1336522" y="0"/>
                </a:moveTo>
                <a:lnTo>
                  <a:pt x="0" y="93462"/>
                </a:lnTo>
                <a:lnTo>
                  <a:pt x="101066" y="1538836"/>
                </a:lnTo>
                <a:lnTo>
                  <a:pt x="1336522" y="1452450"/>
                </a:lnTo>
                <a:lnTo>
                  <a:pt x="1336522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2" name="Google Shape;2122;p141"/>
          <p:cNvSpPr txBox="1"/>
          <p:nvPr/>
        </p:nvSpPr>
        <p:spPr>
          <a:xfrm rot="-240000">
            <a:off x="8861192" y="3815990"/>
            <a:ext cx="1185193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X cantidad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p141"/>
          <p:cNvSpPr txBox="1"/>
          <p:nvPr/>
        </p:nvSpPr>
        <p:spPr>
          <a:xfrm rot="-240000">
            <a:off x="8916269" y="4097401"/>
            <a:ext cx="1193284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reencuentr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141"/>
          <p:cNvSpPr/>
          <p:nvPr/>
        </p:nvSpPr>
        <p:spPr>
          <a:xfrm>
            <a:off x="4874577" y="2918383"/>
            <a:ext cx="1809300" cy="1548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5" name="Google Shape;2125;p141"/>
          <p:cNvSpPr/>
          <p:nvPr/>
        </p:nvSpPr>
        <p:spPr>
          <a:xfrm>
            <a:off x="4894897" y="2894431"/>
            <a:ext cx="1769110" cy="1508125"/>
          </a:xfrm>
          <a:custGeom>
            <a:rect b="b" l="l" r="r" t="t"/>
            <a:pathLst>
              <a:path extrusionOk="0" h="1508125" w="1769109">
                <a:moveTo>
                  <a:pt x="50571" y="0"/>
                </a:moveTo>
                <a:lnTo>
                  <a:pt x="0" y="1448041"/>
                </a:lnTo>
                <a:lnTo>
                  <a:pt x="1718094" y="1508036"/>
                </a:lnTo>
                <a:lnTo>
                  <a:pt x="1768665" y="60007"/>
                </a:lnTo>
                <a:lnTo>
                  <a:pt x="50571" y="0"/>
                </a:lnTo>
                <a:close/>
              </a:path>
            </a:pathLst>
          </a:custGeom>
          <a:solidFill>
            <a:srgbClr val="FFFC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6" name="Google Shape;2126;p141"/>
          <p:cNvSpPr txBox="1"/>
          <p:nvPr/>
        </p:nvSpPr>
        <p:spPr>
          <a:xfrm rot="120000">
            <a:off x="5468136" y="3200899"/>
            <a:ext cx="650808" cy="2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02B71"/>
                </a:solidFill>
                <a:latin typeface="Arial"/>
                <a:ea typeface="Arial"/>
                <a:cs typeface="Arial"/>
                <a:sym typeface="Arial"/>
              </a:rPr>
              <a:t>Nueva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p141"/>
          <p:cNvSpPr txBox="1"/>
          <p:nvPr/>
        </p:nvSpPr>
        <p:spPr>
          <a:xfrm rot="120000">
            <a:off x="5255157" y="3446312"/>
            <a:ext cx="1059160" cy="2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02B71"/>
                </a:solidFill>
                <a:latin typeface="Arial"/>
                <a:ea typeface="Arial"/>
                <a:cs typeface="Arial"/>
                <a:sym typeface="Arial"/>
              </a:rPr>
              <a:t>ocupación: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8" name="Google Shape;2128;p141"/>
          <p:cNvSpPr txBox="1"/>
          <p:nvPr/>
        </p:nvSpPr>
        <p:spPr>
          <a:xfrm rot="120000">
            <a:off x="5082331" y="3691726"/>
            <a:ext cx="1387666" cy="2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02B71"/>
                </a:solidFill>
                <a:latin typeface="Arial"/>
                <a:ea typeface="Arial"/>
                <a:cs typeface="Arial"/>
                <a:sym typeface="Arial"/>
              </a:rPr>
              <a:t>encontradores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9" name="Google Shape;2129;p141"/>
          <p:cNvSpPr txBox="1"/>
          <p:nvPr/>
        </p:nvSpPr>
        <p:spPr>
          <a:xfrm rot="120000">
            <a:off x="5301808" y="3937144"/>
            <a:ext cx="931825" cy="2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02B71"/>
                </a:solidFill>
                <a:latin typeface="Arial"/>
                <a:ea typeface="Arial"/>
                <a:cs typeface="Arial"/>
                <a:sym typeface="Arial"/>
              </a:rPr>
              <a:t>de perros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0" name="Google Shape;2130;p141"/>
          <p:cNvSpPr/>
          <p:nvPr/>
        </p:nvSpPr>
        <p:spPr>
          <a:xfrm>
            <a:off x="3169303" y="3714544"/>
            <a:ext cx="1809300" cy="154866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1" name="Google Shape;2131;p141"/>
          <p:cNvSpPr/>
          <p:nvPr/>
        </p:nvSpPr>
        <p:spPr>
          <a:xfrm>
            <a:off x="3189630" y="3690607"/>
            <a:ext cx="1769110" cy="1508125"/>
          </a:xfrm>
          <a:custGeom>
            <a:rect b="b" l="l" r="r" t="t"/>
            <a:pathLst>
              <a:path extrusionOk="0" h="1508125" w="1769110">
                <a:moveTo>
                  <a:pt x="1718081" y="0"/>
                </a:moveTo>
                <a:lnTo>
                  <a:pt x="0" y="59994"/>
                </a:lnTo>
                <a:lnTo>
                  <a:pt x="50558" y="1508023"/>
                </a:lnTo>
                <a:lnTo>
                  <a:pt x="1768652" y="1448028"/>
                </a:lnTo>
                <a:lnTo>
                  <a:pt x="1718081" y="0"/>
                </a:lnTo>
                <a:close/>
              </a:path>
            </a:pathLst>
          </a:custGeom>
          <a:solidFill>
            <a:srgbClr val="F9B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2" name="Google Shape;2132;p141"/>
          <p:cNvSpPr txBox="1"/>
          <p:nvPr/>
        </p:nvSpPr>
        <p:spPr>
          <a:xfrm rot="-120000">
            <a:off x="3504098" y="4045337"/>
            <a:ext cx="112610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Cierre de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p141"/>
          <p:cNvSpPr txBox="1"/>
          <p:nvPr/>
        </p:nvSpPr>
        <p:spPr>
          <a:xfrm rot="-120000">
            <a:off x="3565461" y="4349650"/>
            <a:ext cx="102435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perreras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p141"/>
          <p:cNvSpPr txBox="1"/>
          <p:nvPr/>
        </p:nvSpPr>
        <p:spPr>
          <a:xfrm rot="-120000">
            <a:off x="3374338" y="4653973"/>
            <a:ext cx="1428365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municipales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5" name="Google Shape;2135;p141"/>
          <p:cNvSpPr/>
          <p:nvPr/>
        </p:nvSpPr>
        <p:spPr>
          <a:xfrm>
            <a:off x="3531639" y="1649775"/>
            <a:ext cx="1857961" cy="16072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Google Shape;2136;p141"/>
          <p:cNvSpPr/>
          <p:nvPr/>
        </p:nvSpPr>
        <p:spPr>
          <a:xfrm>
            <a:off x="3552596" y="1626476"/>
            <a:ext cx="1816100" cy="1565910"/>
          </a:xfrm>
          <a:custGeom>
            <a:rect b="b" l="l" r="r" t="t"/>
            <a:pathLst>
              <a:path extrusionOk="0" h="1565910" w="1816100">
                <a:moveTo>
                  <a:pt x="1714957" y="0"/>
                </a:moveTo>
                <a:lnTo>
                  <a:pt x="0" y="119926"/>
                </a:lnTo>
                <a:lnTo>
                  <a:pt x="101079" y="1565300"/>
                </a:lnTo>
                <a:lnTo>
                  <a:pt x="1816023" y="1445387"/>
                </a:lnTo>
                <a:lnTo>
                  <a:pt x="1714957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7" name="Google Shape;2137;p141"/>
          <p:cNvSpPr txBox="1"/>
          <p:nvPr/>
        </p:nvSpPr>
        <p:spPr>
          <a:xfrm rot="-240000">
            <a:off x="3751754" y="2039376"/>
            <a:ext cx="1387412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Erradicación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8" name="Google Shape;2138;p141"/>
          <p:cNvSpPr txBox="1"/>
          <p:nvPr/>
        </p:nvSpPr>
        <p:spPr>
          <a:xfrm rot="-240000">
            <a:off x="3932754" y="2323546"/>
            <a:ext cx="1065377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de perros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9" name="Google Shape;2139;p141"/>
          <p:cNvSpPr txBox="1"/>
          <p:nvPr/>
        </p:nvSpPr>
        <p:spPr>
          <a:xfrm rot="-240000">
            <a:off x="3950380" y="2607696"/>
            <a:ext cx="1069712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callejeros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0" name="Google Shape;2140;p141"/>
          <p:cNvSpPr txBox="1"/>
          <p:nvPr/>
        </p:nvSpPr>
        <p:spPr>
          <a:xfrm>
            <a:off x="3873500" y="5463678"/>
            <a:ext cx="1942464" cy="296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D45954"/>
                </a:solidFill>
                <a:latin typeface="Arial"/>
                <a:ea typeface="Arial"/>
                <a:cs typeface="Arial"/>
                <a:sym typeface="Arial"/>
              </a:rPr>
              <a:t>NO ESPERADOS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1" name="Google Shape;2141;p141"/>
          <p:cNvSpPr/>
          <p:nvPr/>
        </p:nvSpPr>
        <p:spPr>
          <a:xfrm>
            <a:off x="3086034" y="5952093"/>
            <a:ext cx="1857961" cy="160724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2" name="Google Shape;2142;p141"/>
          <p:cNvSpPr/>
          <p:nvPr/>
        </p:nvSpPr>
        <p:spPr>
          <a:xfrm>
            <a:off x="3107004" y="5928804"/>
            <a:ext cx="1816100" cy="1565910"/>
          </a:xfrm>
          <a:custGeom>
            <a:rect b="b" l="l" r="r" t="t"/>
            <a:pathLst>
              <a:path extrusionOk="0" h="1565909" w="1816100">
                <a:moveTo>
                  <a:pt x="1714957" y="0"/>
                </a:moveTo>
                <a:lnTo>
                  <a:pt x="0" y="119913"/>
                </a:lnTo>
                <a:lnTo>
                  <a:pt x="101079" y="1565299"/>
                </a:lnTo>
                <a:lnTo>
                  <a:pt x="1816023" y="1445378"/>
                </a:lnTo>
                <a:lnTo>
                  <a:pt x="1714957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3" name="Google Shape;2143;p141"/>
          <p:cNvSpPr txBox="1"/>
          <p:nvPr/>
        </p:nvSpPr>
        <p:spPr>
          <a:xfrm rot="-240000">
            <a:off x="3339612" y="6478881"/>
            <a:ext cx="1339882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D45954"/>
                </a:solidFill>
                <a:latin typeface="Arial"/>
                <a:ea typeface="Arial"/>
                <a:cs typeface="Arial"/>
                <a:sym typeface="Arial"/>
              </a:rPr>
              <a:t>Aumento en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p141"/>
          <p:cNvSpPr txBox="1"/>
          <p:nvPr/>
        </p:nvSpPr>
        <p:spPr>
          <a:xfrm rot="-240000">
            <a:off x="3220885" y="6763053"/>
            <a:ext cx="1616913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D45954"/>
                </a:solidFill>
                <a:latin typeface="Arial"/>
                <a:ea typeface="Arial"/>
                <a:cs typeface="Arial"/>
                <a:sym typeface="Arial"/>
              </a:rPr>
              <a:t>robo de perros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5" name="Google Shape;2145;p141"/>
          <p:cNvSpPr/>
          <p:nvPr/>
        </p:nvSpPr>
        <p:spPr>
          <a:xfrm>
            <a:off x="4923688" y="5981382"/>
            <a:ext cx="1809300" cy="1548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6" name="Google Shape;2146;p141"/>
          <p:cNvSpPr/>
          <p:nvPr/>
        </p:nvSpPr>
        <p:spPr>
          <a:xfrm>
            <a:off x="4944008" y="5957442"/>
            <a:ext cx="1769110" cy="1508125"/>
          </a:xfrm>
          <a:custGeom>
            <a:rect b="b" l="l" r="r" t="t"/>
            <a:pathLst>
              <a:path extrusionOk="0" h="1508125" w="1769109">
                <a:moveTo>
                  <a:pt x="50571" y="0"/>
                </a:moveTo>
                <a:lnTo>
                  <a:pt x="0" y="1448024"/>
                </a:lnTo>
                <a:lnTo>
                  <a:pt x="1718094" y="1508022"/>
                </a:lnTo>
                <a:lnTo>
                  <a:pt x="1768665" y="59994"/>
                </a:lnTo>
                <a:lnTo>
                  <a:pt x="50571" y="0"/>
                </a:lnTo>
                <a:close/>
              </a:path>
            </a:pathLst>
          </a:custGeom>
          <a:solidFill>
            <a:srgbClr val="FFFC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7" name="Google Shape;2147;p141"/>
          <p:cNvSpPr txBox="1"/>
          <p:nvPr/>
        </p:nvSpPr>
        <p:spPr>
          <a:xfrm rot="120000">
            <a:off x="5278643" y="6478838"/>
            <a:ext cx="1108144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D45954"/>
                </a:solidFill>
                <a:latin typeface="Arial"/>
                <a:ea typeface="Arial"/>
                <a:cs typeface="Arial"/>
                <a:sym typeface="Arial"/>
              </a:rPr>
              <a:t>Tráfico de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8" name="Google Shape;2148;p141"/>
          <p:cNvSpPr txBox="1"/>
          <p:nvPr/>
        </p:nvSpPr>
        <p:spPr>
          <a:xfrm rot="120000">
            <a:off x="5081829" y="6763598"/>
            <a:ext cx="1486375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D45954"/>
                </a:solidFill>
                <a:latin typeface="Arial"/>
                <a:ea typeface="Arial"/>
                <a:cs typeface="Arial"/>
                <a:sym typeface="Arial"/>
              </a:rPr>
              <a:t>recompensas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142"/>
          <p:cNvSpPr/>
          <p:nvPr/>
        </p:nvSpPr>
        <p:spPr>
          <a:xfrm>
            <a:off x="0" y="114300"/>
            <a:ext cx="10058400" cy="7543800"/>
          </a:xfrm>
          <a:custGeom>
            <a:rect b="b" l="l" r="r" t="t"/>
            <a:pathLst>
              <a:path extrusionOk="0" h="7543800" w="10058400">
                <a:moveTo>
                  <a:pt x="0" y="0"/>
                </a:moveTo>
                <a:lnTo>
                  <a:pt x="10058400" y="0"/>
                </a:lnTo>
                <a:lnTo>
                  <a:pt x="100584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4" name="Google Shape;2154;p142"/>
          <p:cNvSpPr txBox="1"/>
          <p:nvPr>
            <p:ph type="title"/>
          </p:nvPr>
        </p:nvSpPr>
        <p:spPr>
          <a:xfrm>
            <a:off x="1689100" y="687420"/>
            <a:ext cx="6708140" cy="5264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-12700" lvl="0" marL="12700" marR="5080" rtl="0" algn="ctr">
              <a:lnSpc>
                <a:spcPct val="97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50">
                <a:solidFill>
                  <a:schemeClr val="dk1"/>
                </a:solidFill>
              </a:rPr>
              <a:t>Scope Canvas</a:t>
            </a:r>
            <a:br>
              <a:rPr lang="en-US" sz="8650">
                <a:solidFill>
                  <a:schemeClr val="dk1"/>
                </a:solidFill>
              </a:rPr>
            </a:br>
            <a:br>
              <a:rPr lang="en-US" sz="8650">
                <a:solidFill>
                  <a:schemeClr val="dk1"/>
                </a:solidFill>
              </a:rPr>
            </a:br>
            <a:r>
              <a:rPr lang="en-US" sz="8650">
                <a:solidFill>
                  <a:schemeClr val="dk1"/>
                </a:solidFill>
              </a:rPr>
              <a:t>“Métricas y</a:t>
            </a:r>
            <a:br>
              <a:rPr lang="en-US" sz="8650">
                <a:solidFill>
                  <a:schemeClr val="dk1"/>
                </a:solidFill>
              </a:rPr>
            </a:br>
            <a:r>
              <a:rPr lang="en-US" sz="8650">
                <a:solidFill>
                  <a:schemeClr val="dk1"/>
                </a:solidFill>
              </a:rPr>
              <a:t>KPI’s”</a:t>
            </a:r>
            <a:endParaRPr sz="8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143"/>
          <p:cNvSpPr/>
          <p:nvPr/>
        </p:nvSpPr>
        <p:spPr>
          <a:xfrm>
            <a:off x="114300" y="0"/>
            <a:ext cx="7543800" cy="10058400"/>
          </a:xfrm>
          <a:custGeom>
            <a:rect b="b" l="l" r="r" t="t"/>
            <a:pathLst>
              <a:path extrusionOk="0" h="10058400" w="7543800">
                <a:moveTo>
                  <a:pt x="7543800" y="0"/>
                </a:moveTo>
                <a:lnTo>
                  <a:pt x="7543800" y="10058400"/>
                </a:lnTo>
                <a:lnTo>
                  <a:pt x="0" y="10058400"/>
                </a:lnTo>
                <a:lnTo>
                  <a:pt x="0" y="0"/>
                </a:lnTo>
                <a:lnTo>
                  <a:pt x="754380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0" name="Google Shape;2160;p143"/>
          <p:cNvSpPr/>
          <p:nvPr/>
        </p:nvSpPr>
        <p:spPr>
          <a:xfrm>
            <a:off x="1991093" y="611642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57"/>
                </a:lnTo>
                <a:lnTo>
                  <a:pt x="0" y="166955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1" name="Google Shape;2161;p143"/>
          <p:cNvSpPr/>
          <p:nvPr/>
        </p:nvSpPr>
        <p:spPr>
          <a:xfrm>
            <a:off x="1991093" y="2403030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2" name="Google Shape;2162;p143"/>
          <p:cNvSpPr/>
          <p:nvPr/>
        </p:nvSpPr>
        <p:spPr>
          <a:xfrm>
            <a:off x="1991093" y="4194416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3" name="Google Shape;2163;p143"/>
          <p:cNvSpPr/>
          <p:nvPr/>
        </p:nvSpPr>
        <p:spPr>
          <a:xfrm>
            <a:off x="1991093" y="5985802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4" name="Google Shape;2164;p143"/>
          <p:cNvSpPr/>
          <p:nvPr/>
        </p:nvSpPr>
        <p:spPr>
          <a:xfrm>
            <a:off x="1991093" y="7777188"/>
            <a:ext cx="4135120" cy="1670050"/>
          </a:xfrm>
          <a:custGeom>
            <a:rect b="b" l="l" r="r" t="t"/>
            <a:pathLst>
              <a:path extrusionOk="0" h="1670050" w="4135120">
                <a:moveTo>
                  <a:pt x="4134510" y="0"/>
                </a:moveTo>
                <a:lnTo>
                  <a:pt x="4134510" y="1669567"/>
                </a:lnTo>
                <a:lnTo>
                  <a:pt x="0" y="1669567"/>
                </a:lnTo>
                <a:lnTo>
                  <a:pt x="0" y="0"/>
                </a:lnTo>
                <a:lnTo>
                  <a:pt x="41345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5" name="Google Shape;2165;p143"/>
          <p:cNvSpPr/>
          <p:nvPr/>
        </p:nvSpPr>
        <p:spPr>
          <a:xfrm>
            <a:off x="717627" y="611642"/>
            <a:ext cx="1158240" cy="4360545"/>
          </a:xfrm>
          <a:custGeom>
            <a:rect b="b" l="l" r="r" t="t"/>
            <a:pathLst>
              <a:path extrusionOk="0" h="4360545" w="1158239">
                <a:moveTo>
                  <a:pt x="1157667" y="0"/>
                </a:moveTo>
                <a:lnTo>
                  <a:pt x="1157667" y="4360179"/>
                </a:lnTo>
                <a:lnTo>
                  <a:pt x="0" y="4360179"/>
                </a:lnTo>
                <a:lnTo>
                  <a:pt x="0" y="0"/>
                </a:lnTo>
                <a:lnTo>
                  <a:pt x="11576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6" name="Google Shape;2166;p143"/>
          <p:cNvSpPr/>
          <p:nvPr/>
        </p:nvSpPr>
        <p:spPr>
          <a:xfrm>
            <a:off x="717627" y="5095036"/>
            <a:ext cx="1158240" cy="4352290"/>
          </a:xfrm>
          <a:custGeom>
            <a:rect b="b" l="l" r="r" t="t"/>
            <a:pathLst>
              <a:path extrusionOk="0" h="4352290" w="1158239">
                <a:moveTo>
                  <a:pt x="1157667" y="0"/>
                </a:moveTo>
                <a:lnTo>
                  <a:pt x="1157667" y="4351718"/>
                </a:lnTo>
                <a:lnTo>
                  <a:pt x="0" y="4351718"/>
                </a:lnTo>
                <a:lnTo>
                  <a:pt x="0" y="0"/>
                </a:lnTo>
                <a:lnTo>
                  <a:pt x="11576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7" name="Google Shape;2167;p143"/>
          <p:cNvSpPr/>
          <p:nvPr/>
        </p:nvSpPr>
        <p:spPr>
          <a:xfrm>
            <a:off x="6248171" y="610248"/>
            <a:ext cx="0" cy="4363085"/>
          </a:xfrm>
          <a:custGeom>
            <a:rect b="b" l="l" r="r" t="t"/>
            <a:pathLst>
              <a:path extrusionOk="0" h="4363085" w="120000">
                <a:moveTo>
                  <a:pt x="0" y="0"/>
                </a:moveTo>
                <a:lnTo>
                  <a:pt x="0" y="4362965"/>
                </a:lnTo>
              </a:path>
            </a:pathLst>
          </a:custGeom>
          <a:noFill/>
          <a:ln cap="flat" cmpd="sng" w="98225">
            <a:solidFill>
              <a:srgbClr val="FF62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8" name="Google Shape;2168;p143"/>
          <p:cNvSpPr/>
          <p:nvPr/>
        </p:nvSpPr>
        <p:spPr>
          <a:xfrm>
            <a:off x="6248171" y="5093652"/>
            <a:ext cx="0" cy="4354830"/>
          </a:xfrm>
          <a:custGeom>
            <a:rect b="b" l="l" r="r" t="t"/>
            <a:pathLst>
              <a:path extrusionOk="0" h="4354830" w="120000">
                <a:moveTo>
                  <a:pt x="0" y="0"/>
                </a:moveTo>
                <a:lnTo>
                  <a:pt x="0" y="4354498"/>
                </a:lnTo>
              </a:path>
            </a:pathLst>
          </a:custGeom>
          <a:noFill/>
          <a:ln cap="flat" cmpd="sng" w="98225">
            <a:solidFill>
              <a:srgbClr val="00C6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9" name="Google Shape;2169;p143"/>
          <p:cNvSpPr txBox="1"/>
          <p:nvPr/>
        </p:nvSpPr>
        <p:spPr>
          <a:xfrm rot="5400000">
            <a:off x="6143335" y="3015932"/>
            <a:ext cx="1290320" cy="44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Usuarios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0" name="Google Shape;2170;p143"/>
          <p:cNvSpPr txBox="1"/>
          <p:nvPr/>
        </p:nvSpPr>
        <p:spPr>
          <a:xfrm rot="5400000">
            <a:off x="6176990" y="6601777"/>
            <a:ext cx="1223010" cy="44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Negocio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1" name="Google Shape;2171;p143"/>
          <p:cNvSpPr txBox="1"/>
          <p:nvPr/>
        </p:nvSpPr>
        <p:spPr>
          <a:xfrm>
            <a:off x="1991093" y="1221184"/>
            <a:ext cx="4135120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Necesidades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2" name="Google Shape;2172;p143"/>
          <p:cNvSpPr txBox="1"/>
          <p:nvPr/>
        </p:nvSpPr>
        <p:spPr>
          <a:xfrm>
            <a:off x="1991093" y="2986484"/>
            <a:ext cx="4135120" cy="450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Motivadores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3" name="Google Shape;2173;p143"/>
          <p:cNvSpPr txBox="1"/>
          <p:nvPr>
            <p:ph type="title"/>
          </p:nvPr>
        </p:nvSpPr>
        <p:spPr>
          <a:xfrm>
            <a:off x="1991093" y="4717058"/>
            <a:ext cx="4135120" cy="567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4089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0">
                <a:solidFill>
                  <a:srgbClr val="3C3C3C"/>
                </a:solidFill>
              </a:rPr>
              <a:t>Propósito</a:t>
            </a:r>
            <a:endParaRPr sz="3550"/>
          </a:p>
        </p:txBody>
      </p:sp>
      <p:sp>
        <p:nvSpPr>
          <p:cNvPr id="2174" name="Google Shape;2174;p143"/>
          <p:cNvSpPr txBox="1"/>
          <p:nvPr/>
        </p:nvSpPr>
        <p:spPr>
          <a:xfrm>
            <a:off x="1991093" y="6566693"/>
            <a:ext cx="4135120" cy="49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Impacto</a:t>
            </a:r>
            <a:endParaRPr sz="3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5" name="Google Shape;2175;p143"/>
          <p:cNvSpPr txBox="1"/>
          <p:nvPr/>
        </p:nvSpPr>
        <p:spPr>
          <a:xfrm>
            <a:off x="1991093" y="8344693"/>
            <a:ext cx="4135120" cy="49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40894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Objetivos</a:t>
            </a:r>
            <a:endParaRPr sz="3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6" name="Google Shape;2176;p143"/>
          <p:cNvSpPr txBox="1"/>
          <p:nvPr/>
        </p:nvSpPr>
        <p:spPr>
          <a:xfrm rot="5400000">
            <a:off x="669527" y="1956435"/>
            <a:ext cx="1245235" cy="405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68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Acciones</a:t>
            </a:r>
            <a:endParaRPr sz="2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7" name="Google Shape;2177;p143"/>
          <p:cNvSpPr txBox="1"/>
          <p:nvPr/>
        </p:nvSpPr>
        <p:spPr>
          <a:xfrm rot="5400000">
            <a:off x="702155" y="7643406"/>
            <a:ext cx="1143635" cy="39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7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Métricas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8" name="Google Shape;2178;p143"/>
          <p:cNvSpPr/>
          <p:nvPr/>
        </p:nvSpPr>
        <p:spPr>
          <a:xfrm>
            <a:off x="5219700" y="1155700"/>
            <a:ext cx="584200" cy="571500"/>
          </a:xfrm>
          <a:custGeom>
            <a:rect b="b" l="l" r="r" t="t"/>
            <a:pathLst>
              <a:path extrusionOk="0" h="571500" w="584200">
                <a:moveTo>
                  <a:pt x="578841" y="81204"/>
                </a:moveTo>
                <a:lnTo>
                  <a:pt x="575589" y="65455"/>
                </a:lnTo>
                <a:lnTo>
                  <a:pt x="552110" y="31393"/>
                </a:lnTo>
                <a:lnTo>
                  <a:pt x="517291" y="8423"/>
                </a:lnTo>
                <a:lnTo>
                  <a:pt x="474662" y="0"/>
                </a:lnTo>
                <a:lnTo>
                  <a:pt x="109537" y="0"/>
                </a:lnTo>
                <a:lnTo>
                  <a:pt x="66908" y="8423"/>
                </a:lnTo>
                <a:lnTo>
                  <a:pt x="32089" y="31393"/>
                </a:lnTo>
                <a:lnTo>
                  <a:pt x="8610" y="65455"/>
                </a:lnTo>
                <a:lnTo>
                  <a:pt x="0" y="107156"/>
                </a:lnTo>
                <a:lnTo>
                  <a:pt x="0" y="464350"/>
                </a:lnTo>
                <a:lnTo>
                  <a:pt x="8610" y="506048"/>
                </a:lnTo>
                <a:lnTo>
                  <a:pt x="32089" y="540108"/>
                </a:lnTo>
                <a:lnTo>
                  <a:pt x="66908" y="563076"/>
                </a:lnTo>
                <a:lnTo>
                  <a:pt x="109537" y="571499"/>
                </a:lnTo>
                <a:lnTo>
                  <a:pt x="131689" y="571499"/>
                </a:lnTo>
                <a:lnTo>
                  <a:pt x="131689" y="238124"/>
                </a:lnTo>
                <a:lnTo>
                  <a:pt x="133473" y="229231"/>
                </a:lnTo>
                <a:lnTo>
                  <a:pt x="138823" y="221386"/>
                </a:lnTo>
                <a:lnTo>
                  <a:pt x="274980" y="88181"/>
                </a:lnTo>
                <a:lnTo>
                  <a:pt x="283005" y="82948"/>
                </a:lnTo>
                <a:lnTo>
                  <a:pt x="292100" y="81204"/>
                </a:lnTo>
                <a:lnTo>
                  <a:pt x="578841" y="81204"/>
                </a:lnTo>
                <a:close/>
              </a:path>
              <a:path extrusionOk="0" h="571500" w="584200">
                <a:moveTo>
                  <a:pt x="578842" y="490296"/>
                </a:moveTo>
                <a:lnTo>
                  <a:pt x="389469" y="490296"/>
                </a:lnTo>
                <a:lnTo>
                  <a:pt x="380376" y="488553"/>
                </a:lnTo>
                <a:lnTo>
                  <a:pt x="372351" y="483323"/>
                </a:lnTo>
                <a:lnTo>
                  <a:pt x="138823" y="254863"/>
                </a:lnTo>
                <a:lnTo>
                  <a:pt x="133473" y="247018"/>
                </a:lnTo>
                <a:lnTo>
                  <a:pt x="131689" y="238124"/>
                </a:lnTo>
                <a:lnTo>
                  <a:pt x="131689" y="571499"/>
                </a:lnTo>
                <a:lnTo>
                  <a:pt x="474662" y="571499"/>
                </a:lnTo>
                <a:lnTo>
                  <a:pt x="517291" y="563076"/>
                </a:lnTo>
                <a:lnTo>
                  <a:pt x="552110" y="540108"/>
                </a:lnTo>
                <a:lnTo>
                  <a:pt x="575589" y="506048"/>
                </a:lnTo>
                <a:lnTo>
                  <a:pt x="578842" y="490296"/>
                </a:lnTo>
                <a:close/>
              </a:path>
              <a:path extrusionOk="0" h="571500" w="584200">
                <a:moveTo>
                  <a:pt x="355139" y="323611"/>
                </a:moveTo>
                <a:lnTo>
                  <a:pt x="355139" y="142874"/>
                </a:lnTo>
                <a:lnTo>
                  <a:pt x="353356" y="151768"/>
                </a:lnTo>
                <a:lnTo>
                  <a:pt x="348005" y="159613"/>
                </a:lnTo>
                <a:lnTo>
                  <a:pt x="267754" y="238124"/>
                </a:lnTo>
                <a:lnTo>
                  <a:pt x="355139" y="323611"/>
                </a:lnTo>
                <a:close/>
              </a:path>
              <a:path extrusionOk="0" h="571500" w="584200">
                <a:moveTo>
                  <a:pt x="584200" y="464350"/>
                </a:moveTo>
                <a:lnTo>
                  <a:pt x="584200" y="107156"/>
                </a:lnTo>
                <a:lnTo>
                  <a:pt x="578842" y="81208"/>
                </a:lnTo>
                <a:lnTo>
                  <a:pt x="292100" y="81204"/>
                </a:lnTo>
                <a:lnTo>
                  <a:pt x="301194" y="82948"/>
                </a:lnTo>
                <a:lnTo>
                  <a:pt x="309219" y="88181"/>
                </a:lnTo>
                <a:lnTo>
                  <a:pt x="348005" y="126136"/>
                </a:lnTo>
                <a:lnTo>
                  <a:pt x="353356" y="133981"/>
                </a:lnTo>
                <a:lnTo>
                  <a:pt x="355139" y="142874"/>
                </a:lnTo>
                <a:lnTo>
                  <a:pt x="355139" y="323611"/>
                </a:lnTo>
                <a:lnTo>
                  <a:pt x="445376" y="411886"/>
                </a:lnTo>
                <a:lnTo>
                  <a:pt x="450726" y="419731"/>
                </a:lnTo>
                <a:lnTo>
                  <a:pt x="452510" y="428624"/>
                </a:lnTo>
                <a:lnTo>
                  <a:pt x="452510" y="490296"/>
                </a:lnTo>
                <a:lnTo>
                  <a:pt x="578842" y="490296"/>
                </a:lnTo>
                <a:lnTo>
                  <a:pt x="584200" y="464350"/>
                </a:lnTo>
                <a:close/>
              </a:path>
              <a:path extrusionOk="0" h="571500" w="584200">
                <a:moveTo>
                  <a:pt x="452510" y="490296"/>
                </a:moveTo>
                <a:lnTo>
                  <a:pt x="452510" y="428624"/>
                </a:lnTo>
                <a:lnTo>
                  <a:pt x="450726" y="437518"/>
                </a:lnTo>
                <a:lnTo>
                  <a:pt x="445376" y="445363"/>
                </a:lnTo>
                <a:lnTo>
                  <a:pt x="406577" y="483323"/>
                </a:lnTo>
                <a:lnTo>
                  <a:pt x="398559" y="488553"/>
                </a:lnTo>
                <a:lnTo>
                  <a:pt x="389469" y="490296"/>
                </a:lnTo>
                <a:lnTo>
                  <a:pt x="452510" y="49029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9" name="Google Shape;2179;p143"/>
          <p:cNvSpPr/>
          <p:nvPr/>
        </p:nvSpPr>
        <p:spPr>
          <a:xfrm>
            <a:off x="5308600" y="2908300"/>
            <a:ext cx="571500" cy="656590"/>
          </a:xfrm>
          <a:custGeom>
            <a:rect b="b" l="l" r="r" t="t"/>
            <a:pathLst>
              <a:path extrusionOk="0" h="656589" w="571500">
                <a:moveTo>
                  <a:pt x="435432" y="259778"/>
                </a:moveTo>
                <a:lnTo>
                  <a:pt x="435432" y="201675"/>
                </a:lnTo>
                <a:lnTo>
                  <a:pt x="381000" y="201675"/>
                </a:lnTo>
                <a:lnTo>
                  <a:pt x="381000" y="5981"/>
                </a:lnTo>
                <a:lnTo>
                  <a:pt x="375043" y="0"/>
                </a:lnTo>
                <a:lnTo>
                  <a:pt x="223672" y="0"/>
                </a:lnTo>
                <a:lnTo>
                  <a:pt x="217716" y="5981"/>
                </a:lnTo>
                <a:lnTo>
                  <a:pt x="217716" y="54686"/>
                </a:lnTo>
                <a:lnTo>
                  <a:pt x="40817" y="54686"/>
                </a:lnTo>
                <a:lnTo>
                  <a:pt x="24935" y="57911"/>
                </a:lnTo>
                <a:lnTo>
                  <a:pt x="11960" y="66705"/>
                </a:lnTo>
                <a:lnTo>
                  <a:pt x="3209" y="79744"/>
                </a:lnTo>
                <a:lnTo>
                  <a:pt x="0" y="95707"/>
                </a:lnTo>
                <a:lnTo>
                  <a:pt x="0" y="560590"/>
                </a:lnTo>
                <a:lnTo>
                  <a:pt x="3209" y="576553"/>
                </a:lnTo>
                <a:lnTo>
                  <a:pt x="11960" y="589592"/>
                </a:lnTo>
                <a:lnTo>
                  <a:pt x="24935" y="598386"/>
                </a:lnTo>
                <a:lnTo>
                  <a:pt x="40817" y="601611"/>
                </a:lnTo>
                <a:lnTo>
                  <a:pt x="54432" y="601611"/>
                </a:lnTo>
                <a:lnTo>
                  <a:pt x="54432" y="287134"/>
                </a:lnTo>
                <a:lnTo>
                  <a:pt x="55793" y="276548"/>
                </a:lnTo>
                <a:lnTo>
                  <a:pt x="59905" y="267846"/>
                </a:lnTo>
                <a:lnTo>
                  <a:pt x="66808" y="261949"/>
                </a:lnTo>
                <a:lnTo>
                  <a:pt x="76542" y="259778"/>
                </a:lnTo>
                <a:lnTo>
                  <a:pt x="435432" y="259778"/>
                </a:lnTo>
                <a:close/>
              </a:path>
              <a:path extrusionOk="0" h="656589" w="571500">
                <a:moveTo>
                  <a:pt x="435432" y="454621"/>
                </a:moveTo>
                <a:lnTo>
                  <a:pt x="435432" y="396519"/>
                </a:lnTo>
                <a:lnTo>
                  <a:pt x="76542" y="396519"/>
                </a:lnTo>
                <a:lnTo>
                  <a:pt x="66808" y="394348"/>
                </a:lnTo>
                <a:lnTo>
                  <a:pt x="59905" y="388451"/>
                </a:lnTo>
                <a:lnTo>
                  <a:pt x="55793" y="379749"/>
                </a:lnTo>
                <a:lnTo>
                  <a:pt x="54432" y="369163"/>
                </a:lnTo>
                <a:lnTo>
                  <a:pt x="54432" y="601611"/>
                </a:lnTo>
                <a:lnTo>
                  <a:pt x="217716" y="601611"/>
                </a:lnTo>
                <a:lnTo>
                  <a:pt x="217716" y="650316"/>
                </a:lnTo>
                <a:lnTo>
                  <a:pt x="223672" y="656297"/>
                </a:lnTo>
                <a:lnTo>
                  <a:pt x="375043" y="656297"/>
                </a:lnTo>
                <a:lnTo>
                  <a:pt x="381000" y="650316"/>
                </a:lnTo>
                <a:lnTo>
                  <a:pt x="381000" y="454621"/>
                </a:lnTo>
                <a:lnTo>
                  <a:pt x="435432" y="454621"/>
                </a:lnTo>
                <a:close/>
              </a:path>
              <a:path extrusionOk="0" h="656589" w="571500">
                <a:moveTo>
                  <a:pt x="561543" y="160654"/>
                </a:moveTo>
                <a:lnTo>
                  <a:pt x="543648" y="133953"/>
                </a:lnTo>
                <a:lnTo>
                  <a:pt x="513378" y="113472"/>
                </a:lnTo>
                <a:lnTo>
                  <a:pt x="476250" y="105968"/>
                </a:lnTo>
                <a:lnTo>
                  <a:pt x="439121" y="113472"/>
                </a:lnTo>
                <a:lnTo>
                  <a:pt x="408851" y="133953"/>
                </a:lnTo>
                <a:lnTo>
                  <a:pt x="388467" y="164368"/>
                </a:lnTo>
                <a:lnTo>
                  <a:pt x="381000" y="201675"/>
                </a:lnTo>
                <a:lnTo>
                  <a:pt x="435432" y="201675"/>
                </a:lnTo>
                <a:lnTo>
                  <a:pt x="438639" y="185713"/>
                </a:lnTo>
                <a:lnTo>
                  <a:pt x="447387" y="172673"/>
                </a:lnTo>
                <a:lnTo>
                  <a:pt x="460362" y="163880"/>
                </a:lnTo>
                <a:lnTo>
                  <a:pt x="476250" y="160654"/>
                </a:lnTo>
                <a:lnTo>
                  <a:pt x="561543" y="160654"/>
                </a:lnTo>
                <a:close/>
              </a:path>
              <a:path extrusionOk="0" h="656589" w="571500">
                <a:moveTo>
                  <a:pt x="435432" y="396519"/>
                </a:moveTo>
                <a:lnTo>
                  <a:pt x="435432" y="259778"/>
                </a:lnTo>
                <a:lnTo>
                  <a:pt x="381000" y="259778"/>
                </a:lnTo>
                <a:lnTo>
                  <a:pt x="381000" y="396519"/>
                </a:lnTo>
                <a:lnTo>
                  <a:pt x="435432" y="396519"/>
                </a:lnTo>
                <a:close/>
              </a:path>
              <a:path extrusionOk="0" h="656589" w="571500">
                <a:moveTo>
                  <a:pt x="561543" y="495642"/>
                </a:moveTo>
                <a:lnTo>
                  <a:pt x="476250" y="495642"/>
                </a:lnTo>
                <a:lnTo>
                  <a:pt x="460362" y="492417"/>
                </a:lnTo>
                <a:lnTo>
                  <a:pt x="447387" y="483623"/>
                </a:lnTo>
                <a:lnTo>
                  <a:pt x="438639" y="470584"/>
                </a:lnTo>
                <a:lnTo>
                  <a:pt x="435432" y="454621"/>
                </a:lnTo>
                <a:lnTo>
                  <a:pt x="381000" y="454621"/>
                </a:lnTo>
                <a:lnTo>
                  <a:pt x="388467" y="491928"/>
                </a:lnTo>
                <a:lnTo>
                  <a:pt x="408851" y="522344"/>
                </a:lnTo>
                <a:lnTo>
                  <a:pt x="439121" y="542825"/>
                </a:lnTo>
                <a:lnTo>
                  <a:pt x="476250" y="550329"/>
                </a:lnTo>
                <a:lnTo>
                  <a:pt x="513378" y="542825"/>
                </a:lnTo>
                <a:lnTo>
                  <a:pt x="543648" y="522344"/>
                </a:lnTo>
                <a:lnTo>
                  <a:pt x="561543" y="495642"/>
                </a:lnTo>
                <a:close/>
              </a:path>
              <a:path extrusionOk="0" h="656589" w="571500">
                <a:moveTo>
                  <a:pt x="517067" y="284987"/>
                </a:moveTo>
                <a:lnTo>
                  <a:pt x="517067" y="201675"/>
                </a:lnTo>
                <a:lnTo>
                  <a:pt x="515786" y="211750"/>
                </a:lnTo>
                <a:lnTo>
                  <a:pt x="512552" y="220100"/>
                </a:lnTo>
                <a:lnTo>
                  <a:pt x="508280" y="226607"/>
                </a:lnTo>
                <a:lnTo>
                  <a:pt x="503885" y="231152"/>
                </a:lnTo>
                <a:lnTo>
                  <a:pt x="435432" y="284987"/>
                </a:lnTo>
                <a:lnTo>
                  <a:pt x="517067" y="284987"/>
                </a:lnTo>
                <a:close/>
              </a:path>
              <a:path extrusionOk="0" h="656589" w="571500">
                <a:moveTo>
                  <a:pt x="523963" y="284987"/>
                </a:moveTo>
                <a:lnTo>
                  <a:pt x="435432" y="284987"/>
                </a:lnTo>
                <a:lnTo>
                  <a:pt x="435432" y="371728"/>
                </a:lnTo>
                <a:lnTo>
                  <a:pt x="468591" y="371728"/>
                </a:lnTo>
                <a:lnTo>
                  <a:pt x="468591" y="328142"/>
                </a:lnTo>
                <a:lnTo>
                  <a:pt x="523963" y="284987"/>
                </a:lnTo>
                <a:close/>
              </a:path>
              <a:path extrusionOk="0" h="656589" w="571500">
                <a:moveTo>
                  <a:pt x="571500" y="454621"/>
                </a:moveTo>
                <a:lnTo>
                  <a:pt x="562944" y="414245"/>
                </a:lnTo>
                <a:lnTo>
                  <a:pt x="538759" y="382841"/>
                </a:lnTo>
                <a:lnTo>
                  <a:pt x="524504" y="371728"/>
                </a:lnTo>
                <a:lnTo>
                  <a:pt x="435432" y="371728"/>
                </a:lnTo>
                <a:lnTo>
                  <a:pt x="503885" y="425145"/>
                </a:lnTo>
                <a:lnTo>
                  <a:pt x="508280" y="429690"/>
                </a:lnTo>
                <a:lnTo>
                  <a:pt x="512552" y="436197"/>
                </a:lnTo>
                <a:lnTo>
                  <a:pt x="515786" y="444547"/>
                </a:lnTo>
                <a:lnTo>
                  <a:pt x="517067" y="454621"/>
                </a:lnTo>
                <a:lnTo>
                  <a:pt x="517067" y="495642"/>
                </a:lnTo>
                <a:lnTo>
                  <a:pt x="561543" y="495642"/>
                </a:lnTo>
                <a:lnTo>
                  <a:pt x="564032" y="491928"/>
                </a:lnTo>
                <a:lnTo>
                  <a:pt x="571500" y="454621"/>
                </a:lnTo>
                <a:close/>
              </a:path>
              <a:path extrusionOk="0" h="656589" w="571500">
                <a:moveTo>
                  <a:pt x="524504" y="371728"/>
                </a:moveTo>
                <a:lnTo>
                  <a:pt x="468591" y="328142"/>
                </a:lnTo>
                <a:lnTo>
                  <a:pt x="468591" y="371728"/>
                </a:lnTo>
                <a:lnTo>
                  <a:pt x="524504" y="371728"/>
                </a:lnTo>
                <a:close/>
              </a:path>
              <a:path extrusionOk="0" h="656589" w="571500">
                <a:moveTo>
                  <a:pt x="571500" y="201675"/>
                </a:moveTo>
                <a:lnTo>
                  <a:pt x="564032" y="164368"/>
                </a:lnTo>
                <a:lnTo>
                  <a:pt x="561543" y="160654"/>
                </a:lnTo>
                <a:lnTo>
                  <a:pt x="476250" y="160654"/>
                </a:lnTo>
                <a:lnTo>
                  <a:pt x="492137" y="163880"/>
                </a:lnTo>
                <a:lnTo>
                  <a:pt x="505112" y="172673"/>
                </a:lnTo>
                <a:lnTo>
                  <a:pt x="513860" y="185713"/>
                </a:lnTo>
                <a:lnTo>
                  <a:pt x="517067" y="201675"/>
                </a:lnTo>
                <a:lnTo>
                  <a:pt x="517067" y="284987"/>
                </a:lnTo>
                <a:lnTo>
                  <a:pt x="523963" y="284987"/>
                </a:lnTo>
                <a:lnTo>
                  <a:pt x="538759" y="273456"/>
                </a:lnTo>
                <a:lnTo>
                  <a:pt x="552667" y="259236"/>
                </a:lnTo>
                <a:lnTo>
                  <a:pt x="562944" y="242052"/>
                </a:lnTo>
                <a:lnTo>
                  <a:pt x="569315" y="222625"/>
                </a:lnTo>
                <a:lnTo>
                  <a:pt x="571500" y="201675"/>
                </a:lnTo>
                <a:close/>
              </a:path>
              <a:path extrusionOk="0" h="656589" w="571500">
                <a:moveTo>
                  <a:pt x="517067" y="495642"/>
                </a:moveTo>
                <a:lnTo>
                  <a:pt x="517067" y="454621"/>
                </a:lnTo>
                <a:lnTo>
                  <a:pt x="513860" y="470584"/>
                </a:lnTo>
                <a:lnTo>
                  <a:pt x="505112" y="483623"/>
                </a:lnTo>
                <a:lnTo>
                  <a:pt x="492137" y="492417"/>
                </a:lnTo>
                <a:lnTo>
                  <a:pt x="476250" y="495642"/>
                </a:lnTo>
                <a:lnTo>
                  <a:pt x="517067" y="495642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0" name="Google Shape;2180;p143"/>
          <p:cNvSpPr/>
          <p:nvPr/>
        </p:nvSpPr>
        <p:spPr>
          <a:xfrm>
            <a:off x="5219700" y="4673600"/>
            <a:ext cx="584200" cy="673100"/>
          </a:xfrm>
          <a:custGeom>
            <a:rect b="b" l="l" r="r" t="t"/>
            <a:pathLst>
              <a:path extrusionOk="0" h="673100" w="584200">
                <a:moveTo>
                  <a:pt x="584200" y="179539"/>
                </a:moveTo>
                <a:lnTo>
                  <a:pt x="578753" y="127245"/>
                </a:lnTo>
                <a:lnTo>
                  <a:pt x="562816" y="83078"/>
                </a:lnTo>
                <a:lnTo>
                  <a:pt x="536989" y="47655"/>
                </a:lnTo>
                <a:lnTo>
                  <a:pt x="501875" y="21590"/>
                </a:lnTo>
                <a:lnTo>
                  <a:pt x="458077" y="5500"/>
                </a:lnTo>
                <a:lnTo>
                  <a:pt x="406196" y="0"/>
                </a:lnTo>
                <a:lnTo>
                  <a:pt x="341429" y="12965"/>
                </a:lnTo>
                <a:lnTo>
                  <a:pt x="287772" y="41694"/>
                </a:lnTo>
                <a:lnTo>
                  <a:pt x="250720" y="70991"/>
                </a:lnTo>
                <a:lnTo>
                  <a:pt x="235813" y="85636"/>
                </a:lnTo>
                <a:lnTo>
                  <a:pt x="6845" y="320027"/>
                </a:lnTo>
                <a:lnTo>
                  <a:pt x="2286" y="324535"/>
                </a:lnTo>
                <a:lnTo>
                  <a:pt x="0" y="330542"/>
                </a:lnTo>
                <a:lnTo>
                  <a:pt x="0" y="342557"/>
                </a:lnTo>
                <a:lnTo>
                  <a:pt x="2286" y="348564"/>
                </a:lnTo>
                <a:lnTo>
                  <a:pt x="6845" y="353072"/>
                </a:lnTo>
                <a:lnTo>
                  <a:pt x="235051" y="587082"/>
                </a:lnTo>
                <a:lnTo>
                  <a:pt x="250398" y="601948"/>
                </a:lnTo>
                <a:lnTo>
                  <a:pt x="287677" y="631358"/>
                </a:lnTo>
                <a:lnTo>
                  <a:pt x="341441" y="660137"/>
                </a:lnTo>
                <a:lnTo>
                  <a:pt x="406196" y="673100"/>
                </a:lnTo>
                <a:lnTo>
                  <a:pt x="458077" y="667599"/>
                </a:lnTo>
                <a:lnTo>
                  <a:pt x="501875" y="651509"/>
                </a:lnTo>
                <a:lnTo>
                  <a:pt x="502043" y="651384"/>
                </a:lnTo>
                <a:lnTo>
                  <a:pt x="502043" y="336550"/>
                </a:lnTo>
                <a:lnTo>
                  <a:pt x="527396" y="308745"/>
                </a:lnTo>
                <a:lnTo>
                  <a:pt x="554247" y="271570"/>
                </a:lnTo>
                <a:lnTo>
                  <a:pt x="575535" y="227632"/>
                </a:lnTo>
                <a:lnTo>
                  <a:pt x="584200" y="179539"/>
                </a:lnTo>
                <a:close/>
              </a:path>
              <a:path extrusionOk="0" h="673100" w="584200">
                <a:moveTo>
                  <a:pt x="584200" y="493560"/>
                </a:moveTo>
                <a:lnTo>
                  <a:pt x="575535" y="445467"/>
                </a:lnTo>
                <a:lnTo>
                  <a:pt x="554247" y="401529"/>
                </a:lnTo>
                <a:lnTo>
                  <a:pt x="527396" y="364354"/>
                </a:lnTo>
                <a:lnTo>
                  <a:pt x="502043" y="336550"/>
                </a:lnTo>
                <a:lnTo>
                  <a:pt x="502043" y="651384"/>
                </a:lnTo>
                <a:lnTo>
                  <a:pt x="536989" y="625444"/>
                </a:lnTo>
                <a:lnTo>
                  <a:pt x="562816" y="590021"/>
                </a:lnTo>
                <a:lnTo>
                  <a:pt x="578753" y="545854"/>
                </a:lnTo>
                <a:lnTo>
                  <a:pt x="584200" y="4935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1" name="Google Shape;2181;p143"/>
          <p:cNvSpPr/>
          <p:nvPr/>
        </p:nvSpPr>
        <p:spPr>
          <a:xfrm>
            <a:off x="5308600" y="6553635"/>
            <a:ext cx="571500" cy="544830"/>
          </a:xfrm>
          <a:custGeom>
            <a:rect b="b" l="l" r="r" t="t"/>
            <a:pathLst>
              <a:path extrusionOk="0" h="544829" w="571500">
                <a:moveTo>
                  <a:pt x="279212" y="139175"/>
                </a:moveTo>
                <a:lnTo>
                  <a:pt x="80365" y="12302"/>
                </a:lnTo>
                <a:lnTo>
                  <a:pt x="49131" y="0"/>
                </a:lnTo>
                <a:lnTo>
                  <a:pt x="23580" y="4258"/>
                </a:lnTo>
                <a:lnTo>
                  <a:pt x="6331" y="23673"/>
                </a:lnTo>
                <a:lnTo>
                  <a:pt x="0" y="56841"/>
                </a:lnTo>
                <a:lnTo>
                  <a:pt x="0" y="487967"/>
                </a:lnTo>
                <a:lnTo>
                  <a:pt x="6331" y="521135"/>
                </a:lnTo>
                <a:lnTo>
                  <a:pt x="23580" y="540550"/>
                </a:lnTo>
                <a:lnTo>
                  <a:pt x="49131" y="544808"/>
                </a:lnTo>
                <a:lnTo>
                  <a:pt x="80365" y="532506"/>
                </a:lnTo>
                <a:lnTo>
                  <a:pt x="190500" y="462236"/>
                </a:lnTo>
                <a:lnTo>
                  <a:pt x="190500" y="139175"/>
                </a:lnTo>
                <a:lnTo>
                  <a:pt x="279212" y="139175"/>
                </a:lnTo>
                <a:close/>
              </a:path>
              <a:path extrusionOk="0" h="544829" w="571500">
                <a:moveTo>
                  <a:pt x="571500" y="344254"/>
                </a:moveTo>
                <a:lnTo>
                  <a:pt x="571500" y="200554"/>
                </a:lnTo>
                <a:lnTo>
                  <a:pt x="375412" y="200554"/>
                </a:lnTo>
                <a:lnTo>
                  <a:pt x="279212" y="139175"/>
                </a:lnTo>
                <a:lnTo>
                  <a:pt x="190500" y="139175"/>
                </a:lnTo>
                <a:lnTo>
                  <a:pt x="350113" y="240965"/>
                </a:lnTo>
                <a:lnTo>
                  <a:pt x="361645" y="248458"/>
                </a:lnTo>
                <a:lnTo>
                  <a:pt x="523875" y="248458"/>
                </a:lnTo>
                <a:lnTo>
                  <a:pt x="523875" y="344254"/>
                </a:lnTo>
                <a:lnTo>
                  <a:pt x="571500" y="344254"/>
                </a:lnTo>
                <a:close/>
              </a:path>
              <a:path extrusionOk="0" h="544829" w="571500">
                <a:moveTo>
                  <a:pt x="523875" y="344254"/>
                </a:moveTo>
                <a:lnTo>
                  <a:pt x="523875" y="296350"/>
                </a:lnTo>
                <a:lnTo>
                  <a:pt x="361645" y="296350"/>
                </a:lnTo>
                <a:lnTo>
                  <a:pt x="350113" y="303843"/>
                </a:lnTo>
                <a:lnTo>
                  <a:pt x="190500" y="405633"/>
                </a:lnTo>
                <a:lnTo>
                  <a:pt x="279212" y="405633"/>
                </a:lnTo>
                <a:lnTo>
                  <a:pt x="375412" y="344254"/>
                </a:lnTo>
                <a:lnTo>
                  <a:pt x="523875" y="344254"/>
                </a:lnTo>
                <a:close/>
              </a:path>
              <a:path extrusionOk="0" h="544829" w="571500">
                <a:moveTo>
                  <a:pt x="279212" y="405633"/>
                </a:moveTo>
                <a:lnTo>
                  <a:pt x="190500" y="405633"/>
                </a:lnTo>
                <a:lnTo>
                  <a:pt x="190500" y="462236"/>
                </a:lnTo>
                <a:lnTo>
                  <a:pt x="279212" y="405633"/>
                </a:lnTo>
                <a:close/>
              </a:path>
              <a:path extrusionOk="0" h="544829" w="571500">
                <a:moveTo>
                  <a:pt x="571500" y="200554"/>
                </a:moveTo>
                <a:lnTo>
                  <a:pt x="571500" y="176602"/>
                </a:lnTo>
                <a:lnTo>
                  <a:pt x="569609" y="167330"/>
                </a:lnTo>
                <a:lnTo>
                  <a:pt x="564475" y="159711"/>
                </a:lnTo>
                <a:lnTo>
                  <a:pt x="556899" y="154549"/>
                </a:lnTo>
                <a:lnTo>
                  <a:pt x="547687" y="152649"/>
                </a:lnTo>
                <a:lnTo>
                  <a:pt x="538475" y="154549"/>
                </a:lnTo>
                <a:lnTo>
                  <a:pt x="530899" y="159711"/>
                </a:lnTo>
                <a:lnTo>
                  <a:pt x="525765" y="167330"/>
                </a:lnTo>
                <a:lnTo>
                  <a:pt x="523875" y="176602"/>
                </a:lnTo>
                <a:lnTo>
                  <a:pt x="523875" y="200554"/>
                </a:lnTo>
                <a:lnTo>
                  <a:pt x="571500" y="200554"/>
                </a:lnTo>
                <a:close/>
              </a:path>
              <a:path extrusionOk="0" h="544829" w="571500">
                <a:moveTo>
                  <a:pt x="571500" y="368206"/>
                </a:moveTo>
                <a:lnTo>
                  <a:pt x="571500" y="344254"/>
                </a:lnTo>
                <a:lnTo>
                  <a:pt x="523875" y="344254"/>
                </a:lnTo>
                <a:lnTo>
                  <a:pt x="523875" y="368206"/>
                </a:lnTo>
                <a:lnTo>
                  <a:pt x="525765" y="377478"/>
                </a:lnTo>
                <a:lnTo>
                  <a:pt x="530899" y="385097"/>
                </a:lnTo>
                <a:lnTo>
                  <a:pt x="538475" y="390259"/>
                </a:lnTo>
                <a:lnTo>
                  <a:pt x="547687" y="392159"/>
                </a:lnTo>
                <a:lnTo>
                  <a:pt x="556899" y="390259"/>
                </a:lnTo>
                <a:lnTo>
                  <a:pt x="564475" y="385097"/>
                </a:lnTo>
                <a:lnTo>
                  <a:pt x="569609" y="377478"/>
                </a:lnTo>
                <a:lnTo>
                  <a:pt x="571500" y="36820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2" name="Google Shape;2182;p143"/>
          <p:cNvSpPr/>
          <p:nvPr/>
        </p:nvSpPr>
        <p:spPr>
          <a:xfrm>
            <a:off x="5219700" y="8331200"/>
            <a:ext cx="584200" cy="571500"/>
          </a:xfrm>
          <a:custGeom>
            <a:rect b="b" l="l" r="r" t="t"/>
            <a:pathLst>
              <a:path extrusionOk="0" h="571500" w="584200">
                <a:moveTo>
                  <a:pt x="452195" y="47625"/>
                </a:moveTo>
                <a:lnTo>
                  <a:pt x="426311" y="31905"/>
                </a:lnTo>
                <a:lnTo>
                  <a:pt x="384404" y="14573"/>
                </a:lnTo>
                <a:lnTo>
                  <a:pt x="339466" y="3741"/>
                </a:lnTo>
                <a:lnTo>
                  <a:pt x="292100" y="0"/>
                </a:lnTo>
                <a:lnTo>
                  <a:pt x="244733" y="3741"/>
                </a:lnTo>
                <a:lnTo>
                  <a:pt x="199795" y="14573"/>
                </a:lnTo>
                <a:lnTo>
                  <a:pt x="157888" y="31905"/>
                </a:lnTo>
                <a:lnTo>
                  <a:pt x="119614" y="55149"/>
                </a:lnTo>
                <a:lnTo>
                  <a:pt x="85575" y="83715"/>
                </a:lnTo>
                <a:lnTo>
                  <a:pt x="56374" y="117013"/>
                </a:lnTo>
                <a:lnTo>
                  <a:pt x="32614" y="154456"/>
                </a:lnTo>
                <a:lnTo>
                  <a:pt x="14896" y="195452"/>
                </a:lnTo>
                <a:lnTo>
                  <a:pt x="3824" y="239413"/>
                </a:lnTo>
                <a:lnTo>
                  <a:pt x="0" y="285750"/>
                </a:lnTo>
                <a:lnTo>
                  <a:pt x="3824" y="332086"/>
                </a:lnTo>
                <a:lnTo>
                  <a:pt x="14896" y="376047"/>
                </a:lnTo>
                <a:lnTo>
                  <a:pt x="32614" y="417043"/>
                </a:lnTo>
                <a:lnTo>
                  <a:pt x="48679" y="442358"/>
                </a:lnTo>
                <a:lnTo>
                  <a:pt x="48679" y="285750"/>
                </a:lnTo>
                <a:lnTo>
                  <a:pt x="53631" y="237808"/>
                </a:lnTo>
                <a:lnTo>
                  <a:pt x="67832" y="193132"/>
                </a:lnTo>
                <a:lnTo>
                  <a:pt x="90297" y="152686"/>
                </a:lnTo>
                <a:lnTo>
                  <a:pt x="120040" y="117433"/>
                </a:lnTo>
                <a:lnTo>
                  <a:pt x="156077" y="88337"/>
                </a:lnTo>
                <a:lnTo>
                  <a:pt x="197422" y="66361"/>
                </a:lnTo>
                <a:lnTo>
                  <a:pt x="243091" y="52469"/>
                </a:lnTo>
                <a:lnTo>
                  <a:pt x="292100" y="47625"/>
                </a:lnTo>
                <a:lnTo>
                  <a:pt x="452195" y="47625"/>
                </a:lnTo>
                <a:close/>
              </a:path>
              <a:path extrusionOk="0" h="571500" w="584200">
                <a:moveTo>
                  <a:pt x="452195" y="523875"/>
                </a:moveTo>
                <a:lnTo>
                  <a:pt x="292100" y="523875"/>
                </a:lnTo>
                <a:lnTo>
                  <a:pt x="243091" y="519030"/>
                </a:lnTo>
                <a:lnTo>
                  <a:pt x="197422" y="505138"/>
                </a:lnTo>
                <a:lnTo>
                  <a:pt x="156077" y="483162"/>
                </a:lnTo>
                <a:lnTo>
                  <a:pt x="120040" y="454066"/>
                </a:lnTo>
                <a:lnTo>
                  <a:pt x="90297" y="418813"/>
                </a:lnTo>
                <a:lnTo>
                  <a:pt x="67832" y="378367"/>
                </a:lnTo>
                <a:lnTo>
                  <a:pt x="53631" y="333691"/>
                </a:lnTo>
                <a:lnTo>
                  <a:pt x="48679" y="285750"/>
                </a:lnTo>
                <a:lnTo>
                  <a:pt x="48679" y="442358"/>
                </a:lnTo>
                <a:lnTo>
                  <a:pt x="85575" y="487784"/>
                </a:lnTo>
                <a:lnTo>
                  <a:pt x="119614" y="516350"/>
                </a:lnTo>
                <a:lnTo>
                  <a:pt x="157888" y="539594"/>
                </a:lnTo>
                <a:lnTo>
                  <a:pt x="199795" y="556926"/>
                </a:lnTo>
                <a:lnTo>
                  <a:pt x="244733" y="567758"/>
                </a:lnTo>
                <a:lnTo>
                  <a:pt x="292100" y="571500"/>
                </a:lnTo>
                <a:lnTo>
                  <a:pt x="339466" y="567758"/>
                </a:lnTo>
                <a:lnTo>
                  <a:pt x="384404" y="556926"/>
                </a:lnTo>
                <a:lnTo>
                  <a:pt x="426311" y="539594"/>
                </a:lnTo>
                <a:lnTo>
                  <a:pt x="452195" y="523875"/>
                </a:lnTo>
                <a:close/>
              </a:path>
              <a:path extrusionOk="0" h="571500" w="584200">
                <a:moveTo>
                  <a:pt x="419859" y="142875"/>
                </a:moveTo>
                <a:lnTo>
                  <a:pt x="413929" y="137073"/>
                </a:lnTo>
                <a:lnTo>
                  <a:pt x="377774" y="114597"/>
                </a:lnTo>
                <a:lnTo>
                  <a:pt x="336776" y="100276"/>
                </a:lnTo>
                <a:lnTo>
                  <a:pt x="292100" y="95250"/>
                </a:lnTo>
                <a:lnTo>
                  <a:pt x="247423" y="100276"/>
                </a:lnTo>
                <a:lnTo>
                  <a:pt x="206425" y="114597"/>
                </a:lnTo>
                <a:lnTo>
                  <a:pt x="170270" y="137073"/>
                </a:lnTo>
                <a:lnTo>
                  <a:pt x="140123" y="166566"/>
                </a:lnTo>
                <a:lnTo>
                  <a:pt x="117148" y="201935"/>
                </a:lnTo>
                <a:lnTo>
                  <a:pt x="102509" y="242043"/>
                </a:lnTo>
                <a:lnTo>
                  <a:pt x="97370" y="285750"/>
                </a:lnTo>
                <a:lnTo>
                  <a:pt x="102509" y="329456"/>
                </a:lnTo>
                <a:lnTo>
                  <a:pt x="117148" y="369564"/>
                </a:lnTo>
                <a:lnTo>
                  <a:pt x="140123" y="404933"/>
                </a:lnTo>
                <a:lnTo>
                  <a:pt x="146050" y="410731"/>
                </a:lnTo>
                <a:lnTo>
                  <a:pt x="146050" y="285750"/>
                </a:lnTo>
                <a:lnTo>
                  <a:pt x="153498" y="240601"/>
                </a:lnTo>
                <a:lnTo>
                  <a:pt x="174237" y="201381"/>
                </a:lnTo>
                <a:lnTo>
                  <a:pt x="205857" y="170449"/>
                </a:lnTo>
                <a:lnTo>
                  <a:pt x="245947" y="150161"/>
                </a:lnTo>
                <a:lnTo>
                  <a:pt x="292100" y="142875"/>
                </a:lnTo>
                <a:lnTo>
                  <a:pt x="419859" y="142875"/>
                </a:lnTo>
                <a:close/>
              </a:path>
              <a:path extrusionOk="0" h="571500" w="584200">
                <a:moveTo>
                  <a:pt x="419859" y="428625"/>
                </a:moveTo>
                <a:lnTo>
                  <a:pt x="292100" y="428625"/>
                </a:lnTo>
                <a:lnTo>
                  <a:pt x="245947" y="421338"/>
                </a:lnTo>
                <a:lnTo>
                  <a:pt x="205857" y="401050"/>
                </a:lnTo>
                <a:lnTo>
                  <a:pt x="174237" y="370118"/>
                </a:lnTo>
                <a:lnTo>
                  <a:pt x="153498" y="330898"/>
                </a:lnTo>
                <a:lnTo>
                  <a:pt x="146050" y="285750"/>
                </a:lnTo>
                <a:lnTo>
                  <a:pt x="146050" y="410731"/>
                </a:lnTo>
                <a:lnTo>
                  <a:pt x="170270" y="434426"/>
                </a:lnTo>
                <a:lnTo>
                  <a:pt x="206425" y="456902"/>
                </a:lnTo>
                <a:lnTo>
                  <a:pt x="247423" y="471223"/>
                </a:lnTo>
                <a:lnTo>
                  <a:pt x="292100" y="476250"/>
                </a:lnTo>
                <a:lnTo>
                  <a:pt x="336776" y="471223"/>
                </a:lnTo>
                <a:lnTo>
                  <a:pt x="377774" y="456902"/>
                </a:lnTo>
                <a:lnTo>
                  <a:pt x="413929" y="434426"/>
                </a:lnTo>
                <a:lnTo>
                  <a:pt x="419859" y="428625"/>
                </a:lnTo>
                <a:close/>
              </a:path>
              <a:path extrusionOk="0" h="571500" w="584200">
                <a:moveTo>
                  <a:pt x="389470" y="285750"/>
                </a:moveTo>
                <a:lnTo>
                  <a:pt x="381798" y="248734"/>
                </a:lnTo>
                <a:lnTo>
                  <a:pt x="360897" y="218451"/>
                </a:lnTo>
                <a:lnTo>
                  <a:pt x="329940" y="198005"/>
                </a:lnTo>
                <a:lnTo>
                  <a:pt x="292100" y="190500"/>
                </a:lnTo>
                <a:lnTo>
                  <a:pt x="254259" y="198005"/>
                </a:lnTo>
                <a:lnTo>
                  <a:pt x="223302" y="218451"/>
                </a:lnTo>
                <a:lnTo>
                  <a:pt x="202401" y="248734"/>
                </a:lnTo>
                <a:lnTo>
                  <a:pt x="194729" y="285750"/>
                </a:lnTo>
                <a:lnTo>
                  <a:pt x="202401" y="322765"/>
                </a:lnTo>
                <a:lnTo>
                  <a:pt x="223302" y="353048"/>
                </a:lnTo>
                <a:lnTo>
                  <a:pt x="254259" y="373494"/>
                </a:lnTo>
                <a:lnTo>
                  <a:pt x="292100" y="381000"/>
                </a:lnTo>
                <a:lnTo>
                  <a:pt x="329940" y="373494"/>
                </a:lnTo>
                <a:lnTo>
                  <a:pt x="360897" y="353048"/>
                </a:lnTo>
                <a:lnTo>
                  <a:pt x="381798" y="322765"/>
                </a:lnTo>
                <a:lnTo>
                  <a:pt x="389470" y="285750"/>
                </a:lnTo>
                <a:close/>
              </a:path>
              <a:path extrusionOk="0" h="571500" w="584200">
                <a:moveTo>
                  <a:pt x="584200" y="285750"/>
                </a:moveTo>
                <a:lnTo>
                  <a:pt x="580375" y="239413"/>
                </a:lnTo>
                <a:lnTo>
                  <a:pt x="569303" y="195452"/>
                </a:lnTo>
                <a:lnTo>
                  <a:pt x="551585" y="154456"/>
                </a:lnTo>
                <a:lnTo>
                  <a:pt x="527825" y="117013"/>
                </a:lnTo>
                <a:lnTo>
                  <a:pt x="498624" y="83715"/>
                </a:lnTo>
                <a:lnTo>
                  <a:pt x="464585" y="55149"/>
                </a:lnTo>
                <a:lnTo>
                  <a:pt x="452195" y="47625"/>
                </a:lnTo>
                <a:lnTo>
                  <a:pt x="292100" y="47625"/>
                </a:lnTo>
                <a:lnTo>
                  <a:pt x="341108" y="52469"/>
                </a:lnTo>
                <a:lnTo>
                  <a:pt x="386777" y="66361"/>
                </a:lnTo>
                <a:lnTo>
                  <a:pt x="428122" y="88337"/>
                </a:lnTo>
                <a:lnTo>
                  <a:pt x="464159" y="117433"/>
                </a:lnTo>
                <a:lnTo>
                  <a:pt x="493902" y="152686"/>
                </a:lnTo>
                <a:lnTo>
                  <a:pt x="516367" y="193132"/>
                </a:lnTo>
                <a:lnTo>
                  <a:pt x="530568" y="237808"/>
                </a:lnTo>
                <a:lnTo>
                  <a:pt x="535520" y="285750"/>
                </a:lnTo>
                <a:lnTo>
                  <a:pt x="535520" y="442358"/>
                </a:lnTo>
                <a:lnTo>
                  <a:pt x="551585" y="417043"/>
                </a:lnTo>
                <a:lnTo>
                  <a:pt x="569303" y="376047"/>
                </a:lnTo>
                <a:lnTo>
                  <a:pt x="580375" y="332086"/>
                </a:lnTo>
                <a:lnTo>
                  <a:pt x="584200" y="285750"/>
                </a:lnTo>
                <a:close/>
              </a:path>
              <a:path extrusionOk="0" h="571500" w="584200">
                <a:moveTo>
                  <a:pt x="486829" y="285750"/>
                </a:moveTo>
                <a:lnTo>
                  <a:pt x="481690" y="242043"/>
                </a:lnTo>
                <a:lnTo>
                  <a:pt x="467051" y="201935"/>
                </a:lnTo>
                <a:lnTo>
                  <a:pt x="444076" y="166566"/>
                </a:lnTo>
                <a:lnTo>
                  <a:pt x="419859" y="142875"/>
                </a:lnTo>
                <a:lnTo>
                  <a:pt x="292100" y="142875"/>
                </a:lnTo>
                <a:lnTo>
                  <a:pt x="338252" y="150161"/>
                </a:lnTo>
                <a:lnTo>
                  <a:pt x="378342" y="170449"/>
                </a:lnTo>
                <a:lnTo>
                  <a:pt x="409962" y="201381"/>
                </a:lnTo>
                <a:lnTo>
                  <a:pt x="430701" y="240601"/>
                </a:lnTo>
                <a:lnTo>
                  <a:pt x="438150" y="285750"/>
                </a:lnTo>
                <a:lnTo>
                  <a:pt x="438150" y="410731"/>
                </a:lnTo>
                <a:lnTo>
                  <a:pt x="444076" y="404933"/>
                </a:lnTo>
                <a:lnTo>
                  <a:pt x="467051" y="369564"/>
                </a:lnTo>
                <a:lnTo>
                  <a:pt x="481690" y="329456"/>
                </a:lnTo>
                <a:lnTo>
                  <a:pt x="486829" y="285750"/>
                </a:lnTo>
                <a:close/>
              </a:path>
              <a:path extrusionOk="0" h="571500" w="584200">
                <a:moveTo>
                  <a:pt x="438150" y="410731"/>
                </a:moveTo>
                <a:lnTo>
                  <a:pt x="438150" y="285750"/>
                </a:lnTo>
                <a:lnTo>
                  <a:pt x="430701" y="330898"/>
                </a:lnTo>
                <a:lnTo>
                  <a:pt x="409962" y="370118"/>
                </a:lnTo>
                <a:lnTo>
                  <a:pt x="378342" y="401050"/>
                </a:lnTo>
                <a:lnTo>
                  <a:pt x="338252" y="421338"/>
                </a:lnTo>
                <a:lnTo>
                  <a:pt x="292100" y="428625"/>
                </a:lnTo>
                <a:lnTo>
                  <a:pt x="419859" y="428625"/>
                </a:lnTo>
                <a:lnTo>
                  <a:pt x="438150" y="410731"/>
                </a:lnTo>
                <a:close/>
              </a:path>
              <a:path extrusionOk="0" h="571500" w="584200">
                <a:moveTo>
                  <a:pt x="535520" y="442358"/>
                </a:moveTo>
                <a:lnTo>
                  <a:pt x="535520" y="285750"/>
                </a:lnTo>
                <a:lnTo>
                  <a:pt x="530568" y="333691"/>
                </a:lnTo>
                <a:lnTo>
                  <a:pt x="516367" y="378367"/>
                </a:lnTo>
                <a:lnTo>
                  <a:pt x="493902" y="418813"/>
                </a:lnTo>
                <a:lnTo>
                  <a:pt x="464159" y="454066"/>
                </a:lnTo>
                <a:lnTo>
                  <a:pt x="428122" y="483162"/>
                </a:lnTo>
                <a:lnTo>
                  <a:pt x="386777" y="505138"/>
                </a:lnTo>
                <a:lnTo>
                  <a:pt x="341108" y="519030"/>
                </a:lnTo>
                <a:lnTo>
                  <a:pt x="292100" y="523875"/>
                </a:lnTo>
                <a:lnTo>
                  <a:pt x="452195" y="523875"/>
                </a:lnTo>
                <a:lnTo>
                  <a:pt x="464585" y="516350"/>
                </a:lnTo>
                <a:lnTo>
                  <a:pt x="498624" y="487784"/>
                </a:lnTo>
                <a:lnTo>
                  <a:pt x="527825" y="454486"/>
                </a:lnTo>
                <a:lnTo>
                  <a:pt x="535520" y="442358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3" name="Google Shape;2183;p143"/>
          <p:cNvSpPr/>
          <p:nvPr/>
        </p:nvSpPr>
        <p:spPr>
          <a:xfrm>
            <a:off x="1006085" y="990600"/>
            <a:ext cx="543560" cy="292100"/>
          </a:xfrm>
          <a:custGeom>
            <a:rect b="b" l="l" r="r" t="t"/>
            <a:pathLst>
              <a:path extrusionOk="0" h="292100" w="543560">
                <a:moveTo>
                  <a:pt x="405202" y="281647"/>
                </a:moveTo>
                <a:lnTo>
                  <a:pt x="405202" y="276111"/>
                </a:lnTo>
                <a:lnTo>
                  <a:pt x="374166" y="150925"/>
                </a:lnTo>
                <a:lnTo>
                  <a:pt x="280475" y="150925"/>
                </a:lnTo>
                <a:lnTo>
                  <a:pt x="9795" y="85072"/>
                </a:lnTo>
                <a:lnTo>
                  <a:pt x="2938" y="89310"/>
                </a:lnTo>
                <a:lnTo>
                  <a:pt x="654" y="96483"/>
                </a:lnTo>
                <a:lnTo>
                  <a:pt x="0" y="99743"/>
                </a:lnTo>
                <a:lnTo>
                  <a:pt x="0" y="106914"/>
                </a:lnTo>
                <a:lnTo>
                  <a:pt x="3265" y="112130"/>
                </a:lnTo>
                <a:lnTo>
                  <a:pt x="8163" y="114739"/>
                </a:lnTo>
                <a:lnTo>
                  <a:pt x="388767" y="292100"/>
                </a:lnTo>
                <a:lnTo>
                  <a:pt x="396388" y="292087"/>
                </a:lnTo>
                <a:lnTo>
                  <a:pt x="400300" y="288505"/>
                </a:lnTo>
                <a:lnTo>
                  <a:pt x="403246" y="285572"/>
                </a:lnTo>
                <a:lnTo>
                  <a:pt x="405202" y="281647"/>
                </a:lnTo>
                <a:close/>
              </a:path>
              <a:path extrusionOk="0" h="292100" w="543560">
                <a:moveTo>
                  <a:pt x="543314" y="144405"/>
                </a:moveTo>
                <a:lnTo>
                  <a:pt x="543314" y="73336"/>
                </a:lnTo>
                <a:lnTo>
                  <a:pt x="539073" y="67468"/>
                </a:lnTo>
                <a:lnTo>
                  <a:pt x="532862" y="65838"/>
                </a:lnTo>
                <a:lnTo>
                  <a:pt x="263494" y="311"/>
                </a:lnTo>
                <a:lnTo>
                  <a:pt x="262040" y="0"/>
                </a:lnTo>
                <a:lnTo>
                  <a:pt x="256420" y="0"/>
                </a:lnTo>
                <a:lnTo>
                  <a:pt x="254026" y="637"/>
                </a:lnTo>
                <a:lnTo>
                  <a:pt x="250761" y="4549"/>
                </a:lnTo>
                <a:lnTo>
                  <a:pt x="248475" y="7157"/>
                </a:lnTo>
                <a:lnTo>
                  <a:pt x="247168" y="11069"/>
                </a:lnTo>
                <a:lnTo>
                  <a:pt x="247168" y="17263"/>
                </a:lnTo>
                <a:lnTo>
                  <a:pt x="280475" y="150925"/>
                </a:lnTo>
                <a:lnTo>
                  <a:pt x="372550" y="150925"/>
                </a:lnTo>
                <a:lnTo>
                  <a:pt x="372550" y="144405"/>
                </a:lnTo>
                <a:lnTo>
                  <a:pt x="543314" y="144405"/>
                </a:lnTo>
                <a:close/>
              </a:path>
              <a:path extrusionOk="0" h="292100" w="543560">
                <a:moveTo>
                  <a:pt x="543314" y="195262"/>
                </a:moveTo>
                <a:lnTo>
                  <a:pt x="543314" y="144405"/>
                </a:lnTo>
                <a:lnTo>
                  <a:pt x="372550" y="144405"/>
                </a:lnTo>
                <a:lnTo>
                  <a:pt x="523718" y="200151"/>
                </a:lnTo>
                <a:lnTo>
                  <a:pt x="525687" y="201129"/>
                </a:lnTo>
                <a:lnTo>
                  <a:pt x="527643" y="201782"/>
                </a:lnTo>
                <a:lnTo>
                  <a:pt x="537117" y="201782"/>
                </a:lnTo>
                <a:lnTo>
                  <a:pt x="543314" y="195262"/>
                </a:lnTo>
                <a:close/>
              </a:path>
              <a:path extrusionOk="0" h="292100" w="543560">
                <a:moveTo>
                  <a:pt x="374166" y="150925"/>
                </a:moveTo>
                <a:lnTo>
                  <a:pt x="372550" y="144405"/>
                </a:lnTo>
                <a:lnTo>
                  <a:pt x="372550" y="150925"/>
                </a:lnTo>
                <a:lnTo>
                  <a:pt x="374166" y="150925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4" name="Google Shape;2184;p143"/>
          <p:cNvSpPr/>
          <p:nvPr/>
        </p:nvSpPr>
        <p:spPr>
          <a:xfrm>
            <a:off x="1029058" y="8610777"/>
            <a:ext cx="557530" cy="609600"/>
          </a:xfrm>
          <a:custGeom>
            <a:rect b="b" l="l" r="r" t="t"/>
            <a:pathLst>
              <a:path extrusionOk="0" h="609600" w="557530">
                <a:moveTo>
                  <a:pt x="233680" y="449580"/>
                </a:moveTo>
                <a:lnTo>
                  <a:pt x="222250" y="430530"/>
                </a:lnTo>
                <a:lnTo>
                  <a:pt x="219709" y="425450"/>
                </a:lnTo>
                <a:lnTo>
                  <a:pt x="67309" y="425450"/>
                </a:lnTo>
                <a:lnTo>
                  <a:pt x="59690" y="421640"/>
                </a:lnTo>
                <a:lnTo>
                  <a:pt x="45719" y="415290"/>
                </a:lnTo>
                <a:lnTo>
                  <a:pt x="31750" y="410210"/>
                </a:lnTo>
                <a:lnTo>
                  <a:pt x="24130" y="408940"/>
                </a:lnTo>
                <a:lnTo>
                  <a:pt x="22859" y="408940"/>
                </a:lnTo>
                <a:lnTo>
                  <a:pt x="21590" y="410210"/>
                </a:lnTo>
                <a:lnTo>
                  <a:pt x="10159" y="430530"/>
                </a:lnTo>
                <a:lnTo>
                  <a:pt x="2540" y="443230"/>
                </a:lnTo>
                <a:lnTo>
                  <a:pt x="0" y="449580"/>
                </a:lnTo>
                <a:lnTo>
                  <a:pt x="3809" y="455930"/>
                </a:lnTo>
                <a:lnTo>
                  <a:pt x="15240" y="466090"/>
                </a:lnTo>
                <a:lnTo>
                  <a:pt x="27940" y="474980"/>
                </a:lnTo>
                <a:lnTo>
                  <a:pt x="35559" y="481330"/>
                </a:lnTo>
                <a:lnTo>
                  <a:pt x="35559" y="569262"/>
                </a:lnTo>
                <a:lnTo>
                  <a:pt x="59690" y="560070"/>
                </a:lnTo>
                <a:lnTo>
                  <a:pt x="67309" y="556260"/>
                </a:lnTo>
                <a:lnTo>
                  <a:pt x="76200" y="556260"/>
                </a:lnTo>
                <a:lnTo>
                  <a:pt x="76200" y="490220"/>
                </a:lnTo>
                <a:lnTo>
                  <a:pt x="78740" y="474980"/>
                </a:lnTo>
                <a:lnTo>
                  <a:pt x="87630" y="461010"/>
                </a:lnTo>
                <a:lnTo>
                  <a:pt x="100330" y="452120"/>
                </a:lnTo>
                <a:lnTo>
                  <a:pt x="116840" y="44958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35559" y="569262"/>
                </a:moveTo>
                <a:lnTo>
                  <a:pt x="35559" y="500380"/>
                </a:lnTo>
                <a:lnTo>
                  <a:pt x="27940" y="505460"/>
                </a:lnTo>
                <a:lnTo>
                  <a:pt x="15240" y="515620"/>
                </a:lnTo>
                <a:lnTo>
                  <a:pt x="3809" y="524510"/>
                </a:lnTo>
                <a:lnTo>
                  <a:pt x="0" y="530860"/>
                </a:lnTo>
                <a:lnTo>
                  <a:pt x="2540" y="537210"/>
                </a:lnTo>
                <a:lnTo>
                  <a:pt x="10159" y="549910"/>
                </a:lnTo>
                <a:lnTo>
                  <a:pt x="21590" y="570230"/>
                </a:lnTo>
                <a:lnTo>
                  <a:pt x="22859" y="571500"/>
                </a:lnTo>
                <a:lnTo>
                  <a:pt x="24130" y="571500"/>
                </a:lnTo>
                <a:lnTo>
                  <a:pt x="33019" y="570230"/>
                </a:lnTo>
                <a:lnTo>
                  <a:pt x="35559" y="569262"/>
                </a:lnTo>
                <a:close/>
              </a:path>
              <a:path extrusionOk="0" h="609600" w="557530">
                <a:moveTo>
                  <a:pt x="165100" y="425450"/>
                </a:moveTo>
                <a:lnTo>
                  <a:pt x="160019" y="421640"/>
                </a:lnTo>
                <a:lnTo>
                  <a:pt x="153669" y="417830"/>
                </a:lnTo>
                <a:lnTo>
                  <a:pt x="148590" y="415290"/>
                </a:lnTo>
                <a:lnTo>
                  <a:pt x="147319" y="405130"/>
                </a:lnTo>
                <a:lnTo>
                  <a:pt x="144780" y="388620"/>
                </a:lnTo>
                <a:lnTo>
                  <a:pt x="142240" y="374650"/>
                </a:lnTo>
                <a:lnTo>
                  <a:pt x="138430" y="368300"/>
                </a:lnTo>
                <a:lnTo>
                  <a:pt x="93980" y="368300"/>
                </a:lnTo>
                <a:lnTo>
                  <a:pt x="90169" y="374650"/>
                </a:lnTo>
                <a:lnTo>
                  <a:pt x="87630" y="388620"/>
                </a:lnTo>
                <a:lnTo>
                  <a:pt x="85090" y="405130"/>
                </a:lnTo>
                <a:lnTo>
                  <a:pt x="83819" y="415290"/>
                </a:lnTo>
                <a:lnTo>
                  <a:pt x="78740" y="417830"/>
                </a:lnTo>
                <a:lnTo>
                  <a:pt x="72390" y="421640"/>
                </a:lnTo>
                <a:lnTo>
                  <a:pt x="67309" y="425450"/>
                </a:lnTo>
                <a:lnTo>
                  <a:pt x="165100" y="425450"/>
                </a:lnTo>
                <a:close/>
              </a:path>
              <a:path extrusionOk="0" h="609600" w="557530">
                <a:moveTo>
                  <a:pt x="165100" y="556260"/>
                </a:moveTo>
                <a:lnTo>
                  <a:pt x="67309" y="556260"/>
                </a:lnTo>
                <a:lnTo>
                  <a:pt x="72390" y="560070"/>
                </a:lnTo>
                <a:lnTo>
                  <a:pt x="78740" y="562610"/>
                </a:lnTo>
                <a:lnTo>
                  <a:pt x="83819" y="565150"/>
                </a:lnTo>
                <a:lnTo>
                  <a:pt x="85090" y="575310"/>
                </a:lnTo>
                <a:lnTo>
                  <a:pt x="87630" y="591820"/>
                </a:lnTo>
                <a:lnTo>
                  <a:pt x="90169" y="605790"/>
                </a:lnTo>
                <a:lnTo>
                  <a:pt x="92709" y="609422"/>
                </a:lnTo>
                <a:lnTo>
                  <a:pt x="139700" y="609422"/>
                </a:lnTo>
                <a:lnTo>
                  <a:pt x="142240" y="605790"/>
                </a:lnTo>
                <a:lnTo>
                  <a:pt x="144780" y="591820"/>
                </a:lnTo>
                <a:lnTo>
                  <a:pt x="147319" y="575310"/>
                </a:lnTo>
                <a:lnTo>
                  <a:pt x="148590" y="565150"/>
                </a:lnTo>
                <a:lnTo>
                  <a:pt x="160019" y="560070"/>
                </a:lnTo>
                <a:lnTo>
                  <a:pt x="165100" y="556260"/>
                </a:lnTo>
                <a:close/>
              </a:path>
              <a:path extrusionOk="0" h="609600" w="557530">
                <a:moveTo>
                  <a:pt x="142240" y="275590"/>
                </a:moveTo>
                <a:lnTo>
                  <a:pt x="142240" y="134620"/>
                </a:lnTo>
                <a:lnTo>
                  <a:pt x="139700" y="139700"/>
                </a:lnTo>
                <a:lnTo>
                  <a:pt x="134619" y="152400"/>
                </a:lnTo>
                <a:lnTo>
                  <a:pt x="132080" y="157480"/>
                </a:lnTo>
                <a:lnTo>
                  <a:pt x="83819" y="165100"/>
                </a:lnTo>
                <a:lnTo>
                  <a:pt x="78740" y="166370"/>
                </a:lnTo>
                <a:lnTo>
                  <a:pt x="76200" y="170180"/>
                </a:lnTo>
                <a:lnTo>
                  <a:pt x="76200" y="238760"/>
                </a:lnTo>
                <a:lnTo>
                  <a:pt x="78740" y="242570"/>
                </a:lnTo>
                <a:lnTo>
                  <a:pt x="83819" y="243840"/>
                </a:lnTo>
                <a:lnTo>
                  <a:pt x="107950" y="248920"/>
                </a:lnTo>
                <a:lnTo>
                  <a:pt x="132080" y="251460"/>
                </a:lnTo>
                <a:lnTo>
                  <a:pt x="137159" y="264160"/>
                </a:lnTo>
                <a:lnTo>
                  <a:pt x="139700" y="269240"/>
                </a:lnTo>
                <a:lnTo>
                  <a:pt x="142240" y="27559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116840" y="530860"/>
                </a:lnTo>
                <a:lnTo>
                  <a:pt x="100330" y="528320"/>
                </a:lnTo>
                <a:lnTo>
                  <a:pt x="87630" y="519430"/>
                </a:lnTo>
                <a:lnTo>
                  <a:pt x="78740" y="506730"/>
                </a:lnTo>
                <a:lnTo>
                  <a:pt x="76200" y="490220"/>
                </a:lnTo>
                <a:lnTo>
                  <a:pt x="76200" y="556260"/>
                </a:lnTo>
                <a:lnTo>
                  <a:pt x="218440" y="5562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92710"/>
                </a:moveTo>
                <a:lnTo>
                  <a:pt x="445769" y="90170"/>
                </a:lnTo>
                <a:lnTo>
                  <a:pt x="439419" y="78740"/>
                </a:lnTo>
                <a:lnTo>
                  <a:pt x="429259" y="67310"/>
                </a:lnTo>
                <a:lnTo>
                  <a:pt x="207009" y="67310"/>
                </a:lnTo>
                <a:lnTo>
                  <a:pt x="198119" y="60960"/>
                </a:lnTo>
                <a:lnTo>
                  <a:pt x="189230" y="53340"/>
                </a:lnTo>
                <a:lnTo>
                  <a:pt x="180340" y="46990"/>
                </a:lnTo>
                <a:lnTo>
                  <a:pt x="171450" y="39370"/>
                </a:lnTo>
                <a:lnTo>
                  <a:pt x="167640" y="36830"/>
                </a:lnTo>
                <a:lnTo>
                  <a:pt x="165100" y="36830"/>
                </a:lnTo>
                <a:lnTo>
                  <a:pt x="153669" y="43180"/>
                </a:lnTo>
                <a:lnTo>
                  <a:pt x="138430" y="57150"/>
                </a:lnTo>
                <a:lnTo>
                  <a:pt x="124459" y="72390"/>
                </a:lnTo>
                <a:lnTo>
                  <a:pt x="114300" y="83820"/>
                </a:lnTo>
                <a:lnTo>
                  <a:pt x="113030" y="85090"/>
                </a:lnTo>
                <a:lnTo>
                  <a:pt x="111759" y="87630"/>
                </a:lnTo>
                <a:lnTo>
                  <a:pt x="111759" y="95250"/>
                </a:lnTo>
                <a:lnTo>
                  <a:pt x="114300" y="96520"/>
                </a:lnTo>
                <a:lnTo>
                  <a:pt x="142240" y="134620"/>
                </a:lnTo>
                <a:lnTo>
                  <a:pt x="142240" y="355600"/>
                </a:lnTo>
                <a:lnTo>
                  <a:pt x="147319" y="360680"/>
                </a:lnTo>
                <a:lnTo>
                  <a:pt x="158750" y="370840"/>
                </a:lnTo>
                <a:lnTo>
                  <a:pt x="160019" y="372110"/>
                </a:lnTo>
                <a:lnTo>
                  <a:pt x="168909" y="372110"/>
                </a:lnTo>
                <a:lnTo>
                  <a:pt x="171450" y="370840"/>
                </a:lnTo>
                <a:lnTo>
                  <a:pt x="198119" y="347980"/>
                </a:lnTo>
                <a:lnTo>
                  <a:pt x="198119" y="204470"/>
                </a:lnTo>
                <a:lnTo>
                  <a:pt x="204469" y="172720"/>
                </a:lnTo>
                <a:lnTo>
                  <a:pt x="220980" y="147320"/>
                </a:lnTo>
                <a:lnTo>
                  <a:pt x="247650" y="129540"/>
                </a:lnTo>
                <a:lnTo>
                  <a:pt x="278130" y="123190"/>
                </a:lnTo>
                <a:lnTo>
                  <a:pt x="422909" y="123190"/>
                </a:lnTo>
                <a:lnTo>
                  <a:pt x="443230" y="96520"/>
                </a:lnTo>
                <a:lnTo>
                  <a:pt x="444500" y="95250"/>
                </a:lnTo>
                <a:lnTo>
                  <a:pt x="445769" y="92710"/>
                </a:lnTo>
                <a:close/>
              </a:path>
              <a:path extrusionOk="0" h="609600" w="557530">
                <a:moveTo>
                  <a:pt x="142240" y="355600"/>
                </a:moveTo>
                <a:lnTo>
                  <a:pt x="142240" y="275590"/>
                </a:lnTo>
                <a:lnTo>
                  <a:pt x="114300" y="312420"/>
                </a:lnTo>
                <a:lnTo>
                  <a:pt x="113030" y="313690"/>
                </a:lnTo>
                <a:lnTo>
                  <a:pt x="111759" y="316230"/>
                </a:lnTo>
                <a:lnTo>
                  <a:pt x="111759" y="318770"/>
                </a:lnTo>
                <a:lnTo>
                  <a:pt x="118109" y="330200"/>
                </a:lnTo>
                <a:lnTo>
                  <a:pt x="132080" y="345440"/>
                </a:lnTo>
                <a:lnTo>
                  <a:pt x="142240" y="355600"/>
                </a:lnTo>
                <a:close/>
              </a:path>
              <a:path extrusionOk="0" h="609600" w="557530">
                <a:moveTo>
                  <a:pt x="233680" y="449580"/>
                </a:moveTo>
                <a:lnTo>
                  <a:pt x="116840" y="449580"/>
                </a:lnTo>
                <a:lnTo>
                  <a:pt x="132080" y="452120"/>
                </a:lnTo>
                <a:lnTo>
                  <a:pt x="144780" y="461010"/>
                </a:lnTo>
                <a:lnTo>
                  <a:pt x="153669" y="474980"/>
                </a:lnTo>
                <a:lnTo>
                  <a:pt x="157480" y="490220"/>
                </a:lnTo>
                <a:lnTo>
                  <a:pt x="157480" y="530860"/>
                </a:lnTo>
                <a:lnTo>
                  <a:pt x="196850" y="530860"/>
                </a:lnTo>
                <a:lnTo>
                  <a:pt x="196850" y="481330"/>
                </a:lnTo>
                <a:lnTo>
                  <a:pt x="204469" y="474980"/>
                </a:lnTo>
                <a:lnTo>
                  <a:pt x="217169" y="466090"/>
                </a:lnTo>
                <a:lnTo>
                  <a:pt x="228600" y="45593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157480" y="530860"/>
                </a:moveTo>
                <a:lnTo>
                  <a:pt x="157480" y="490220"/>
                </a:lnTo>
                <a:lnTo>
                  <a:pt x="153669" y="506730"/>
                </a:lnTo>
                <a:lnTo>
                  <a:pt x="144780" y="519430"/>
                </a:lnTo>
                <a:lnTo>
                  <a:pt x="132080" y="528320"/>
                </a:lnTo>
                <a:lnTo>
                  <a:pt x="116840" y="530860"/>
                </a:lnTo>
                <a:lnTo>
                  <a:pt x="157480" y="530860"/>
                </a:lnTo>
                <a:close/>
              </a:path>
              <a:path extrusionOk="0" h="609600" w="557530">
                <a:moveTo>
                  <a:pt x="219709" y="425450"/>
                </a:moveTo>
                <a:lnTo>
                  <a:pt x="214630" y="417830"/>
                </a:lnTo>
                <a:lnTo>
                  <a:pt x="210819" y="410210"/>
                </a:lnTo>
                <a:lnTo>
                  <a:pt x="210819" y="408940"/>
                </a:lnTo>
                <a:lnTo>
                  <a:pt x="208280" y="408940"/>
                </a:lnTo>
                <a:lnTo>
                  <a:pt x="200659" y="410210"/>
                </a:lnTo>
                <a:lnTo>
                  <a:pt x="186690" y="415290"/>
                </a:lnTo>
                <a:lnTo>
                  <a:pt x="173990" y="421640"/>
                </a:lnTo>
                <a:lnTo>
                  <a:pt x="165100" y="425450"/>
                </a:lnTo>
                <a:lnTo>
                  <a:pt x="219709" y="425450"/>
                </a:lnTo>
                <a:close/>
              </a:path>
              <a:path extrusionOk="0" h="609600" w="557530">
                <a:moveTo>
                  <a:pt x="218440" y="556260"/>
                </a:moveTo>
                <a:lnTo>
                  <a:pt x="165100" y="556260"/>
                </a:lnTo>
                <a:lnTo>
                  <a:pt x="173990" y="560070"/>
                </a:lnTo>
                <a:lnTo>
                  <a:pt x="200659" y="570230"/>
                </a:lnTo>
                <a:lnTo>
                  <a:pt x="208280" y="571500"/>
                </a:lnTo>
                <a:lnTo>
                  <a:pt x="210819" y="571500"/>
                </a:lnTo>
                <a:lnTo>
                  <a:pt x="210819" y="570230"/>
                </a:lnTo>
                <a:lnTo>
                  <a:pt x="215900" y="562610"/>
                </a:lnTo>
                <a:lnTo>
                  <a:pt x="218440" y="556260"/>
                </a:lnTo>
                <a:close/>
              </a:path>
              <a:path extrusionOk="0" h="609600" w="557530">
                <a:moveTo>
                  <a:pt x="198119" y="494030"/>
                </a:moveTo>
                <a:lnTo>
                  <a:pt x="198119" y="487680"/>
                </a:lnTo>
                <a:lnTo>
                  <a:pt x="196850" y="481330"/>
                </a:lnTo>
                <a:lnTo>
                  <a:pt x="196850" y="500380"/>
                </a:lnTo>
                <a:lnTo>
                  <a:pt x="198119" y="49403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223519" y="520700"/>
                </a:lnTo>
                <a:lnTo>
                  <a:pt x="215900" y="514350"/>
                </a:lnTo>
                <a:lnTo>
                  <a:pt x="205740" y="506730"/>
                </a:lnTo>
                <a:lnTo>
                  <a:pt x="196850" y="500380"/>
                </a:lnTo>
                <a:lnTo>
                  <a:pt x="196850" y="5308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321310"/>
                </a:moveTo>
                <a:lnTo>
                  <a:pt x="445769" y="314960"/>
                </a:lnTo>
                <a:lnTo>
                  <a:pt x="443230" y="312420"/>
                </a:lnTo>
                <a:lnTo>
                  <a:pt x="422909" y="285750"/>
                </a:lnTo>
                <a:lnTo>
                  <a:pt x="278130" y="285750"/>
                </a:lnTo>
                <a:lnTo>
                  <a:pt x="247650" y="279400"/>
                </a:lnTo>
                <a:lnTo>
                  <a:pt x="220980" y="261620"/>
                </a:lnTo>
                <a:lnTo>
                  <a:pt x="204469" y="236220"/>
                </a:lnTo>
                <a:lnTo>
                  <a:pt x="198119" y="204470"/>
                </a:lnTo>
                <a:lnTo>
                  <a:pt x="198119" y="347980"/>
                </a:lnTo>
                <a:lnTo>
                  <a:pt x="208280" y="341630"/>
                </a:lnTo>
                <a:lnTo>
                  <a:pt x="427990" y="341630"/>
                </a:lnTo>
                <a:lnTo>
                  <a:pt x="433069" y="336550"/>
                </a:lnTo>
                <a:lnTo>
                  <a:pt x="443230" y="325120"/>
                </a:lnTo>
                <a:lnTo>
                  <a:pt x="444500" y="323850"/>
                </a:lnTo>
                <a:lnTo>
                  <a:pt x="445769" y="321310"/>
                </a:lnTo>
                <a:close/>
              </a:path>
              <a:path extrusionOk="0" h="609600" w="557530">
                <a:moveTo>
                  <a:pt x="349250" y="67310"/>
                </a:moveTo>
                <a:lnTo>
                  <a:pt x="325119" y="57150"/>
                </a:lnTo>
                <a:lnTo>
                  <a:pt x="317500" y="3810"/>
                </a:lnTo>
                <a:lnTo>
                  <a:pt x="312419" y="0"/>
                </a:lnTo>
                <a:lnTo>
                  <a:pt x="245109" y="0"/>
                </a:lnTo>
                <a:lnTo>
                  <a:pt x="241300" y="3810"/>
                </a:lnTo>
                <a:lnTo>
                  <a:pt x="241300" y="7620"/>
                </a:lnTo>
                <a:lnTo>
                  <a:pt x="233680" y="57150"/>
                </a:lnTo>
                <a:lnTo>
                  <a:pt x="226059" y="58420"/>
                </a:lnTo>
                <a:lnTo>
                  <a:pt x="219709" y="60960"/>
                </a:lnTo>
                <a:lnTo>
                  <a:pt x="213359" y="64770"/>
                </a:lnTo>
                <a:lnTo>
                  <a:pt x="207009" y="67310"/>
                </a:lnTo>
                <a:lnTo>
                  <a:pt x="349250" y="67310"/>
                </a:lnTo>
                <a:close/>
              </a:path>
              <a:path extrusionOk="0" h="609600" w="557530">
                <a:moveTo>
                  <a:pt x="350519" y="341630"/>
                </a:moveTo>
                <a:lnTo>
                  <a:pt x="208280" y="341630"/>
                </a:lnTo>
                <a:lnTo>
                  <a:pt x="213359" y="344170"/>
                </a:lnTo>
                <a:lnTo>
                  <a:pt x="219709" y="347980"/>
                </a:lnTo>
                <a:lnTo>
                  <a:pt x="226059" y="349250"/>
                </a:lnTo>
                <a:lnTo>
                  <a:pt x="232409" y="351790"/>
                </a:lnTo>
                <a:lnTo>
                  <a:pt x="240030" y="405130"/>
                </a:lnTo>
                <a:lnTo>
                  <a:pt x="245109" y="408940"/>
                </a:lnTo>
                <a:lnTo>
                  <a:pt x="312419" y="408940"/>
                </a:lnTo>
                <a:lnTo>
                  <a:pt x="316230" y="405130"/>
                </a:lnTo>
                <a:lnTo>
                  <a:pt x="317500" y="401320"/>
                </a:lnTo>
                <a:lnTo>
                  <a:pt x="323850" y="353060"/>
                </a:lnTo>
                <a:lnTo>
                  <a:pt x="337819" y="347980"/>
                </a:lnTo>
                <a:lnTo>
                  <a:pt x="344169" y="344170"/>
                </a:lnTo>
                <a:lnTo>
                  <a:pt x="350519" y="341630"/>
                </a:lnTo>
                <a:close/>
              </a:path>
              <a:path extrusionOk="0" h="609600" w="557530">
                <a:moveTo>
                  <a:pt x="422909" y="123190"/>
                </a:moveTo>
                <a:lnTo>
                  <a:pt x="278130" y="123190"/>
                </a:lnTo>
                <a:lnTo>
                  <a:pt x="309880" y="129540"/>
                </a:lnTo>
                <a:lnTo>
                  <a:pt x="336550" y="147320"/>
                </a:lnTo>
                <a:lnTo>
                  <a:pt x="353059" y="172720"/>
                </a:lnTo>
                <a:lnTo>
                  <a:pt x="359409" y="204470"/>
                </a:lnTo>
                <a:lnTo>
                  <a:pt x="359409" y="285750"/>
                </a:lnTo>
                <a:lnTo>
                  <a:pt x="415290" y="285750"/>
                </a:lnTo>
                <a:lnTo>
                  <a:pt x="415290" y="133350"/>
                </a:lnTo>
                <a:lnTo>
                  <a:pt x="422909" y="123190"/>
                </a:lnTo>
                <a:close/>
              </a:path>
              <a:path extrusionOk="0" h="609600" w="557530">
                <a:moveTo>
                  <a:pt x="359409" y="285750"/>
                </a:moveTo>
                <a:lnTo>
                  <a:pt x="359409" y="204470"/>
                </a:lnTo>
                <a:lnTo>
                  <a:pt x="353059" y="236220"/>
                </a:lnTo>
                <a:lnTo>
                  <a:pt x="336550" y="261620"/>
                </a:lnTo>
                <a:lnTo>
                  <a:pt x="309880" y="279400"/>
                </a:lnTo>
                <a:lnTo>
                  <a:pt x="278130" y="285750"/>
                </a:lnTo>
                <a:lnTo>
                  <a:pt x="3594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554990" y="443230"/>
                </a:lnTo>
                <a:lnTo>
                  <a:pt x="547369" y="430530"/>
                </a:lnTo>
                <a:lnTo>
                  <a:pt x="544830" y="425450"/>
                </a:lnTo>
                <a:lnTo>
                  <a:pt x="392430" y="425450"/>
                </a:lnTo>
                <a:lnTo>
                  <a:pt x="383540" y="421640"/>
                </a:lnTo>
                <a:lnTo>
                  <a:pt x="370840" y="415290"/>
                </a:lnTo>
                <a:lnTo>
                  <a:pt x="356869" y="410210"/>
                </a:lnTo>
                <a:lnTo>
                  <a:pt x="349250" y="408940"/>
                </a:lnTo>
                <a:lnTo>
                  <a:pt x="346709" y="408940"/>
                </a:lnTo>
                <a:lnTo>
                  <a:pt x="346709" y="410210"/>
                </a:lnTo>
                <a:lnTo>
                  <a:pt x="334009" y="430530"/>
                </a:lnTo>
                <a:lnTo>
                  <a:pt x="327659" y="443230"/>
                </a:lnTo>
                <a:lnTo>
                  <a:pt x="323850" y="449580"/>
                </a:lnTo>
                <a:lnTo>
                  <a:pt x="328930" y="455930"/>
                </a:lnTo>
                <a:lnTo>
                  <a:pt x="340359" y="466090"/>
                </a:lnTo>
                <a:lnTo>
                  <a:pt x="353059" y="474980"/>
                </a:lnTo>
                <a:lnTo>
                  <a:pt x="360680" y="481330"/>
                </a:lnTo>
                <a:lnTo>
                  <a:pt x="360680" y="568778"/>
                </a:lnTo>
                <a:lnTo>
                  <a:pt x="383540" y="560070"/>
                </a:lnTo>
                <a:lnTo>
                  <a:pt x="392430" y="556260"/>
                </a:lnTo>
                <a:lnTo>
                  <a:pt x="400050" y="556260"/>
                </a:lnTo>
                <a:lnTo>
                  <a:pt x="400050" y="490220"/>
                </a:lnTo>
                <a:lnTo>
                  <a:pt x="403859" y="474980"/>
                </a:lnTo>
                <a:lnTo>
                  <a:pt x="412750" y="461010"/>
                </a:lnTo>
                <a:lnTo>
                  <a:pt x="425450" y="452120"/>
                </a:lnTo>
                <a:lnTo>
                  <a:pt x="440690" y="44958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360680" y="568778"/>
                </a:moveTo>
                <a:lnTo>
                  <a:pt x="360680" y="500380"/>
                </a:lnTo>
                <a:lnTo>
                  <a:pt x="353059" y="505460"/>
                </a:lnTo>
                <a:lnTo>
                  <a:pt x="340359" y="515620"/>
                </a:lnTo>
                <a:lnTo>
                  <a:pt x="328930" y="524510"/>
                </a:lnTo>
                <a:lnTo>
                  <a:pt x="323850" y="530860"/>
                </a:lnTo>
                <a:lnTo>
                  <a:pt x="327659" y="537210"/>
                </a:lnTo>
                <a:lnTo>
                  <a:pt x="334009" y="549910"/>
                </a:lnTo>
                <a:lnTo>
                  <a:pt x="346709" y="570230"/>
                </a:lnTo>
                <a:lnTo>
                  <a:pt x="346709" y="571500"/>
                </a:lnTo>
                <a:lnTo>
                  <a:pt x="349250" y="571500"/>
                </a:lnTo>
                <a:lnTo>
                  <a:pt x="356869" y="570230"/>
                </a:lnTo>
                <a:lnTo>
                  <a:pt x="360680" y="568778"/>
                </a:lnTo>
                <a:close/>
              </a:path>
              <a:path extrusionOk="0" h="609600" w="557530">
                <a:moveTo>
                  <a:pt x="429259" y="67310"/>
                </a:moveTo>
                <a:lnTo>
                  <a:pt x="410209" y="48260"/>
                </a:lnTo>
                <a:lnTo>
                  <a:pt x="398780" y="38100"/>
                </a:lnTo>
                <a:lnTo>
                  <a:pt x="397509" y="36830"/>
                </a:lnTo>
                <a:lnTo>
                  <a:pt x="388619" y="36830"/>
                </a:lnTo>
                <a:lnTo>
                  <a:pt x="386080" y="38100"/>
                </a:lnTo>
                <a:lnTo>
                  <a:pt x="359409" y="60960"/>
                </a:lnTo>
                <a:lnTo>
                  <a:pt x="349250" y="67310"/>
                </a:lnTo>
                <a:lnTo>
                  <a:pt x="429259" y="67310"/>
                </a:lnTo>
                <a:close/>
              </a:path>
              <a:path extrusionOk="0" h="609600" w="557530">
                <a:moveTo>
                  <a:pt x="427990" y="341630"/>
                </a:moveTo>
                <a:lnTo>
                  <a:pt x="350519" y="341630"/>
                </a:lnTo>
                <a:lnTo>
                  <a:pt x="359409" y="347980"/>
                </a:lnTo>
                <a:lnTo>
                  <a:pt x="368300" y="355600"/>
                </a:lnTo>
                <a:lnTo>
                  <a:pt x="377190" y="361950"/>
                </a:lnTo>
                <a:lnTo>
                  <a:pt x="386080" y="369570"/>
                </a:lnTo>
                <a:lnTo>
                  <a:pt x="389890" y="372110"/>
                </a:lnTo>
                <a:lnTo>
                  <a:pt x="392430" y="372110"/>
                </a:lnTo>
                <a:lnTo>
                  <a:pt x="402590" y="365760"/>
                </a:lnTo>
                <a:lnTo>
                  <a:pt x="417830" y="351790"/>
                </a:lnTo>
                <a:lnTo>
                  <a:pt x="427990" y="341630"/>
                </a:lnTo>
                <a:close/>
              </a:path>
              <a:path extrusionOk="0" h="609600" w="557530">
                <a:moveTo>
                  <a:pt x="360680" y="500380"/>
                </a:moveTo>
                <a:lnTo>
                  <a:pt x="360680" y="481330"/>
                </a:lnTo>
                <a:lnTo>
                  <a:pt x="359409" y="487680"/>
                </a:lnTo>
                <a:lnTo>
                  <a:pt x="359409" y="494030"/>
                </a:lnTo>
                <a:lnTo>
                  <a:pt x="360680" y="500380"/>
                </a:lnTo>
                <a:close/>
              </a:path>
              <a:path extrusionOk="0" h="609600" w="557530">
                <a:moveTo>
                  <a:pt x="490219" y="425450"/>
                </a:moveTo>
                <a:lnTo>
                  <a:pt x="485140" y="421640"/>
                </a:lnTo>
                <a:lnTo>
                  <a:pt x="478790" y="417830"/>
                </a:lnTo>
                <a:lnTo>
                  <a:pt x="473709" y="415290"/>
                </a:lnTo>
                <a:lnTo>
                  <a:pt x="472440" y="405130"/>
                </a:lnTo>
                <a:lnTo>
                  <a:pt x="469900" y="388620"/>
                </a:lnTo>
                <a:lnTo>
                  <a:pt x="467359" y="374650"/>
                </a:lnTo>
                <a:lnTo>
                  <a:pt x="463550" y="368300"/>
                </a:lnTo>
                <a:lnTo>
                  <a:pt x="419100" y="368300"/>
                </a:lnTo>
                <a:lnTo>
                  <a:pt x="415290" y="374650"/>
                </a:lnTo>
                <a:lnTo>
                  <a:pt x="412750" y="388620"/>
                </a:lnTo>
                <a:lnTo>
                  <a:pt x="410209" y="405130"/>
                </a:lnTo>
                <a:lnTo>
                  <a:pt x="408940" y="415290"/>
                </a:lnTo>
                <a:lnTo>
                  <a:pt x="402590" y="417830"/>
                </a:lnTo>
                <a:lnTo>
                  <a:pt x="392430" y="425450"/>
                </a:lnTo>
                <a:lnTo>
                  <a:pt x="490219" y="425450"/>
                </a:lnTo>
                <a:close/>
              </a:path>
              <a:path extrusionOk="0" h="609600" w="557530">
                <a:moveTo>
                  <a:pt x="490219" y="556260"/>
                </a:moveTo>
                <a:lnTo>
                  <a:pt x="392430" y="556260"/>
                </a:lnTo>
                <a:lnTo>
                  <a:pt x="397509" y="560070"/>
                </a:lnTo>
                <a:lnTo>
                  <a:pt x="402590" y="562610"/>
                </a:lnTo>
                <a:lnTo>
                  <a:pt x="408940" y="565150"/>
                </a:lnTo>
                <a:lnTo>
                  <a:pt x="410209" y="575310"/>
                </a:lnTo>
                <a:lnTo>
                  <a:pt x="412750" y="591820"/>
                </a:lnTo>
                <a:lnTo>
                  <a:pt x="415290" y="605790"/>
                </a:lnTo>
                <a:lnTo>
                  <a:pt x="417830" y="609422"/>
                </a:lnTo>
                <a:lnTo>
                  <a:pt x="464819" y="609422"/>
                </a:lnTo>
                <a:lnTo>
                  <a:pt x="467359" y="605790"/>
                </a:lnTo>
                <a:lnTo>
                  <a:pt x="469900" y="591820"/>
                </a:lnTo>
                <a:lnTo>
                  <a:pt x="472440" y="575310"/>
                </a:lnTo>
                <a:lnTo>
                  <a:pt x="473709" y="565150"/>
                </a:lnTo>
                <a:lnTo>
                  <a:pt x="485140" y="560070"/>
                </a:lnTo>
                <a:lnTo>
                  <a:pt x="490219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440690" y="530860"/>
                </a:lnTo>
                <a:lnTo>
                  <a:pt x="425450" y="528320"/>
                </a:lnTo>
                <a:lnTo>
                  <a:pt x="412750" y="519430"/>
                </a:lnTo>
                <a:lnTo>
                  <a:pt x="403859" y="506730"/>
                </a:lnTo>
                <a:lnTo>
                  <a:pt x="400050" y="490220"/>
                </a:lnTo>
                <a:lnTo>
                  <a:pt x="400050" y="556260"/>
                </a:lnTo>
                <a:lnTo>
                  <a:pt x="543560" y="556260"/>
                </a:lnTo>
                <a:lnTo>
                  <a:pt x="554990" y="537210"/>
                </a:lnTo>
                <a:lnTo>
                  <a:pt x="557530" y="530860"/>
                </a:lnTo>
                <a:close/>
              </a:path>
              <a:path extrusionOk="0" h="609600" w="557530">
                <a:moveTo>
                  <a:pt x="481330" y="238760"/>
                </a:moveTo>
                <a:lnTo>
                  <a:pt x="481330" y="170180"/>
                </a:lnTo>
                <a:lnTo>
                  <a:pt x="478790" y="166370"/>
                </a:lnTo>
                <a:lnTo>
                  <a:pt x="473709" y="165100"/>
                </a:lnTo>
                <a:lnTo>
                  <a:pt x="462280" y="162560"/>
                </a:lnTo>
                <a:lnTo>
                  <a:pt x="449580" y="161290"/>
                </a:lnTo>
                <a:lnTo>
                  <a:pt x="436880" y="158750"/>
                </a:lnTo>
                <a:lnTo>
                  <a:pt x="425450" y="157480"/>
                </a:lnTo>
                <a:lnTo>
                  <a:pt x="422909" y="151130"/>
                </a:lnTo>
                <a:lnTo>
                  <a:pt x="420369" y="146050"/>
                </a:lnTo>
                <a:lnTo>
                  <a:pt x="415290" y="133350"/>
                </a:lnTo>
                <a:lnTo>
                  <a:pt x="415290" y="275590"/>
                </a:lnTo>
                <a:lnTo>
                  <a:pt x="420369" y="262890"/>
                </a:lnTo>
                <a:lnTo>
                  <a:pt x="422909" y="257810"/>
                </a:lnTo>
                <a:lnTo>
                  <a:pt x="425450" y="251460"/>
                </a:lnTo>
                <a:lnTo>
                  <a:pt x="473709" y="243840"/>
                </a:lnTo>
                <a:lnTo>
                  <a:pt x="478790" y="242570"/>
                </a:lnTo>
                <a:lnTo>
                  <a:pt x="481330" y="238760"/>
                </a:lnTo>
                <a:close/>
              </a:path>
              <a:path extrusionOk="0" h="609600" w="557530">
                <a:moveTo>
                  <a:pt x="422909" y="285750"/>
                </a:moveTo>
                <a:lnTo>
                  <a:pt x="415290" y="275590"/>
                </a:lnTo>
                <a:lnTo>
                  <a:pt x="415290" y="285750"/>
                </a:lnTo>
                <a:lnTo>
                  <a:pt x="4229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440690" y="449580"/>
                </a:lnTo>
                <a:lnTo>
                  <a:pt x="457200" y="452120"/>
                </a:lnTo>
                <a:lnTo>
                  <a:pt x="469900" y="461010"/>
                </a:lnTo>
                <a:lnTo>
                  <a:pt x="478790" y="474980"/>
                </a:lnTo>
                <a:lnTo>
                  <a:pt x="481330" y="490220"/>
                </a:lnTo>
                <a:lnTo>
                  <a:pt x="481330" y="530860"/>
                </a:lnTo>
                <a:lnTo>
                  <a:pt x="521969" y="530860"/>
                </a:lnTo>
                <a:lnTo>
                  <a:pt x="521969" y="481330"/>
                </a:lnTo>
                <a:lnTo>
                  <a:pt x="529590" y="474980"/>
                </a:lnTo>
                <a:lnTo>
                  <a:pt x="541019" y="466090"/>
                </a:lnTo>
                <a:lnTo>
                  <a:pt x="552450" y="45593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481330" y="530860"/>
                </a:moveTo>
                <a:lnTo>
                  <a:pt x="481330" y="490220"/>
                </a:lnTo>
                <a:lnTo>
                  <a:pt x="478790" y="506730"/>
                </a:lnTo>
                <a:lnTo>
                  <a:pt x="469900" y="519430"/>
                </a:lnTo>
                <a:lnTo>
                  <a:pt x="457200" y="528320"/>
                </a:lnTo>
                <a:lnTo>
                  <a:pt x="440690" y="530860"/>
                </a:lnTo>
                <a:lnTo>
                  <a:pt x="481330" y="530860"/>
                </a:lnTo>
                <a:close/>
              </a:path>
              <a:path extrusionOk="0" h="609600" w="557530">
                <a:moveTo>
                  <a:pt x="544830" y="425450"/>
                </a:moveTo>
                <a:lnTo>
                  <a:pt x="539750" y="417830"/>
                </a:lnTo>
                <a:lnTo>
                  <a:pt x="535940" y="410210"/>
                </a:lnTo>
                <a:lnTo>
                  <a:pt x="534669" y="408940"/>
                </a:lnTo>
                <a:lnTo>
                  <a:pt x="533400" y="408940"/>
                </a:lnTo>
                <a:lnTo>
                  <a:pt x="525780" y="410210"/>
                </a:lnTo>
                <a:lnTo>
                  <a:pt x="511809" y="415290"/>
                </a:lnTo>
                <a:lnTo>
                  <a:pt x="497840" y="421640"/>
                </a:lnTo>
                <a:lnTo>
                  <a:pt x="490219" y="425450"/>
                </a:lnTo>
                <a:lnTo>
                  <a:pt x="544830" y="425450"/>
                </a:lnTo>
                <a:close/>
              </a:path>
              <a:path extrusionOk="0" h="609600" w="557530">
                <a:moveTo>
                  <a:pt x="543560" y="556260"/>
                </a:moveTo>
                <a:lnTo>
                  <a:pt x="490219" y="556260"/>
                </a:lnTo>
                <a:lnTo>
                  <a:pt x="497840" y="560070"/>
                </a:lnTo>
                <a:lnTo>
                  <a:pt x="524510" y="570230"/>
                </a:lnTo>
                <a:lnTo>
                  <a:pt x="533400" y="571500"/>
                </a:lnTo>
                <a:lnTo>
                  <a:pt x="534669" y="571500"/>
                </a:lnTo>
                <a:lnTo>
                  <a:pt x="535940" y="570230"/>
                </a:lnTo>
                <a:lnTo>
                  <a:pt x="539750" y="562610"/>
                </a:lnTo>
                <a:lnTo>
                  <a:pt x="543560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557530" y="529590"/>
                </a:lnTo>
                <a:lnTo>
                  <a:pt x="548640" y="520700"/>
                </a:lnTo>
                <a:lnTo>
                  <a:pt x="539750" y="514350"/>
                </a:lnTo>
                <a:lnTo>
                  <a:pt x="530860" y="506730"/>
                </a:lnTo>
                <a:lnTo>
                  <a:pt x="521969" y="500380"/>
                </a:lnTo>
                <a:lnTo>
                  <a:pt x="521969" y="530860"/>
                </a:lnTo>
                <a:lnTo>
                  <a:pt x="557530" y="5308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144"/>
          <p:cNvSpPr/>
          <p:nvPr/>
        </p:nvSpPr>
        <p:spPr>
          <a:xfrm>
            <a:off x="114300" y="0"/>
            <a:ext cx="7543800" cy="10058400"/>
          </a:xfrm>
          <a:custGeom>
            <a:rect b="b" l="l" r="r" t="t"/>
            <a:pathLst>
              <a:path extrusionOk="0" h="10058400" w="7543800">
                <a:moveTo>
                  <a:pt x="7543800" y="0"/>
                </a:moveTo>
                <a:lnTo>
                  <a:pt x="7543800" y="10058400"/>
                </a:lnTo>
                <a:lnTo>
                  <a:pt x="0" y="10058400"/>
                </a:lnTo>
                <a:lnTo>
                  <a:pt x="0" y="0"/>
                </a:lnTo>
                <a:lnTo>
                  <a:pt x="7543800" y="0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0" name="Google Shape;2190;p144"/>
          <p:cNvSpPr/>
          <p:nvPr/>
        </p:nvSpPr>
        <p:spPr>
          <a:xfrm>
            <a:off x="717627" y="5095036"/>
            <a:ext cx="1158240" cy="4352290"/>
          </a:xfrm>
          <a:custGeom>
            <a:rect b="b" l="l" r="r" t="t"/>
            <a:pathLst>
              <a:path extrusionOk="0" h="4352290" w="1158239">
                <a:moveTo>
                  <a:pt x="1157667" y="0"/>
                </a:moveTo>
                <a:lnTo>
                  <a:pt x="1157667" y="4351718"/>
                </a:lnTo>
                <a:lnTo>
                  <a:pt x="0" y="4351718"/>
                </a:lnTo>
                <a:lnTo>
                  <a:pt x="0" y="0"/>
                </a:lnTo>
                <a:lnTo>
                  <a:pt x="11576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1" name="Google Shape;2191;p144"/>
          <p:cNvSpPr txBox="1"/>
          <p:nvPr/>
        </p:nvSpPr>
        <p:spPr>
          <a:xfrm>
            <a:off x="6581168" y="2603500"/>
            <a:ext cx="414655" cy="4817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Usu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67500"/>
              </a:lnSpc>
              <a:spcBef>
                <a:spcPts val="2175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ar ios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6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Ne gocio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2" name="Google Shape;2192;p144"/>
          <p:cNvSpPr txBox="1"/>
          <p:nvPr/>
        </p:nvSpPr>
        <p:spPr>
          <a:xfrm>
            <a:off x="2400300" y="1259438"/>
            <a:ext cx="1875155" cy="7586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Necesidades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Motivadores</a:t>
            </a:r>
            <a:endParaRPr sz="27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25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3550">
                <a:solidFill>
                  <a:srgbClr val="3C3C3C"/>
                </a:solidFill>
                <a:latin typeface="Trebuchet MS"/>
                <a:ea typeface="Trebuchet MS"/>
                <a:cs typeface="Trebuchet MS"/>
                <a:sym typeface="Trebuchet MS"/>
              </a:rPr>
              <a:t>Propósito</a:t>
            </a:r>
            <a:endParaRPr sz="3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380365" rtl="0" algn="l">
              <a:lnSpc>
                <a:spcPct val="3763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Impacto  Objetivos</a:t>
            </a:r>
            <a:endParaRPr sz="31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3" name="Google Shape;2193;p144"/>
          <p:cNvSpPr txBox="1"/>
          <p:nvPr/>
        </p:nvSpPr>
        <p:spPr>
          <a:xfrm>
            <a:off x="1101962" y="1549400"/>
            <a:ext cx="380365" cy="1219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Ac</a:t>
            </a:r>
            <a:endParaRPr sz="2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39400"/>
              </a:lnSpc>
              <a:spcBef>
                <a:spcPts val="172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c  io</a:t>
            </a:r>
            <a:endParaRPr sz="2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730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FF6251"/>
                </a:solidFill>
                <a:latin typeface="Trebuchet MS"/>
                <a:ea typeface="Trebuchet MS"/>
                <a:cs typeface="Trebuchet MS"/>
                <a:sym typeface="Trebuchet MS"/>
              </a:rPr>
              <a:t>nes</a:t>
            </a:r>
            <a:endParaRPr sz="25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4" name="Google Shape;2194;p144"/>
          <p:cNvSpPr txBox="1"/>
          <p:nvPr/>
        </p:nvSpPr>
        <p:spPr>
          <a:xfrm rot="5400000">
            <a:off x="702155" y="7643406"/>
            <a:ext cx="1143635" cy="39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77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50">
                <a:solidFill>
                  <a:srgbClr val="00C6FD"/>
                </a:solidFill>
                <a:latin typeface="Trebuchet MS"/>
                <a:ea typeface="Trebuchet MS"/>
                <a:cs typeface="Trebuchet MS"/>
                <a:sym typeface="Trebuchet MS"/>
              </a:rPr>
              <a:t>Métricas</a:t>
            </a:r>
            <a:endParaRPr sz="245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5" name="Google Shape;2195;p144"/>
          <p:cNvSpPr/>
          <p:nvPr/>
        </p:nvSpPr>
        <p:spPr>
          <a:xfrm>
            <a:off x="5219700" y="1155700"/>
            <a:ext cx="584200" cy="571500"/>
          </a:xfrm>
          <a:custGeom>
            <a:rect b="b" l="l" r="r" t="t"/>
            <a:pathLst>
              <a:path extrusionOk="0" h="571500" w="584200">
                <a:moveTo>
                  <a:pt x="578841" y="81204"/>
                </a:moveTo>
                <a:lnTo>
                  <a:pt x="575589" y="65455"/>
                </a:lnTo>
                <a:lnTo>
                  <a:pt x="552110" y="31393"/>
                </a:lnTo>
                <a:lnTo>
                  <a:pt x="517291" y="8423"/>
                </a:lnTo>
                <a:lnTo>
                  <a:pt x="474662" y="0"/>
                </a:lnTo>
                <a:lnTo>
                  <a:pt x="109537" y="0"/>
                </a:lnTo>
                <a:lnTo>
                  <a:pt x="66908" y="8423"/>
                </a:lnTo>
                <a:lnTo>
                  <a:pt x="32089" y="31393"/>
                </a:lnTo>
                <a:lnTo>
                  <a:pt x="8610" y="65455"/>
                </a:lnTo>
                <a:lnTo>
                  <a:pt x="0" y="107156"/>
                </a:lnTo>
                <a:lnTo>
                  <a:pt x="0" y="464350"/>
                </a:lnTo>
                <a:lnTo>
                  <a:pt x="8610" y="506048"/>
                </a:lnTo>
                <a:lnTo>
                  <a:pt x="32089" y="540108"/>
                </a:lnTo>
                <a:lnTo>
                  <a:pt x="66908" y="563076"/>
                </a:lnTo>
                <a:lnTo>
                  <a:pt x="109537" y="571499"/>
                </a:lnTo>
                <a:lnTo>
                  <a:pt x="131689" y="571499"/>
                </a:lnTo>
                <a:lnTo>
                  <a:pt x="131689" y="238124"/>
                </a:lnTo>
                <a:lnTo>
                  <a:pt x="133473" y="229231"/>
                </a:lnTo>
                <a:lnTo>
                  <a:pt x="138823" y="221386"/>
                </a:lnTo>
                <a:lnTo>
                  <a:pt x="274980" y="88181"/>
                </a:lnTo>
                <a:lnTo>
                  <a:pt x="283005" y="82948"/>
                </a:lnTo>
                <a:lnTo>
                  <a:pt x="292100" y="81204"/>
                </a:lnTo>
                <a:lnTo>
                  <a:pt x="578841" y="81204"/>
                </a:lnTo>
                <a:close/>
              </a:path>
              <a:path extrusionOk="0" h="571500" w="584200">
                <a:moveTo>
                  <a:pt x="578842" y="490296"/>
                </a:moveTo>
                <a:lnTo>
                  <a:pt x="389469" y="490296"/>
                </a:lnTo>
                <a:lnTo>
                  <a:pt x="380376" y="488553"/>
                </a:lnTo>
                <a:lnTo>
                  <a:pt x="372351" y="483323"/>
                </a:lnTo>
                <a:lnTo>
                  <a:pt x="138823" y="254863"/>
                </a:lnTo>
                <a:lnTo>
                  <a:pt x="133473" y="247018"/>
                </a:lnTo>
                <a:lnTo>
                  <a:pt x="131689" y="238124"/>
                </a:lnTo>
                <a:lnTo>
                  <a:pt x="131689" y="571499"/>
                </a:lnTo>
                <a:lnTo>
                  <a:pt x="474662" y="571499"/>
                </a:lnTo>
                <a:lnTo>
                  <a:pt x="517291" y="563076"/>
                </a:lnTo>
                <a:lnTo>
                  <a:pt x="552110" y="540108"/>
                </a:lnTo>
                <a:lnTo>
                  <a:pt x="575589" y="506048"/>
                </a:lnTo>
                <a:lnTo>
                  <a:pt x="578842" y="490296"/>
                </a:lnTo>
                <a:close/>
              </a:path>
              <a:path extrusionOk="0" h="571500" w="584200">
                <a:moveTo>
                  <a:pt x="355139" y="323611"/>
                </a:moveTo>
                <a:lnTo>
                  <a:pt x="355139" y="142874"/>
                </a:lnTo>
                <a:lnTo>
                  <a:pt x="353356" y="151768"/>
                </a:lnTo>
                <a:lnTo>
                  <a:pt x="348005" y="159613"/>
                </a:lnTo>
                <a:lnTo>
                  <a:pt x="267754" y="238124"/>
                </a:lnTo>
                <a:lnTo>
                  <a:pt x="355139" y="323611"/>
                </a:lnTo>
                <a:close/>
              </a:path>
              <a:path extrusionOk="0" h="571500" w="584200">
                <a:moveTo>
                  <a:pt x="584200" y="464350"/>
                </a:moveTo>
                <a:lnTo>
                  <a:pt x="584200" y="107156"/>
                </a:lnTo>
                <a:lnTo>
                  <a:pt x="578842" y="81208"/>
                </a:lnTo>
                <a:lnTo>
                  <a:pt x="292100" y="81204"/>
                </a:lnTo>
                <a:lnTo>
                  <a:pt x="301194" y="82948"/>
                </a:lnTo>
                <a:lnTo>
                  <a:pt x="309219" y="88181"/>
                </a:lnTo>
                <a:lnTo>
                  <a:pt x="348005" y="126136"/>
                </a:lnTo>
                <a:lnTo>
                  <a:pt x="353356" y="133981"/>
                </a:lnTo>
                <a:lnTo>
                  <a:pt x="355139" y="142874"/>
                </a:lnTo>
                <a:lnTo>
                  <a:pt x="355139" y="323611"/>
                </a:lnTo>
                <a:lnTo>
                  <a:pt x="445376" y="411886"/>
                </a:lnTo>
                <a:lnTo>
                  <a:pt x="450726" y="419731"/>
                </a:lnTo>
                <a:lnTo>
                  <a:pt x="452510" y="428624"/>
                </a:lnTo>
                <a:lnTo>
                  <a:pt x="452510" y="490296"/>
                </a:lnTo>
                <a:lnTo>
                  <a:pt x="578842" y="490296"/>
                </a:lnTo>
                <a:lnTo>
                  <a:pt x="584200" y="464350"/>
                </a:lnTo>
                <a:close/>
              </a:path>
              <a:path extrusionOk="0" h="571500" w="584200">
                <a:moveTo>
                  <a:pt x="452510" y="490296"/>
                </a:moveTo>
                <a:lnTo>
                  <a:pt x="452510" y="428624"/>
                </a:lnTo>
                <a:lnTo>
                  <a:pt x="450726" y="437518"/>
                </a:lnTo>
                <a:lnTo>
                  <a:pt x="445376" y="445363"/>
                </a:lnTo>
                <a:lnTo>
                  <a:pt x="406577" y="483323"/>
                </a:lnTo>
                <a:lnTo>
                  <a:pt x="398559" y="488553"/>
                </a:lnTo>
                <a:lnTo>
                  <a:pt x="389469" y="490296"/>
                </a:lnTo>
                <a:lnTo>
                  <a:pt x="452510" y="49029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6" name="Google Shape;2196;p144"/>
          <p:cNvSpPr/>
          <p:nvPr/>
        </p:nvSpPr>
        <p:spPr>
          <a:xfrm>
            <a:off x="5308600" y="2908300"/>
            <a:ext cx="571500" cy="656590"/>
          </a:xfrm>
          <a:custGeom>
            <a:rect b="b" l="l" r="r" t="t"/>
            <a:pathLst>
              <a:path extrusionOk="0" h="656589" w="571500">
                <a:moveTo>
                  <a:pt x="435432" y="259778"/>
                </a:moveTo>
                <a:lnTo>
                  <a:pt x="435432" y="201675"/>
                </a:lnTo>
                <a:lnTo>
                  <a:pt x="381000" y="201675"/>
                </a:lnTo>
                <a:lnTo>
                  <a:pt x="381000" y="5981"/>
                </a:lnTo>
                <a:lnTo>
                  <a:pt x="375043" y="0"/>
                </a:lnTo>
                <a:lnTo>
                  <a:pt x="223672" y="0"/>
                </a:lnTo>
                <a:lnTo>
                  <a:pt x="217716" y="5981"/>
                </a:lnTo>
                <a:lnTo>
                  <a:pt x="217716" y="54686"/>
                </a:lnTo>
                <a:lnTo>
                  <a:pt x="40817" y="54686"/>
                </a:lnTo>
                <a:lnTo>
                  <a:pt x="24935" y="57911"/>
                </a:lnTo>
                <a:lnTo>
                  <a:pt x="11960" y="66705"/>
                </a:lnTo>
                <a:lnTo>
                  <a:pt x="3209" y="79744"/>
                </a:lnTo>
                <a:lnTo>
                  <a:pt x="0" y="95707"/>
                </a:lnTo>
                <a:lnTo>
                  <a:pt x="0" y="560590"/>
                </a:lnTo>
                <a:lnTo>
                  <a:pt x="3209" y="576553"/>
                </a:lnTo>
                <a:lnTo>
                  <a:pt x="11960" y="589592"/>
                </a:lnTo>
                <a:lnTo>
                  <a:pt x="24935" y="598386"/>
                </a:lnTo>
                <a:lnTo>
                  <a:pt x="40817" y="601611"/>
                </a:lnTo>
                <a:lnTo>
                  <a:pt x="54432" y="601611"/>
                </a:lnTo>
                <a:lnTo>
                  <a:pt x="54432" y="287134"/>
                </a:lnTo>
                <a:lnTo>
                  <a:pt x="55793" y="276548"/>
                </a:lnTo>
                <a:lnTo>
                  <a:pt x="59905" y="267846"/>
                </a:lnTo>
                <a:lnTo>
                  <a:pt x="66808" y="261949"/>
                </a:lnTo>
                <a:lnTo>
                  <a:pt x="76542" y="259778"/>
                </a:lnTo>
                <a:lnTo>
                  <a:pt x="435432" y="259778"/>
                </a:lnTo>
                <a:close/>
              </a:path>
              <a:path extrusionOk="0" h="656589" w="571500">
                <a:moveTo>
                  <a:pt x="435432" y="454621"/>
                </a:moveTo>
                <a:lnTo>
                  <a:pt x="435432" y="396519"/>
                </a:lnTo>
                <a:lnTo>
                  <a:pt x="76542" y="396519"/>
                </a:lnTo>
                <a:lnTo>
                  <a:pt x="66808" y="394348"/>
                </a:lnTo>
                <a:lnTo>
                  <a:pt x="59905" y="388451"/>
                </a:lnTo>
                <a:lnTo>
                  <a:pt x="55793" y="379749"/>
                </a:lnTo>
                <a:lnTo>
                  <a:pt x="54432" y="369163"/>
                </a:lnTo>
                <a:lnTo>
                  <a:pt x="54432" y="601611"/>
                </a:lnTo>
                <a:lnTo>
                  <a:pt x="217716" y="601611"/>
                </a:lnTo>
                <a:lnTo>
                  <a:pt x="217716" y="650316"/>
                </a:lnTo>
                <a:lnTo>
                  <a:pt x="223672" y="656297"/>
                </a:lnTo>
                <a:lnTo>
                  <a:pt x="375043" y="656297"/>
                </a:lnTo>
                <a:lnTo>
                  <a:pt x="381000" y="650316"/>
                </a:lnTo>
                <a:lnTo>
                  <a:pt x="381000" y="454621"/>
                </a:lnTo>
                <a:lnTo>
                  <a:pt x="435432" y="454621"/>
                </a:lnTo>
                <a:close/>
              </a:path>
              <a:path extrusionOk="0" h="656589" w="571500">
                <a:moveTo>
                  <a:pt x="561543" y="160654"/>
                </a:moveTo>
                <a:lnTo>
                  <a:pt x="543648" y="133953"/>
                </a:lnTo>
                <a:lnTo>
                  <a:pt x="513378" y="113472"/>
                </a:lnTo>
                <a:lnTo>
                  <a:pt x="476250" y="105968"/>
                </a:lnTo>
                <a:lnTo>
                  <a:pt x="439121" y="113472"/>
                </a:lnTo>
                <a:lnTo>
                  <a:pt x="408851" y="133953"/>
                </a:lnTo>
                <a:lnTo>
                  <a:pt x="388467" y="164368"/>
                </a:lnTo>
                <a:lnTo>
                  <a:pt x="381000" y="201675"/>
                </a:lnTo>
                <a:lnTo>
                  <a:pt x="435432" y="201675"/>
                </a:lnTo>
                <a:lnTo>
                  <a:pt x="438639" y="185713"/>
                </a:lnTo>
                <a:lnTo>
                  <a:pt x="447387" y="172673"/>
                </a:lnTo>
                <a:lnTo>
                  <a:pt x="460362" y="163880"/>
                </a:lnTo>
                <a:lnTo>
                  <a:pt x="476250" y="160654"/>
                </a:lnTo>
                <a:lnTo>
                  <a:pt x="561543" y="160654"/>
                </a:lnTo>
                <a:close/>
              </a:path>
              <a:path extrusionOk="0" h="656589" w="571500">
                <a:moveTo>
                  <a:pt x="435432" y="396519"/>
                </a:moveTo>
                <a:lnTo>
                  <a:pt x="435432" y="259778"/>
                </a:lnTo>
                <a:lnTo>
                  <a:pt x="381000" y="259778"/>
                </a:lnTo>
                <a:lnTo>
                  <a:pt x="381000" y="396519"/>
                </a:lnTo>
                <a:lnTo>
                  <a:pt x="435432" y="396519"/>
                </a:lnTo>
                <a:close/>
              </a:path>
              <a:path extrusionOk="0" h="656589" w="571500">
                <a:moveTo>
                  <a:pt x="561543" y="495642"/>
                </a:moveTo>
                <a:lnTo>
                  <a:pt x="476250" y="495642"/>
                </a:lnTo>
                <a:lnTo>
                  <a:pt x="460362" y="492417"/>
                </a:lnTo>
                <a:lnTo>
                  <a:pt x="447387" y="483623"/>
                </a:lnTo>
                <a:lnTo>
                  <a:pt x="438639" y="470584"/>
                </a:lnTo>
                <a:lnTo>
                  <a:pt x="435432" y="454621"/>
                </a:lnTo>
                <a:lnTo>
                  <a:pt x="381000" y="454621"/>
                </a:lnTo>
                <a:lnTo>
                  <a:pt x="388467" y="491928"/>
                </a:lnTo>
                <a:lnTo>
                  <a:pt x="408851" y="522344"/>
                </a:lnTo>
                <a:lnTo>
                  <a:pt x="439121" y="542825"/>
                </a:lnTo>
                <a:lnTo>
                  <a:pt x="476250" y="550329"/>
                </a:lnTo>
                <a:lnTo>
                  <a:pt x="513378" y="542825"/>
                </a:lnTo>
                <a:lnTo>
                  <a:pt x="543648" y="522344"/>
                </a:lnTo>
                <a:lnTo>
                  <a:pt x="561543" y="495642"/>
                </a:lnTo>
                <a:close/>
              </a:path>
              <a:path extrusionOk="0" h="656589" w="571500">
                <a:moveTo>
                  <a:pt x="517067" y="284987"/>
                </a:moveTo>
                <a:lnTo>
                  <a:pt x="517067" y="201675"/>
                </a:lnTo>
                <a:lnTo>
                  <a:pt x="515786" y="211750"/>
                </a:lnTo>
                <a:lnTo>
                  <a:pt x="512552" y="220100"/>
                </a:lnTo>
                <a:lnTo>
                  <a:pt x="508280" y="226607"/>
                </a:lnTo>
                <a:lnTo>
                  <a:pt x="503885" y="231152"/>
                </a:lnTo>
                <a:lnTo>
                  <a:pt x="435432" y="284987"/>
                </a:lnTo>
                <a:lnTo>
                  <a:pt x="517067" y="284987"/>
                </a:lnTo>
                <a:close/>
              </a:path>
              <a:path extrusionOk="0" h="656589" w="571500">
                <a:moveTo>
                  <a:pt x="523963" y="284987"/>
                </a:moveTo>
                <a:lnTo>
                  <a:pt x="435432" y="284987"/>
                </a:lnTo>
                <a:lnTo>
                  <a:pt x="435432" y="371728"/>
                </a:lnTo>
                <a:lnTo>
                  <a:pt x="468591" y="371728"/>
                </a:lnTo>
                <a:lnTo>
                  <a:pt x="468591" y="328142"/>
                </a:lnTo>
                <a:lnTo>
                  <a:pt x="523963" y="284987"/>
                </a:lnTo>
                <a:close/>
              </a:path>
              <a:path extrusionOk="0" h="656589" w="571500">
                <a:moveTo>
                  <a:pt x="571500" y="454621"/>
                </a:moveTo>
                <a:lnTo>
                  <a:pt x="562944" y="414245"/>
                </a:lnTo>
                <a:lnTo>
                  <a:pt x="538759" y="382841"/>
                </a:lnTo>
                <a:lnTo>
                  <a:pt x="524504" y="371728"/>
                </a:lnTo>
                <a:lnTo>
                  <a:pt x="435432" y="371728"/>
                </a:lnTo>
                <a:lnTo>
                  <a:pt x="503885" y="425145"/>
                </a:lnTo>
                <a:lnTo>
                  <a:pt x="508280" y="429690"/>
                </a:lnTo>
                <a:lnTo>
                  <a:pt x="512552" y="436197"/>
                </a:lnTo>
                <a:lnTo>
                  <a:pt x="515786" y="444547"/>
                </a:lnTo>
                <a:lnTo>
                  <a:pt x="517067" y="454621"/>
                </a:lnTo>
                <a:lnTo>
                  <a:pt x="517067" y="495642"/>
                </a:lnTo>
                <a:lnTo>
                  <a:pt x="561543" y="495642"/>
                </a:lnTo>
                <a:lnTo>
                  <a:pt x="564032" y="491928"/>
                </a:lnTo>
                <a:lnTo>
                  <a:pt x="571500" y="454621"/>
                </a:lnTo>
                <a:close/>
              </a:path>
              <a:path extrusionOk="0" h="656589" w="571500">
                <a:moveTo>
                  <a:pt x="524504" y="371728"/>
                </a:moveTo>
                <a:lnTo>
                  <a:pt x="468591" y="328142"/>
                </a:lnTo>
                <a:lnTo>
                  <a:pt x="468591" y="371728"/>
                </a:lnTo>
                <a:lnTo>
                  <a:pt x="524504" y="371728"/>
                </a:lnTo>
                <a:close/>
              </a:path>
              <a:path extrusionOk="0" h="656589" w="571500">
                <a:moveTo>
                  <a:pt x="571500" y="201675"/>
                </a:moveTo>
                <a:lnTo>
                  <a:pt x="564032" y="164368"/>
                </a:lnTo>
                <a:lnTo>
                  <a:pt x="561543" y="160654"/>
                </a:lnTo>
                <a:lnTo>
                  <a:pt x="476250" y="160654"/>
                </a:lnTo>
                <a:lnTo>
                  <a:pt x="492137" y="163880"/>
                </a:lnTo>
                <a:lnTo>
                  <a:pt x="505112" y="172673"/>
                </a:lnTo>
                <a:lnTo>
                  <a:pt x="513860" y="185713"/>
                </a:lnTo>
                <a:lnTo>
                  <a:pt x="517067" y="201675"/>
                </a:lnTo>
                <a:lnTo>
                  <a:pt x="517067" y="284987"/>
                </a:lnTo>
                <a:lnTo>
                  <a:pt x="523963" y="284987"/>
                </a:lnTo>
                <a:lnTo>
                  <a:pt x="538759" y="273456"/>
                </a:lnTo>
                <a:lnTo>
                  <a:pt x="552667" y="259236"/>
                </a:lnTo>
                <a:lnTo>
                  <a:pt x="562944" y="242052"/>
                </a:lnTo>
                <a:lnTo>
                  <a:pt x="569315" y="222625"/>
                </a:lnTo>
                <a:lnTo>
                  <a:pt x="571500" y="201675"/>
                </a:lnTo>
                <a:close/>
              </a:path>
              <a:path extrusionOk="0" h="656589" w="571500">
                <a:moveTo>
                  <a:pt x="517067" y="495642"/>
                </a:moveTo>
                <a:lnTo>
                  <a:pt x="517067" y="454621"/>
                </a:lnTo>
                <a:lnTo>
                  <a:pt x="513860" y="470584"/>
                </a:lnTo>
                <a:lnTo>
                  <a:pt x="505112" y="483623"/>
                </a:lnTo>
                <a:lnTo>
                  <a:pt x="492137" y="492417"/>
                </a:lnTo>
                <a:lnTo>
                  <a:pt x="476250" y="495642"/>
                </a:lnTo>
                <a:lnTo>
                  <a:pt x="517067" y="495642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7" name="Google Shape;2197;p144"/>
          <p:cNvSpPr/>
          <p:nvPr/>
        </p:nvSpPr>
        <p:spPr>
          <a:xfrm>
            <a:off x="5219700" y="4673600"/>
            <a:ext cx="584200" cy="673100"/>
          </a:xfrm>
          <a:custGeom>
            <a:rect b="b" l="l" r="r" t="t"/>
            <a:pathLst>
              <a:path extrusionOk="0" h="673100" w="584200">
                <a:moveTo>
                  <a:pt x="584200" y="179539"/>
                </a:moveTo>
                <a:lnTo>
                  <a:pt x="578753" y="127245"/>
                </a:lnTo>
                <a:lnTo>
                  <a:pt x="562816" y="83078"/>
                </a:lnTo>
                <a:lnTo>
                  <a:pt x="536989" y="47655"/>
                </a:lnTo>
                <a:lnTo>
                  <a:pt x="501875" y="21590"/>
                </a:lnTo>
                <a:lnTo>
                  <a:pt x="458077" y="5500"/>
                </a:lnTo>
                <a:lnTo>
                  <a:pt x="406196" y="0"/>
                </a:lnTo>
                <a:lnTo>
                  <a:pt x="341429" y="12965"/>
                </a:lnTo>
                <a:lnTo>
                  <a:pt x="287772" y="41694"/>
                </a:lnTo>
                <a:lnTo>
                  <a:pt x="250720" y="70991"/>
                </a:lnTo>
                <a:lnTo>
                  <a:pt x="235813" y="85636"/>
                </a:lnTo>
                <a:lnTo>
                  <a:pt x="6845" y="320027"/>
                </a:lnTo>
                <a:lnTo>
                  <a:pt x="2286" y="324535"/>
                </a:lnTo>
                <a:lnTo>
                  <a:pt x="0" y="330542"/>
                </a:lnTo>
                <a:lnTo>
                  <a:pt x="0" y="342557"/>
                </a:lnTo>
                <a:lnTo>
                  <a:pt x="2286" y="348564"/>
                </a:lnTo>
                <a:lnTo>
                  <a:pt x="6845" y="353072"/>
                </a:lnTo>
                <a:lnTo>
                  <a:pt x="235051" y="587082"/>
                </a:lnTo>
                <a:lnTo>
                  <a:pt x="250398" y="601948"/>
                </a:lnTo>
                <a:lnTo>
                  <a:pt x="287677" y="631358"/>
                </a:lnTo>
                <a:lnTo>
                  <a:pt x="341441" y="660137"/>
                </a:lnTo>
                <a:lnTo>
                  <a:pt x="406196" y="673100"/>
                </a:lnTo>
                <a:lnTo>
                  <a:pt x="458077" y="667599"/>
                </a:lnTo>
                <a:lnTo>
                  <a:pt x="501875" y="651509"/>
                </a:lnTo>
                <a:lnTo>
                  <a:pt x="502043" y="651384"/>
                </a:lnTo>
                <a:lnTo>
                  <a:pt x="502043" y="336550"/>
                </a:lnTo>
                <a:lnTo>
                  <a:pt x="527396" y="308745"/>
                </a:lnTo>
                <a:lnTo>
                  <a:pt x="554247" y="271570"/>
                </a:lnTo>
                <a:lnTo>
                  <a:pt x="575535" y="227632"/>
                </a:lnTo>
                <a:lnTo>
                  <a:pt x="584200" y="179539"/>
                </a:lnTo>
                <a:close/>
              </a:path>
              <a:path extrusionOk="0" h="673100" w="584200">
                <a:moveTo>
                  <a:pt x="584200" y="493560"/>
                </a:moveTo>
                <a:lnTo>
                  <a:pt x="575535" y="445467"/>
                </a:lnTo>
                <a:lnTo>
                  <a:pt x="554247" y="401529"/>
                </a:lnTo>
                <a:lnTo>
                  <a:pt x="527396" y="364354"/>
                </a:lnTo>
                <a:lnTo>
                  <a:pt x="502043" y="336550"/>
                </a:lnTo>
                <a:lnTo>
                  <a:pt x="502043" y="651384"/>
                </a:lnTo>
                <a:lnTo>
                  <a:pt x="536989" y="625444"/>
                </a:lnTo>
                <a:lnTo>
                  <a:pt x="562816" y="590021"/>
                </a:lnTo>
                <a:lnTo>
                  <a:pt x="578753" y="545854"/>
                </a:lnTo>
                <a:lnTo>
                  <a:pt x="584200" y="4935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8" name="Google Shape;2198;p144"/>
          <p:cNvSpPr/>
          <p:nvPr/>
        </p:nvSpPr>
        <p:spPr>
          <a:xfrm>
            <a:off x="5308600" y="6553635"/>
            <a:ext cx="571500" cy="544830"/>
          </a:xfrm>
          <a:custGeom>
            <a:rect b="b" l="l" r="r" t="t"/>
            <a:pathLst>
              <a:path extrusionOk="0" h="544829" w="571500">
                <a:moveTo>
                  <a:pt x="279212" y="139175"/>
                </a:moveTo>
                <a:lnTo>
                  <a:pt x="80365" y="12302"/>
                </a:lnTo>
                <a:lnTo>
                  <a:pt x="49131" y="0"/>
                </a:lnTo>
                <a:lnTo>
                  <a:pt x="23580" y="4258"/>
                </a:lnTo>
                <a:lnTo>
                  <a:pt x="6331" y="23673"/>
                </a:lnTo>
                <a:lnTo>
                  <a:pt x="0" y="56841"/>
                </a:lnTo>
                <a:lnTo>
                  <a:pt x="0" y="487967"/>
                </a:lnTo>
                <a:lnTo>
                  <a:pt x="6331" y="521135"/>
                </a:lnTo>
                <a:lnTo>
                  <a:pt x="23580" y="540550"/>
                </a:lnTo>
                <a:lnTo>
                  <a:pt x="49131" y="544808"/>
                </a:lnTo>
                <a:lnTo>
                  <a:pt x="80365" y="532506"/>
                </a:lnTo>
                <a:lnTo>
                  <a:pt x="190500" y="462236"/>
                </a:lnTo>
                <a:lnTo>
                  <a:pt x="190500" y="139175"/>
                </a:lnTo>
                <a:lnTo>
                  <a:pt x="279212" y="139175"/>
                </a:lnTo>
                <a:close/>
              </a:path>
              <a:path extrusionOk="0" h="544829" w="571500">
                <a:moveTo>
                  <a:pt x="571500" y="344254"/>
                </a:moveTo>
                <a:lnTo>
                  <a:pt x="571500" y="200554"/>
                </a:lnTo>
                <a:lnTo>
                  <a:pt x="375412" y="200554"/>
                </a:lnTo>
                <a:lnTo>
                  <a:pt x="279212" y="139175"/>
                </a:lnTo>
                <a:lnTo>
                  <a:pt x="190500" y="139175"/>
                </a:lnTo>
                <a:lnTo>
                  <a:pt x="350113" y="240965"/>
                </a:lnTo>
                <a:lnTo>
                  <a:pt x="361645" y="248458"/>
                </a:lnTo>
                <a:lnTo>
                  <a:pt x="523875" y="248458"/>
                </a:lnTo>
                <a:lnTo>
                  <a:pt x="523875" y="344254"/>
                </a:lnTo>
                <a:lnTo>
                  <a:pt x="571500" y="344254"/>
                </a:lnTo>
                <a:close/>
              </a:path>
              <a:path extrusionOk="0" h="544829" w="571500">
                <a:moveTo>
                  <a:pt x="523875" y="344254"/>
                </a:moveTo>
                <a:lnTo>
                  <a:pt x="523875" y="296350"/>
                </a:lnTo>
                <a:lnTo>
                  <a:pt x="361645" y="296350"/>
                </a:lnTo>
                <a:lnTo>
                  <a:pt x="350113" y="303843"/>
                </a:lnTo>
                <a:lnTo>
                  <a:pt x="190500" y="405633"/>
                </a:lnTo>
                <a:lnTo>
                  <a:pt x="279212" y="405633"/>
                </a:lnTo>
                <a:lnTo>
                  <a:pt x="375412" y="344254"/>
                </a:lnTo>
                <a:lnTo>
                  <a:pt x="523875" y="344254"/>
                </a:lnTo>
                <a:close/>
              </a:path>
              <a:path extrusionOk="0" h="544829" w="571500">
                <a:moveTo>
                  <a:pt x="279212" y="405633"/>
                </a:moveTo>
                <a:lnTo>
                  <a:pt x="190500" y="405633"/>
                </a:lnTo>
                <a:lnTo>
                  <a:pt x="190500" y="462236"/>
                </a:lnTo>
                <a:lnTo>
                  <a:pt x="279212" y="405633"/>
                </a:lnTo>
                <a:close/>
              </a:path>
              <a:path extrusionOk="0" h="544829" w="571500">
                <a:moveTo>
                  <a:pt x="571500" y="200554"/>
                </a:moveTo>
                <a:lnTo>
                  <a:pt x="571500" y="176602"/>
                </a:lnTo>
                <a:lnTo>
                  <a:pt x="569609" y="167330"/>
                </a:lnTo>
                <a:lnTo>
                  <a:pt x="564475" y="159711"/>
                </a:lnTo>
                <a:lnTo>
                  <a:pt x="556899" y="154549"/>
                </a:lnTo>
                <a:lnTo>
                  <a:pt x="547687" y="152649"/>
                </a:lnTo>
                <a:lnTo>
                  <a:pt x="538475" y="154549"/>
                </a:lnTo>
                <a:lnTo>
                  <a:pt x="530899" y="159711"/>
                </a:lnTo>
                <a:lnTo>
                  <a:pt x="525765" y="167330"/>
                </a:lnTo>
                <a:lnTo>
                  <a:pt x="523875" y="176602"/>
                </a:lnTo>
                <a:lnTo>
                  <a:pt x="523875" y="200554"/>
                </a:lnTo>
                <a:lnTo>
                  <a:pt x="571500" y="200554"/>
                </a:lnTo>
                <a:close/>
              </a:path>
              <a:path extrusionOk="0" h="544829" w="571500">
                <a:moveTo>
                  <a:pt x="571500" y="368206"/>
                </a:moveTo>
                <a:lnTo>
                  <a:pt x="571500" y="344254"/>
                </a:lnTo>
                <a:lnTo>
                  <a:pt x="523875" y="344254"/>
                </a:lnTo>
                <a:lnTo>
                  <a:pt x="523875" y="368206"/>
                </a:lnTo>
                <a:lnTo>
                  <a:pt x="525765" y="377478"/>
                </a:lnTo>
                <a:lnTo>
                  <a:pt x="530899" y="385097"/>
                </a:lnTo>
                <a:lnTo>
                  <a:pt x="538475" y="390259"/>
                </a:lnTo>
                <a:lnTo>
                  <a:pt x="547687" y="392159"/>
                </a:lnTo>
                <a:lnTo>
                  <a:pt x="556899" y="390259"/>
                </a:lnTo>
                <a:lnTo>
                  <a:pt x="564475" y="385097"/>
                </a:lnTo>
                <a:lnTo>
                  <a:pt x="569609" y="377478"/>
                </a:lnTo>
                <a:lnTo>
                  <a:pt x="571500" y="368206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9" name="Google Shape;2199;p144"/>
          <p:cNvSpPr/>
          <p:nvPr/>
        </p:nvSpPr>
        <p:spPr>
          <a:xfrm>
            <a:off x="5219700" y="8331200"/>
            <a:ext cx="584200" cy="571500"/>
          </a:xfrm>
          <a:custGeom>
            <a:rect b="b" l="l" r="r" t="t"/>
            <a:pathLst>
              <a:path extrusionOk="0" h="571500" w="584200">
                <a:moveTo>
                  <a:pt x="452195" y="47625"/>
                </a:moveTo>
                <a:lnTo>
                  <a:pt x="426311" y="31905"/>
                </a:lnTo>
                <a:lnTo>
                  <a:pt x="384404" y="14573"/>
                </a:lnTo>
                <a:lnTo>
                  <a:pt x="339466" y="3741"/>
                </a:lnTo>
                <a:lnTo>
                  <a:pt x="292100" y="0"/>
                </a:lnTo>
                <a:lnTo>
                  <a:pt x="244733" y="3741"/>
                </a:lnTo>
                <a:lnTo>
                  <a:pt x="199795" y="14573"/>
                </a:lnTo>
                <a:lnTo>
                  <a:pt x="157888" y="31905"/>
                </a:lnTo>
                <a:lnTo>
                  <a:pt x="119614" y="55149"/>
                </a:lnTo>
                <a:lnTo>
                  <a:pt x="85575" y="83715"/>
                </a:lnTo>
                <a:lnTo>
                  <a:pt x="56374" y="117013"/>
                </a:lnTo>
                <a:lnTo>
                  <a:pt x="32614" y="154456"/>
                </a:lnTo>
                <a:lnTo>
                  <a:pt x="14896" y="195452"/>
                </a:lnTo>
                <a:lnTo>
                  <a:pt x="3824" y="239413"/>
                </a:lnTo>
                <a:lnTo>
                  <a:pt x="0" y="285750"/>
                </a:lnTo>
                <a:lnTo>
                  <a:pt x="3824" y="332086"/>
                </a:lnTo>
                <a:lnTo>
                  <a:pt x="14896" y="376047"/>
                </a:lnTo>
                <a:lnTo>
                  <a:pt x="32614" y="417043"/>
                </a:lnTo>
                <a:lnTo>
                  <a:pt x="48679" y="442358"/>
                </a:lnTo>
                <a:lnTo>
                  <a:pt x="48679" y="285750"/>
                </a:lnTo>
                <a:lnTo>
                  <a:pt x="53631" y="237808"/>
                </a:lnTo>
                <a:lnTo>
                  <a:pt x="67832" y="193132"/>
                </a:lnTo>
                <a:lnTo>
                  <a:pt x="90297" y="152686"/>
                </a:lnTo>
                <a:lnTo>
                  <a:pt x="120040" y="117433"/>
                </a:lnTo>
                <a:lnTo>
                  <a:pt x="156077" y="88337"/>
                </a:lnTo>
                <a:lnTo>
                  <a:pt x="197422" y="66361"/>
                </a:lnTo>
                <a:lnTo>
                  <a:pt x="243091" y="52469"/>
                </a:lnTo>
                <a:lnTo>
                  <a:pt x="292100" y="47625"/>
                </a:lnTo>
                <a:lnTo>
                  <a:pt x="452195" y="47625"/>
                </a:lnTo>
                <a:close/>
              </a:path>
              <a:path extrusionOk="0" h="571500" w="584200">
                <a:moveTo>
                  <a:pt x="452195" y="523875"/>
                </a:moveTo>
                <a:lnTo>
                  <a:pt x="292100" y="523875"/>
                </a:lnTo>
                <a:lnTo>
                  <a:pt x="243091" y="519030"/>
                </a:lnTo>
                <a:lnTo>
                  <a:pt x="197422" y="505138"/>
                </a:lnTo>
                <a:lnTo>
                  <a:pt x="156077" y="483162"/>
                </a:lnTo>
                <a:lnTo>
                  <a:pt x="120040" y="454066"/>
                </a:lnTo>
                <a:lnTo>
                  <a:pt x="90297" y="418813"/>
                </a:lnTo>
                <a:lnTo>
                  <a:pt x="67832" y="378367"/>
                </a:lnTo>
                <a:lnTo>
                  <a:pt x="53631" y="333691"/>
                </a:lnTo>
                <a:lnTo>
                  <a:pt x="48679" y="285750"/>
                </a:lnTo>
                <a:lnTo>
                  <a:pt x="48679" y="442358"/>
                </a:lnTo>
                <a:lnTo>
                  <a:pt x="85575" y="487784"/>
                </a:lnTo>
                <a:lnTo>
                  <a:pt x="119614" y="516350"/>
                </a:lnTo>
                <a:lnTo>
                  <a:pt x="157888" y="539594"/>
                </a:lnTo>
                <a:lnTo>
                  <a:pt x="199795" y="556926"/>
                </a:lnTo>
                <a:lnTo>
                  <a:pt x="244733" y="567758"/>
                </a:lnTo>
                <a:lnTo>
                  <a:pt x="292100" y="571500"/>
                </a:lnTo>
                <a:lnTo>
                  <a:pt x="339466" y="567758"/>
                </a:lnTo>
                <a:lnTo>
                  <a:pt x="384404" y="556926"/>
                </a:lnTo>
                <a:lnTo>
                  <a:pt x="426311" y="539594"/>
                </a:lnTo>
                <a:lnTo>
                  <a:pt x="452195" y="523875"/>
                </a:lnTo>
                <a:close/>
              </a:path>
              <a:path extrusionOk="0" h="571500" w="584200">
                <a:moveTo>
                  <a:pt x="419859" y="142875"/>
                </a:moveTo>
                <a:lnTo>
                  <a:pt x="413929" y="137073"/>
                </a:lnTo>
                <a:lnTo>
                  <a:pt x="377774" y="114597"/>
                </a:lnTo>
                <a:lnTo>
                  <a:pt x="336776" y="100276"/>
                </a:lnTo>
                <a:lnTo>
                  <a:pt x="292100" y="95250"/>
                </a:lnTo>
                <a:lnTo>
                  <a:pt x="247423" y="100276"/>
                </a:lnTo>
                <a:lnTo>
                  <a:pt x="206425" y="114597"/>
                </a:lnTo>
                <a:lnTo>
                  <a:pt x="170270" y="137073"/>
                </a:lnTo>
                <a:lnTo>
                  <a:pt x="140123" y="166566"/>
                </a:lnTo>
                <a:lnTo>
                  <a:pt x="117148" y="201935"/>
                </a:lnTo>
                <a:lnTo>
                  <a:pt x="102509" y="242043"/>
                </a:lnTo>
                <a:lnTo>
                  <a:pt x="97370" y="285750"/>
                </a:lnTo>
                <a:lnTo>
                  <a:pt x="102509" y="329456"/>
                </a:lnTo>
                <a:lnTo>
                  <a:pt x="117148" y="369564"/>
                </a:lnTo>
                <a:lnTo>
                  <a:pt x="140123" y="404933"/>
                </a:lnTo>
                <a:lnTo>
                  <a:pt x="146050" y="410731"/>
                </a:lnTo>
                <a:lnTo>
                  <a:pt x="146050" y="285750"/>
                </a:lnTo>
                <a:lnTo>
                  <a:pt x="153498" y="240601"/>
                </a:lnTo>
                <a:lnTo>
                  <a:pt x="174237" y="201381"/>
                </a:lnTo>
                <a:lnTo>
                  <a:pt x="205857" y="170449"/>
                </a:lnTo>
                <a:lnTo>
                  <a:pt x="245947" y="150161"/>
                </a:lnTo>
                <a:lnTo>
                  <a:pt x="292100" y="142875"/>
                </a:lnTo>
                <a:lnTo>
                  <a:pt x="419859" y="142875"/>
                </a:lnTo>
                <a:close/>
              </a:path>
              <a:path extrusionOk="0" h="571500" w="584200">
                <a:moveTo>
                  <a:pt x="419859" y="428625"/>
                </a:moveTo>
                <a:lnTo>
                  <a:pt x="292100" y="428625"/>
                </a:lnTo>
                <a:lnTo>
                  <a:pt x="245947" y="421338"/>
                </a:lnTo>
                <a:lnTo>
                  <a:pt x="205857" y="401050"/>
                </a:lnTo>
                <a:lnTo>
                  <a:pt x="174237" y="370118"/>
                </a:lnTo>
                <a:lnTo>
                  <a:pt x="153498" y="330898"/>
                </a:lnTo>
                <a:lnTo>
                  <a:pt x="146050" y="285750"/>
                </a:lnTo>
                <a:lnTo>
                  <a:pt x="146050" y="410731"/>
                </a:lnTo>
                <a:lnTo>
                  <a:pt x="170270" y="434426"/>
                </a:lnTo>
                <a:lnTo>
                  <a:pt x="206425" y="456902"/>
                </a:lnTo>
                <a:lnTo>
                  <a:pt x="247423" y="471223"/>
                </a:lnTo>
                <a:lnTo>
                  <a:pt x="292100" y="476250"/>
                </a:lnTo>
                <a:lnTo>
                  <a:pt x="336776" y="471223"/>
                </a:lnTo>
                <a:lnTo>
                  <a:pt x="377774" y="456902"/>
                </a:lnTo>
                <a:lnTo>
                  <a:pt x="413929" y="434426"/>
                </a:lnTo>
                <a:lnTo>
                  <a:pt x="419859" y="428625"/>
                </a:lnTo>
                <a:close/>
              </a:path>
              <a:path extrusionOk="0" h="571500" w="584200">
                <a:moveTo>
                  <a:pt x="389470" y="285750"/>
                </a:moveTo>
                <a:lnTo>
                  <a:pt x="381798" y="248734"/>
                </a:lnTo>
                <a:lnTo>
                  <a:pt x="360897" y="218451"/>
                </a:lnTo>
                <a:lnTo>
                  <a:pt x="329940" y="198005"/>
                </a:lnTo>
                <a:lnTo>
                  <a:pt x="292100" y="190500"/>
                </a:lnTo>
                <a:lnTo>
                  <a:pt x="254259" y="198005"/>
                </a:lnTo>
                <a:lnTo>
                  <a:pt x="223302" y="218451"/>
                </a:lnTo>
                <a:lnTo>
                  <a:pt x="202401" y="248734"/>
                </a:lnTo>
                <a:lnTo>
                  <a:pt x="194729" y="285750"/>
                </a:lnTo>
                <a:lnTo>
                  <a:pt x="202401" y="322765"/>
                </a:lnTo>
                <a:lnTo>
                  <a:pt x="223302" y="353048"/>
                </a:lnTo>
                <a:lnTo>
                  <a:pt x="254259" y="373494"/>
                </a:lnTo>
                <a:lnTo>
                  <a:pt x="292100" y="381000"/>
                </a:lnTo>
                <a:lnTo>
                  <a:pt x="329940" y="373494"/>
                </a:lnTo>
                <a:lnTo>
                  <a:pt x="360897" y="353048"/>
                </a:lnTo>
                <a:lnTo>
                  <a:pt x="381798" y="322765"/>
                </a:lnTo>
                <a:lnTo>
                  <a:pt x="389470" y="285750"/>
                </a:lnTo>
                <a:close/>
              </a:path>
              <a:path extrusionOk="0" h="571500" w="584200">
                <a:moveTo>
                  <a:pt x="584200" y="285750"/>
                </a:moveTo>
                <a:lnTo>
                  <a:pt x="580375" y="239413"/>
                </a:lnTo>
                <a:lnTo>
                  <a:pt x="569303" y="195452"/>
                </a:lnTo>
                <a:lnTo>
                  <a:pt x="551585" y="154456"/>
                </a:lnTo>
                <a:lnTo>
                  <a:pt x="527825" y="117013"/>
                </a:lnTo>
                <a:lnTo>
                  <a:pt x="498624" y="83715"/>
                </a:lnTo>
                <a:lnTo>
                  <a:pt x="464585" y="55149"/>
                </a:lnTo>
                <a:lnTo>
                  <a:pt x="452195" y="47625"/>
                </a:lnTo>
                <a:lnTo>
                  <a:pt x="292100" y="47625"/>
                </a:lnTo>
                <a:lnTo>
                  <a:pt x="341108" y="52469"/>
                </a:lnTo>
                <a:lnTo>
                  <a:pt x="386777" y="66361"/>
                </a:lnTo>
                <a:lnTo>
                  <a:pt x="428122" y="88337"/>
                </a:lnTo>
                <a:lnTo>
                  <a:pt x="464159" y="117433"/>
                </a:lnTo>
                <a:lnTo>
                  <a:pt x="493902" y="152686"/>
                </a:lnTo>
                <a:lnTo>
                  <a:pt x="516367" y="193132"/>
                </a:lnTo>
                <a:lnTo>
                  <a:pt x="530568" y="237808"/>
                </a:lnTo>
                <a:lnTo>
                  <a:pt x="535520" y="285750"/>
                </a:lnTo>
                <a:lnTo>
                  <a:pt x="535520" y="442358"/>
                </a:lnTo>
                <a:lnTo>
                  <a:pt x="551585" y="417043"/>
                </a:lnTo>
                <a:lnTo>
                  <a:pt x="569303" y="376047"/>
                </a:lnTo>
                <a:lnTo>
                  <a:pt x="580375" y="332086"/>
                </a:lnTo>
                <a:lnTo>
                  <a:pt x="584200" y="285750"/>
                </a:lnTo>
                <a:close/>
              </a:path>
              <a:path extrusionOk="0" h="571500" w="584200">
                <a:moveTo>
                  <a:pt x="486829" y="285750"/>
                </a:moveTo>
                <a:lnTo>
                  <a:pt x="481690" y="242043"/>
                </a:lnTo>
                <a:lnTo>
                  <a:pt x="467051" y="201935"/>
                </a:lnTo>
                <a:lnTo>
                  <a:pt x="444076" y="166566"/>
                </a:lnTo>
                <a:lnTo>
                  <a:pt x="419859" y="142875"/>
                </a:lnTo>
                <a:lnTo>
                  <a:pt x="292100" y="142875"/>
                </a:lnTo>
                <a:lnTo>
                  <a:pt x="338252" y="150161"/>
                </a:lnTo>
                <a:lnTo>
                  <a:pt x="378342" y="170449"/>
                </a:lnTo>
                <a:lnTo>
                  <a:pt x="409962" y="201381"/>
                </a:lnTo>
                <a:lnTo>
                  <a:pt x="430701" y="240601"/>
                </a:lnTo>
                <a:lnTo>
                  <a:pt x="438150" y="285750"/>
                </a:lnTo>
                <a:lnTo>
                  <a:pt x="438150" y="410731"/>
                </a:lnTo>
                <a:lnTo>
                  <a:pt x="444076" y="404933"/>
                </a:lnTo>
                <a:lnTo>
                  <a:pt x="467051" y="369564"/>
                </a:lnTo>
                <a:lnTo>
                  <a:pt x="481690" y="329456"/>
                </a:lnTo>
                <a:lnTo>
                  <a:pt x="486829" y="285750"/>
                </a:lnTo>
                <a:close/>
              </a:path>
              <a:path extrusionOk="0" h="571500" w="584200">
                <a:moveTo>
                  <a:pt x="438150" y="410731"/>
                </a:moveTo>
                <a:lnTo>
                  <a:pt x="438150" y="285750"/>
                </a:lnTo>
                <a:lnTo>
                  <a:pt x="430701" y="330898"/>
                </a:lnTo>
                <a:lnTo>
                  <a:pt x="409962" y="370118"/>
                </a:lnTo>
                <a:lnTo>
                  <a:pt x="378342" y="401050"/>
                </a:lnTo>
                <a:lnTo>
                  <a:pt x="338252" y="421338"/>
                </a:lnTo>
                <a:lnTo>
                  <a:pt x="292100" y="428625"/>
                </a:lnTo>
                <a:lnTo>
                  <a:pt x="419859" y="428625"/>
                </a:lnTo>
                <a:lnTo>
                  <a:pt x="438150" y="410731"/>
                </a:lnTo>
                <a:close/>
              </a:path>
              <a:path extrusionOk="0" h="571500" w="584200">
                <a:moveTo>
                  <a:pt x="535520" y="442358"/>
                </a:moveTo>
                <a:lnTo>
                  <a:pt x="535520" y="285750"/>
                </a:lnTo>
                <a:lnTo>
                  <a:pt x="530568" y="333691"/>
                </a:lnTo>
                <a:lnTo>
                  <a:pt x="516367" y="378367"/>
                </a:lnTo>
                <a:lnTo>
                  <a:pt x="493902" y="418813"/>
                </a:lnTo>
                <a:lnTo>
                  <a:pt x="464159" y="454066"/>
                </a:lnTo>
                <a:lnTo>
                  <a:pt x="428122" y="483162"/>
                </a:lnTo>
                <a:lnTo>
                  <a:pt x="386777" y="505138"/>
                </a:lnTo>
                <a:lnTo>
                  <a:pt x="341108" y="519030"/>
                </a:lnTo>
                <a:lnTo>
                  <a:pt x="292100" y="523875"/>
                </a:lnTo>
                <a:lnTo>
                  <a:pt x="452195" y="523875"/>
                </a:lnTo>
                <a:lnTo>
                  <a:pt x="464585" y="516350"/>
                </a:lnTo>
                <a:lnTo>
                  <a:pt x="498624" y="487784"/>
                </a:lnTo>
                <a:lnTo>
                  <a:pt x="527825" y="454486"/>
                </a:lnTo>
                <a:lnTo>
                  <a:pt x="535520" y="442358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0" name="Google Shape;2200;p144"/>
          <p:cNvSpPr/>
          <p:nvPr/>
        </p:nvSpPr>
        <p:spPr>
          <a:xfrm>
            <a:off x="1006085" y="990600"/>
            <a:ext cx="543560" cy="292100"/>
          </a:xfrm>
          <a:custGeom>
            <a:rect b="b" l="l" r="r" t="t"/>
            <a:pathLst>
              <a:path extrusionOk="0" h="292100" w="543560">
                <a:moveTo>
                  <a:pt x="405202" y="281647"/>
                </a:moveTo>
                <a:lnTo>
                  <a:pt x="405202" y="276111"/>
                </a:lnTo>
                <a:lnTo>
                  <a:pt x="374166" y="150925"/>
                </a:lnTo>
                <a:lnTo>
                  <a:pt x="280475" y="150925"/>
                </a:lnTo>
                <a:lnTo>
                  <a:pt x="9795" y="85072"/>
                </a:lnTo>
                <a:lnTo>
                  <a:pt x="2938" y="89310"/>
                </a:lnTo>
                <a:lnTo>
                  <a:pt x="654" y="96483"/>
                </a:lnTo>
                <a:lnTo>
                  <a:pt x="0" y="99743"/>
                </a:lnTo>
                <a:lnTo>
                  <a:pt x="0" y="106914"/>
                </a:lnTo>
                <a:lnTo>
                  <a:pt x="3265" y="112130"/>
                </a:lnTo>
                <a:lnTo>
                  <a:pt x="8163" y="114739"/>
                </a:lnTo>
                <a:lnTo>
                  <a:pt x="388767" y="292100"/>
                </a:lnTo>
                <a:lnTo>
                  <a:pt x="396388" y="292087"/>
                </a:lnTo>
                <a:lnTo>
                  <a:pt x="400300" y="288505"/>
                </a:lnTo>
                <a:lnTo>
                  <a:pt x="403246" y="285572"/>
                </a:lnTo>
                <a:lnTo>
                  <a:pt x="405202" y="281647"/>
                </a:lnTo>
                <a:close/>
              </a:path>
              <a:path extrusionOk="0" h="292100" w="543560">
                <a:moveTo>
                  <a:pt x="543314" y="144405"/>
                </a:moveTo>
                <a:lnTo>
                  <a:pt x="543314" y="73336"/>
                </a:lnTo>
                <a:lnTo>
                  <a:pt x="539073" y="67468"/>
                </a:lnTo>
                <a:lnTo>
                  <a:pt x="532862" y="65838"/>
                </a:lnTo>
                <a:lnTo>
                  <a:pt x="263494" y="311"/>
                </a:lnTo>
                <a:lnTo>
                  <a:pt x="262040" y="0"/>
                </a:lnTo>
                <a:lnTo>
                  <a:pt x="256420" y="0"/>
                </a:lnTo>
                <a:lnTo>
                  <a:pt x="254026" y="637"/>
                </a:lnTo>
                <a:lnTo>
                  <a:pt x="250761" y="4549"/>
                </a:lnTo>
                <a:lnTo>
                  <a:pt x="248475" y="7157"/>
                </a:lnTo>
                <a:lnTo>
                  <a:pt x="247168" y="11069"/>
                </a:lnTo>
                <a:lnTo>
                  <a:pt x="247168" y="17263"/>
                </a:lnTo>
                <a:lnTo>
                  <a:pt x="280475" y="150925"/>
                </a:lnTo>
                <a:lnTo>
                  <a:pt x="372550" y="150925"/>
                </a:lnTo>
                <a:lnTo>
                  <a:pt x="372550" y="144405"/>
                </a:lnTo>
                <a:lnTo>
                  <a:pt x="543314" y="144405"/>
                </a:lnTo>
                <a:close/>
              </a:path>
              <a:path extrusionOk="0" h="292100" w="543560">
                <a:moveTo>
                  <a:pt x="543314" y="195262"/>
                </a:moveTo>
                <a:lnTo>
                  <a:pt x="543314" y="144405"/>
                </a:lnTo>
                <a:lnTo>
                  <a:pt x="372550" y="144405"/>
                </a:lnTo>
                <a:lnTo>
                  <a:pt x="523718" y="200151"/>
                </a:lnTo>
                <a:lnTo>
                  <a:pt x="525687" y="201129"/>
                </a:lnTo>
                <a:lnTo>
                  <a:pt x="527643" y="201782"/>
                </a:lnTo>
                <a:lnTo>
                  <a:pt x="537117" y="201782"/>
                </a:lnTo>
                <a:lnTo>
                  <a:pt x="543314" y="195262"/>
                </a:lnTo>
                <a:close/>
              </a:path>
              <a:path extrusionOk="0" h="292100" w="543560">
                <a:moveTo>
                  <a:pt x="374166" y="150925"/>
                </a:moveTo>
                <a:lnTo>
                  <a:pt x="372550" y="144405"/>
                </a:lnTo>
                <a:lnTo>
                  <a:pt x="372550" y="150925"/>
                </a:lnTo>
                <a:lnTo>
                  <a:pt x="374166" y="150925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1" name="Google Shape;2201;p144"/>
          <p:cNvSpPr/>
          <p:nvPr/>
        </p:nvSpPr>
        <p:spPr>
          <a:xfrm>
            <a:off x="1029058" y="8610777"/>
            <a:ext cx="557530" cy="609600"/>
          </a:xfrm>
          <a:custGeom>
            <a:rect b="b" l="l" r="r" t="t"/>
            <a:pathLst>
              <a:path extrusionOk="0" h="609600" w="557530">
                <a:moveTo>
                  <a:pt x="233680" y="449580"/>
                </a:moveTo>
                <a:lnTo>
                  <a:pt x="222250" y="430530"/>
                </a:lnTo>
                <a:lnTo>
                  <a:pt x="219709" y="425450"/>
                </a:lnTo>
                <a:lnTo>
                  <a:pt x="67309" y="425450"/>
                </a:lnTo>
                <a:lnTo>
                  <a:pt x="59690" y="421640"/>
                </a:lnTo>
                <a:lnTo>
                  <a:pt x="45719" y="415290"/>
                </a:lnTo>
                <a:lnTo>
                  <a:pt x="31750" y="410210"/>
                </a:lnTo>
                <a:lnTo>
                  <a:pt x="24130" y="408940"/>
                </a:lnTo>
                <a:lnTo>
                  <a:pt x="22859" y="408940"/>
                </a:lnTo>
                <a:lnTo>
                  <a:pt x="21590" y="410210"/>
                </a:lnTo>
                <a:lnTo>
                  <a:pt x="10159" y="430530"/>
                </a:lnTo>
                <a:lnTo>
                  <a:pt x="2540" y="443230"/>
                </a:lnTo>
                <a:lnTo>
                  <a:pt x="0" y="449580"/>
                </a:lnTo>
                <a:lnTo>
                  <a:pt x="3809" y="455930"/>
                </a:lnTo>
                <a:lnTo>
                  <a:pt x="15240" y="466090"/>
                </a:lnTo>
                <a:lnTo>
                  <a:pt x="27940" y="474980"/>
                </a:lnTo>
                <a:lnTo>
                  <a:pt x="35559" y="481330"/>
                </a:lnTo>
                <a:lnTo>
                  <a:pt x="35559" y="569262"/>
                </a:lnTo>
                <a:lnTo>
                  <a:pt x="59690" y="560070"/>
                </a:lnTo>
                <a:lnTo>
                  <a:pt x="67309" y="556260"/>
                </a:lnTo>
                <a:lnTo>
                  <a:pt x="76200" y="556260"/>
                </a:lnTo>
                <a:lnTo>
                  <a:pt x="76200" y="490220"/>
                </a:lnTo>
                <a:lnTo>
                  <a:pt x="78740" y="474980"/>
                </a:lnTo>
                <a:lnTo>
                  <a:pt x="87630" y="461010"/>
                </a:lnTo>
                <a:lnTo>
                  <a:pt x="100330" y="452120"/>
                </a:lnTo>
                <a:lnTo>
                  <a:pt x="116840" y="44958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35559" y="569262"/>
                </a:moveTo>
                <a:lnTo>
                  <a:pt x="35559" y="500380"/>
                </a:lnTo>
                <a:lnTo>
                  <a:pt x="27940" y="505460"/>
                </a:lnTo>
                <a:lnTo>
                  <a:pt x="15240" y="515620"/>
                </a:lnTo>
                <a:lnTo>
                  <a:pt x="3809" y="524510"/>
                </a:lnTo>
                <a:lnTo>
                  <a:pt x="0" y="530860"/>
                </a:lnTo>
                <a:lnTo>
                  <a:pt x="2540" y="537210"/>
                </a:lnTo>
                <a:lnTo>
                  <a:pt x="10159" y="549910"/>
                </a:lnTo>
                <a:lnTo>
                  <a:pt x="21590" y="570230"/>
                </a:lnTo>
                <a:lnTo>
                  <a:pt x="22859" y="571500"/>
                </a:lnTo>
                <a:lnTo>
                  <a:pt x="24130" y="571500"/>
                </a:lnTo>
                <a:lnTo>
                  <a:pt x="33019" y="570230"/>
                </a:lnTo>
                <a:lnTo>
                  <a:pt x="35559" y="569262"/>
                </a:lnTo>
                <a:close/>
              </a:path>
              <a:path extrusionOk="0" h="609600" w="557530">
                <a:moveTo>
                  <a:pt x="165100" y="425450"/>
                </a:moveTo>
                <a:lnTo>
                  <a:pt x="160019" y="421640"/>
                </a:lnTo>
                <a:lnTo>
                  <a:pt x="153669" y="417830"/>
                </a:lnTo>
                <a:lnTo>
                  <a:pt x="148590" y="415290"/>
                </a:lnTo>
                <a:lnTo>
                  <a:pt x="147319" y="405130"/>
                </a:lnTo>
                <a:lnTo>
                  <a:pt x="144780" y="388620"/>
                </a:lnTo>
                <a:lnTo>
                  <a:pt x="142240" y="374650"/>
                </a:lnTo>
                <a:lnTo>
                  <a:pt x="138430" y="368300"/>
                </a:lnTo>
                <a:lnTo>
                  <a:pt x="93980" y="368300"/>
                </a:lnTo>
                <a:lnTo>
                  <a:pt x="90169" y="374650"/>
                </a:lnTo>
                <a:lnTo>
                  <a:pt x="87630" y="388620"/>
                </a:lnTo>
                <a:lnTo>
                  <a:pt x="85090" y="405130"/>
                </a:lnTo>
                <a:lnTo>
                  <a:pt x="83819" y="415290"/>
                </a:lnTo>
                <a:lnTo>
                  <a:pt x="78740" y="417830"/>
                </a:lnTo>
                <a:lnTo>
                  <a:pt x="72390" y="421640"/>
                </a:lnTo>
                <a:lnTo>
                  <a:pt x="67309" y="425450"/>
                </a:lnTo>
                <a:lnTo>
                  <a:pt x="165100" y="425450"/>
                </a:lnTo>
                <a:close/>
              </a:path>
              <a:path extrusionOk="0" h="609600" w="557530">
                <a:moveTo>
                  <a:pt x="165100" y="556260"/>
                </a:moveTo>
                <a:lnTo>
                  <a:pt x="67309" y="556260"/>
                </a:lnTo>
                <a:lnTo>
                  <a:pt x="72390" y="560070"/>
                </a:lnTo>
                <a:lnTo>
                  <a:pt x="78740" y="562610"/>
                </a:lnTo>
                <a:lnTo>
                  <a:pt x="83819" y="565150"/>
                </a:lnTo>
                <a:lnTo>
                  <a:pt x="85090" y="575310"/>
                </a:lnTo>
                <a:lnTo>
                  <a:pt x="87630" y="591820"/>
                </a:lnTo>
                <a:lnTo>
                  <a:pt x="90169" y="605790"/>
                </a:lnTo>
                <a:lnTo>
                  <a:pt x="92709" y="609422"/>
                </a:lnTo>
                <a:lnTo>
                  <a:pt x="139700" y="609422"/>
                </a:lnTo>
                <a:lnTo>
                  <a:pt x="142240" y="605790"/>
                </a:lnTo>
                <a:lnTo>
                  <a:pt x="144780" y="591820"/>
                </a:lnTo>
                <a:lnTo>
                  <a:pt x="147319" y="575310"/>
                </a:lnTo>
                <a:lnTo>
                  <a:pt x="148590" y="565150"/>
                </a:lnTo>
                <a:lnTo>
                  <a:pt x="160019" y="560070"/>
                </a:lnTo>
                <a:lnTo>
                  <a:pt x="165100" y="556260"/>
                </a:lnTo>
                <a:close/>
              </a:path>
              <a:path extrusionOk="0" h="609600" w="557530">
                <a:moveTo>
                  <a:pt x="142240" y="275590"/>
                </a:moveTo>
                <a:lnTo>
                  <a:pt x="142240" y="134620"/>
                </a:lnTo>
                <a:lnTo>
                  <a:pt x="139700" y="139700"/>
                </a:lnTo>
                <a:lnTo>
                  <a:pt x="134619" y="152400"/>
                </a:lnTo>
                <a:lnTo>
                  <a:pt x="132080" y="157480"/>
                </a:lnTo>
                <a:lnTo>
                  <a:pt x="83819" y="165100"/>
                </a:lnTo>
                <a:lnTo>
                  <a:pt x="78740" y="166370"/>
                </a:lnTo>
                <a:lnTo>
                  <a:pt x="76200" y="170180"/>
                </a:lnTo>
                <a:lnTo>
                  <a:pt x="76200" y="238760"/>
                </a:lnTo>
                <a:lnTo>
                  <a:pt x="78740" y="242570"/>
                </a:lnTo>
                <a:lnTo>
                  <a:pt x="83819" y="243840"/>
                </a:lnTo>
                <a:lnTo>
                  <a:pt x="107950" y="248920"/>
                </a:lnTo>
                <a:lnTo>
                  <a:pt x="132080" y="251460"/>
                </a:lnTo>
                <a:lnTo>
                  <a:pt x="137159" y="264160"/>
                </a:lnTo>
                <a:lnTo>
                  <a:pt x="139700" y="269240"/>
                </a:lnTo>
                <a:lnTo>
                  <a:pt x="142240" y="27559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116840" y="530860"/>
                </a:lnTo>
                <a:lnTo>
                  <a:pt x="100330" y="528320"/>
                </a:lnTo>
                <a:lnTo>
                  <a:pt x="87630" y="519430"/>
                </a:lnTo>
                <a:lnTo>
                  <a:pt x="78740" y="506730"/>
                </a:lnTo>
                <a:lnTo>
                  <a:pt x="76200" y="490220"/>
                </a:lnTo>
                <a:lnTo>
                  <a:pt x="76200" y="556260"/>
                </a:lnTo>
                <a:lnTo>
                  <a:pt x="218440" y="5562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92710"/>
                </a:moveTo>
                <a:lnTo>
                  <a:pt x="445769" y="90170"/>
                </a:lnTo>
                <a:lnTo>
                  <a:pt x="439419" y="78740"/>
                </a:lnTo>
                <a:lnTo>
                  <a:pt x="429259" y="67310"/>
                </a:lnTo>
                <a:lnTo>
                  <a:pt x="207009" y="67310"/>
                </a:lnTo>
                <a:lnTo>
                  <a:pt x="198119" y="60960"/>
                </a:lnTo>
                <a:lnTo>
                  <a:pt x="189230" y="53340"/>
                </a:lnTo>
                <a:lnTo>
                  <a:pt x="180340" y="46990"/>
                </a:lnTo>
                <a:lnTo>
                  <a:pt x="171450" y="39370"/>
                </a:lnTo>
                <a:lnTo>
                  <a:pt x="167640" y="36830"/>
                </a:lnTo>
                <a:lnTo>
                  <a:pt x="165100" y="36830"/>
                </a:lnTo>
                <a:lnTo>
                  <a:pt x="153669" y="43180"/>
                </a:lnTo>
                <a:lnTo>
                  <a:pt x="138430" y="57150"/>
                </a:lnTo>
                <a:lnTo>
                  <a:pt x="124459" y="72390"/>
                </a:lnTo>
                <a:lnTo>
                  <a:pt x="114300" y="83820"/>
                </a:lnTo>
                <a:lnTo>
                  <a:pt x="113030" y="85090"/>
                </a:lnTo>
                <a:lnTo>
                  <a:pt x="111759" y="87630"/>
                </a:lnTo>
                <a:lnTo>
                  <a:pt x="111759" y="95250"/>
                </a:lnTo>
                <a:lnTo>
                  <a:pt x="114300" y="96520"/>
                </a:lnTo>
                <a:lnTo>
                  <a:pt x="142240" y="134620"/>
                </a:lnTo>
                <a:lnTo>
                  <a:pt x="142240" y="355600"/>
                </a:lnTo>
                <a:lnTo>
                  <a:pt x="147319" y="360680"/>
                </a:lnTo>
                <a:lnTo>
                  <a:pt x="158750" y="370840"/>
                </a:lnTo>
                <a:lnTo>
                  <a:pt x="160019" y="372110"/>
                </a:lnTo>
                <a:lnTo>
                  <a:pt x="168909" y="372110"/>
                </a:lnTo>
                <a:lnTo>
                  <a:pt x="171450" y="370840"/>
                </a:lnTo>
                <a:lnTo>
                  <a:pt x="198119" y="347980"/>
                </a:lnTo>
                <a:lnTo>
                  <a:pt x="198119" y="204470"/>
                </a:lnTo>
                <a:lnTo>
                  <a:pt x="204469" y="172720"/>
                </a:lnTo>
                <a:lnTo>
                  <a:pt x="220980" y="147320"/>
                </a:lnTo>
                <a:lnTo>
                  <a:pt x="247650" y="129540"/>
                </a:lnTo>
                <a:lnTo>
                  <a:pt x="278130" y="123190"/>
                </a:lnTo>
                <a:lnTo>
                  <a:pt x="422909" y="123190"/>
                </a:lnTo>
                <a:lnTo>
                  <a:pt x="443230" y="96520"/>
                </a:lnTo>
                <a:lnTo>
                  <a:pt x="444500" y="95250"/>
                </a:lnTo>
                <a:lnTo>
                  <a:pt x="445769" y="92710"/>
                </a:lnTo>
                <a:close/>
              </a:path>
              <a:path extrusionOk="0" h="609600" w="557530">
                <a:moveTo>
                  <a:pt x="142240" y="355600"/>
                </a:moveTo>
                <a:lnTo>
                  <a:pt x="142240" y="275590"/>
                </a:lnTo>
                <a:lnTo>
                  <a:pt x="114300" y="312420"/>
                </a:lnTo>
                <a:lnTo>
                  <a:pt x="113030" y="313690"/>
                </a:lnTo>
                <a:lnTo>
                  <a:pt x="111759" y="316230"/>
                </a:lnTo>
                <a:lnTo>
                  <a:pt x="111759" y="318770"/>
                </a:lnTo>
                <a:lnTo>
                  <a:pt x="118109" y="330200"/>
                </a:lnTo>
                <a:lnTo>
                  <a:pt x="132080" y="345440"/>
                </a:lnTo>
                <a:lnTo>
                  <a:pt x="142240" y="355600"/>
                </a:lnTo>
                <a:close/>
              </a:path>
              <a:path extrusionOk="0" h="609600" w="557530">
                <a:moveTo>
                  <a:pt x="233680" y="449580"/>
                </a:moveTo>
                <a:lnTo>
                  <a:pt x="116840" y="449580"/>
                </a:lnTo>
                <a:lnTo>
                  <a:pt x="132080" y="452120"/>
                </a:lnTo>
                <a:lnTo>
                  <a:pt x="144780" y="461010"/>
                </a:lnTo>
                <a:lnTo>
                  <a:pt x="153669" y="474980"/>
                </a:lnTo>
                <a:lnTo>
                  <a:pt x="157480" y="490220"/>
                </a:lnTo>
                <a:lnTo>
                  <a:pt x="157480" y="530860"/>
                </a:lnTo>
                <a:lnTo>
                  <a:pt x="196850" y="530860"/>
                </a:lnTo>
                <a:lnTo>
                  <a:pt x="196850" y="481330"/>
                </a:lnTo>
                <a:lnTo>
                  <a:pt x="204469" y="474980"/>
                </a:lnTo>
                <a:lnTo>
                  <a:pt x="217169" y="466090"/>
                </a:lnTo>
                <a:lnTo>
                  <a:pt x="228600" y="455930"/>
                </a:lnTo>
                <a:lnTo>
                  <a:pt x="233680" y="449580"/>
                </a:lnTo>
                <a:close/>
              </a:path>
              <a:path extrusionOk="0" h="609600" w="557530">
                <a:moveTo>
                  <a:pt x="157480" y="530860"/>
                </a:moveTo>
                <a:lnTo>
                  <a:pt x="157480" y="490220"/>
                </a:lnTo>
                <a:lnTo>
                  <a:pt x="153669" y="506730"/>
                </a:lnTo>
                <a:lnTo>
                  <a:pt x="144780" y="519430"/>
                </a:lnTo>
                <a:lnTo>
                  <a:pt x="132080" y="528320"/>
                </a:lnTo>
                <a:lnTo>
                  <a:pt x="116840" y="530860"/>
                </a:lnTo>
                <a:lnTo>
                  <a:pt x="157480" y="530860"/>
                </a:lnTo>
                <a:close/>
              </a:path>
              <a:path extrusionOk="0" h="609600" w="557530">
                <a:moveTo>
                  <a:pt x="219709" y="425450"/>
                </a:moveTo>
                <a:lnTo>
                  <a:pt x="214630" y="417830"/>
                </a:lnTo>
                <a:lnTo>
                  <a:pt x="210819" y="410210"/>
                </a:lnTo>
                <a:lnTo>
                  <a:pt x="210819" y="408940"/>
                </a:lnTo>
                <a:lnTo>
                  <a:pt x="208280" y="408940"/>
                </a:lnTo>
                <a:lnTo>
                  <a:pt x="200659" y="410210"/>
                </a:lnTo>
                <a:lnTo>
                  <a:pt x="186690" y="415290"/>
                </a:lnTo>
                <a:lnTo>
                  <a:pt x="173990" y="421640"/>
                </a:lnTo>
                <a:lnTo>
                  <a:pt x="165100" y="425450"/>
                </a:lnTo>
                <a:lnTo>
                  <a:pt x="219709" y="425450"/>
                </a:lnTo>
                <a:close/>
              </a:path>
              <a:path extrusionOk="0" h="609600" w="557530">
                <a:moveTo>
                  <a:pt x="218440" y="556260"/>
                </a:moveTo>
                <a:lnTo>
                  <a:pt x="165100" y="556260"/>
                </a:lnTo>
                <a:lnTo>
                  <a:pt x="173990" y="560070"/>
                </a:lnTo>
                <a:lnTo>
                  <a:pt x="200659" y="570230"/>
                </a:lnTo>
                <a:lnTo>
                  <a:pt x="208280" y="571500"/>
                </a:lnTo>
                <a:lnTo>
                  <a:pt x="210819" y="571500"/>
                </a:lnTo>
                <a:lnTo>
                  <a:pt x="210819" y="570230"/>
                </a:lnTo>
                <a:lnTo>
                  <a:pt x="215900" y="562610"/>
                </a:lnTo>
                <a:lnTo>
                  <a:pt x="218440" y="556260"/>
                </a:lnTo>
                <a:close/>
              </a:path>
              <a:path extrusionOk="0" h="609600" w="557530">
                <a:moveTo>
                  <a:pt x="198119" y="494030"/>
                </a:moveTo>
                <a:lnTo>
                  <a:pt x="198119" y="487680"/>
                </a:lnTo>
                <a:lnTo>
                  <a:pt x="196850" y="481330"/>
                </a:lnTo>
                <a:lnTo>
                  <a:pt x="196850" y="500380"/>
                </a:lnTo>
                <a:lnTo>
                  <a:pt x="198119" y="494030"/>
                </a:lnTo>
                <a:close/>
              </a:path>
              <a:path extrusionOk="0" h="609600" w="557530">
                <a:moveTo>
                  <a:pt x="233680" y="530860"/>
                </a:moveTo>
                <a:lnTo>
                  <a:pt x="223519" y="520700"/>
                </a:lnTo>
                <a:lnTo>
                  <a:pt x="215900" y="514350"/>
                </a:lnTo>
                <a:lnTo>
                  <a:pt x="205740" y="506730"/>
                </a:lnTo>
                <a:lnTo>
                  <a:pt x="196850" y="500380"/>
                </a:lnTo>
                <a:lnTo>
                  <a:pt x="196850" y="530860"/>
                </a:lnTo>
                <a:lnTo>
                  <a:pt x="233680" y="530860"/>
                </a:lnTo>
                <a:close/>
              </a:path>
              <a:path extrusionOk="0" h="609600" w="557530">
                <a:moveTo>
                  <a:pt x="445769" y="321310"/>
                </a:moveTo>
                <a:lnTo>
                  <a:pt x="445769" y="314960"/>
                </a:lnTo>
                <a:lnTo>
                  <a:pt x="443230" y="312420"/>
                </a:lnTo>
                <a:lnTo>
                  <a:pt x="422909" y="285750"/>
                </a:lnTo>
                <a:lnTo>
                  <a:pt x="278130" y="285750"/>
                </a:lnTo>
                <a:lnTo>
                  <a:pt x="247650" y="279400"/>
                </a:lnTo>
                <a:lnTo>
                  <a:pt x="220980" y="261620"/>
                </a:lnTo>
                <a:lnTo>
                  <a:pt x="204469" y="236220"/>
                </a:lnTo>
                <a:lnTo>
                  <a:pt x="198119" y="204470"/>
                </a:lnTo>
                <a:lnTo>
                  <a:pt x="198119" y="347980"/>
                </a:lnTo>
                <a:lnTo>
                  <a:pt x="208280" y="341630"/>
                </a:lnTo>
                <a:lnTo>
                  <a:pt x="427990" y="341630"/>
                </a:lnTo>
                <a:lnTo>
                  <a:pt x="433069" y="336550"/>
                </a:lnTo>
                <a:lnTo>
                  <a:pt x="443230" y="325120"/>
                </a:lnTo>
                <a:lnTo>
                  <a:pt x="444500" y="323850"/>
                </a:lnTo>
                <a:lnTo>
                  <a:pt x="445769" y="321310"/>
                </a:lnTo>
                <a:close/>
              </a:path>
              <a:path extrusionOk="0" h="609600" w="557530">
                <a:moveTo>
                  <a:pt x="349250" y="67310"/>
                </a:moveTo>
                <a:lnTo>
                  <a:pt x="325119" y="57150"/>
                </a:lnTo>
                <a:lnTo>
                  <a:pt x="317500" y="3810"/>
                </a:lnTo>
                <a:lnTo>
                  <a:pt x="312419" y="0"/>
                </a:lnTo>
                <a:lnTo>
                  <a:pt x="245109" y="0"/>
                </a:lnTo>
                <a:lnTo>
                  <a:pt x="241300" y="3810"/>
                </a:lnTo>
                <a:lnTo>
                  <a:pt x="241300" y="7620"/>
                </a:lnTo>
                <a:lnTo>
                  <a:pt x="233680" y="57150"/>
                </a:lnTo>
                <a:lnTo>
                  <a:pt x="226059" y="58420"/>
                </a:lnTo>
                <a:lnTo>
                  <a:pt x="219709" y="60960"/>
                </a:lnTo>
                <a:lnTo>
                  <a:pt x="213359" y="64770"/>
                </a:lnTo>
                <a:lnTo>
                  <a:pt x="207009" y="67310"/>
                </a:lnTo>
                <a:lnTo>
                  <a:pt x="349250" y="67310"/>
                </a:lnTo>
                <a:close/>
              </a:path>
              <a:path extrusionOk="0" h="609600" w="557530">
                <a:moveTo>
                  <a:pt x="350519" y="341630"/>
                </a:moveTo>
                <a:lnTo>
                  <a:pt x="208280" y="341630"/>
                </a:lnTo>
                <a:lnTo>
                  <a:pt x="213359" y="344170"/>
                </a:lnTo>
                <a:lnTo>
                  <a:pt x="219709" y="347980"/>
                </a:lnTo>
                <a:lnTo>
                  <a:pt x="226059" y="349250"/>
                </a:lnTo>
                <a:lnTo>
                  <a:pt x="232409" y="351790"/>
                </a:lnTo>
                <a:lnTo>
                  <a:pt x="240030" y="405130"/>
                </a:lnTo>
                <a:lnTo>
                  <a:pt x="245109" y="408940"/>
                </a:lnTo>
                <a:lnTo>
                  <a:pt x="312419" y="408940"/>
                </a:lnTo>
                <a:lnTo>
                  <a:pt x="316230" y="405130"/>
                </a:lnTo>
                <a:lnTo>
                  <a:pt x="317500" y="401320"/>
                </a:lnTo>
                <a:lnTo>
                  <a:pt x="323850" y="353060"/>
                </a:lnTo>
                <a:lnTo>
                  <a:pt x="337819" y="347980"/>
                </a:lnTo>
                <a:lnTo>
                  <a:pt x="344169" y="344170"/>
                </a:lnTo>
                <a:lnTo>
                  <a:pt x="350519" y="341630"/>
                </a:lnTo>
                <a:close/>
              </a:path>
              <a:path extrusionOk="0" h="609600" w="557530">
                <a:moveTo>
                  <a:pt x="422909" y="123190"/>
                </a:moveTo>
                <a:lnTo>
                  <a:pt x="278130" y="123190"/>
                </a:lnTo>
                <a:lnTo>
                  <a:pt x="309880" y="129540"/>
                </a:lnTo>
                <a:lnTo>
                  <a:pt x="336550" y="147320"/>
                </a:lnTo>
                <a:lnTo>
                  <a:pt x="353059" y="172720"/>
                </a:lnTo>
                <a:lnTo>
                  <a:pt x="359409" y="204470"/>
                </a:lnTo>
                <a:lnTo>
                  <a:pt x="359409" y="285750"/>
                </a:lnTo>
                <a:lnTo>
                  <a:pt x="415290" y="285750"/>
                </a:lnTo>
                <a:lnTo>
                  <a:pt x="415290" y="133350"/>
                </a:lnTo>
                <a:lnTo>
                  <a:pt x="422909" y="123190"/>
                </a:lnTo>
                <a:close/>
              </a:path>
              <a:path extrusionOk="0" h="609600" w="557530">
                <a:moveTo>
                  <a:pt x="359409" y="285750"/>
                </a:moveTo>
                <a:lnTo>
                  <a:pt x="359409" y="204470"/>
                </a:lnTo>
                <a:lnTo>
                  <a:pt x="353059" y="236220"/>
                </a:lnTo>
                <a:lnTo>
                  <a:pt x="336550" y="261620"/>
                </a:lnTo>
                <a:lnTo>
                  <a:pt x="309880" y="279400"/>
                </a:lnTo>
                <a:lnTo>
                  <a:pt x="278130" y="285750"/>
                </a:lnTo>
                <a:lnTo>
                  <a:pt x="3594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554990" y="443230"/>
                </a:lnTo>
                <a:lnTo>
                  <a:pt x="547369" y="430530"/>
                </a:lnTo>
                <a:lnTo>
                  <a:pt x="544830" y="425450"/>
                </a:lnTo>
                <a:lnTo>
                  <a:pt x="392430" y="425450"/>
                </a:lnTo>
                <a:lnTo>
                  <a:pt x="383540" y="421640"/>
                </a:lnTo>
                <a:lnTo>
                  <a:pt x="370840" y="415290"/>
                </a:lnTo>
                <a:lnTo>
                  <a:pt x="356869" y="410210"/>
                </a:lnTo>
                <a:lnTo>
                  <a:pt x="349250" y="408940"/>
                </a:lnTo>
                <a:lnTo>
                  <a:pt x="346709" y="408940"/>
                </a:lnTo>
                <a:lnTo>
                  <a:pt x="346709" y="410210"/>
                </a:lnTo>
                <a:lnTo>
                  <a:pt x="334009" y="430530"/>
                </a:lnTo>
                <a:lnTo>
                  <a:pt x="327659" y="443230"/>
                </a:lnTo>
                <a:lnTo>
                  <a:pt x="323850" y="449580"/>
                </a:lnTo>
                <a:lnTo>
                  <a:pt x="328930" y="455930"/>
                </a:lnTo>
                <a:lnTo>
                  <a:pt x="340359" y="466090"/>
                </a:lnTo>
                <a:lnTo>
                  <a:pt x="353059" y="474980"/>
                </a:lnTo>
                <a:lnTo>
                  <a:pt x="360680" y="481330"/>
                </a:lnTo>
                <a:lnTo>
                  <a:pt x="360680" y="568778"/>
                </a:lnTo>
                <a:lnTo>
                  <a:pt x="383540" y="560070"/>
                </a:lnTo>
                <a:lnTo>
                  <a:pt x="392430" y="556260"/>
                </a:lnTo>
                <a:lnTo>
                  <a:pt x="400050" y="556260"/>
                </a:lnTo>
                <a:lnTo>
                  <a:pt x="400050" y="490220"/>
                </a:lnTo>
                <a:lnTo>
                  <a:pt x="403859" y="474980"/>
                </a:lnTo>
                <a:lnTo>
                  <a:pt x="412750" y="461010"/>
                </a:lnTo>
                <a:lnTo>
                  <a:pt x="425450" y="452120"/>
                </a:lnTo>
                <a:lnTo>
                  <a:pt x="440690" y="44958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360680" y="568778"/>
                </a:moveTo>
                <a:lnTo>
                  <a:pt x="360680" y="500380"/>
                </a:lnTo>
                <a:lnTo>
                  <a:pt x="353059" y="505460"/>
                </a:lnTo>
                <a:lnTo>
                  <a:pt x="340359" y="515620"/>
                </a:lnTo>
                <a:lnTo>
                  <a:pt x="328930" y="524510"/>
                </a:lnTo>
                <a:lnTo>
                  <a:pt x="323850" y="530860"/>
                </a:lnTo>
                <a:lnTo>
                  <a:pt x="327659" y="537210"/>
                </a:lnTo>
                <a:lnTo>
                  <a:pt x="334009" y="549910"/>
                </a:lnTo>
                <a:lnTo>
                  <a:pt x="346709" y="570230"/>
                </a:lnTo>
                <a:lnTo>
                  <a:pt x="346709" y="571500"/>
                </a:lnTo>
                <a:lnTo>
                  <a:pt x="349250" y="571500"/>
                </a:lnTo>
                <a:lnTo>
                  <a:pt x="356869" y="570230"/>
                </a:lnTo>
                <a:lnTo>
                  <a:pt x="360680" y="568778"/>
                </a:lnTo>
                <a:close/>
              </a:path>
              <a:path extrusionOk="0" h="609600" w="557530">
                <a:moveTo>
                  <a:pt x="429259" y="67310"/>
                </a:moveTo>
                <a:lnTo>
                  <a:pt x="410209" y="48260"/>
                </a:lnTo>
                <a:lnTo>
                  <a:pt x="398780" y="38100"/>
                </a:lnTo>
                <a:lnTo>
                  <a:pt x="397509" y="36830"/>
                </a:lnTo>
                <a:lnTo>
                  <a:pt x="388619" y="36830"/>
                </a:lnTo>
                <a:lnTo>
                  <a:pt x="386080" y="38100"/>
                </a:lnTo>
                <a:lnTo>
                  <a:pt x="359409" y="60960"/>
                </a:lnTo>
                <a:lnTo>
                  <a:pt x="349250" y="67310"/>
                </a:lnTo>
                <a:lnTo>
                  <a:pt x="429259" y="67310"/>
                </a:lnTo>
                <a:close/>
              </a:path>
              <a:path extrusionOk="0" h="609600" w="557530">
                <a:moveTo>
                  <a:pt x="427990" y="341630"/>
                </a:moveTo>
                <a:lnTo>
                  <a:pt x="350519" y="341630"/>
                </a:lnTo>
                <a:lnTo>
                  <a:pt x="359409" y="347980"/>
                </a:lnTo>
                <a:lnTo>
                  <a:pt x="368300" y="355600"/>
                </a:lnTo>
                <a:lnTo>
                  <a:pt x="377190" y="361950"/>
                </a:lnTo>
                <a:lnTo>
                  <a:pt x="386080" y="369570"/>
                </a:lnTo>
                <a:lnTo>
                  <a:pt x="389890" y="372110"/>
                </a:lnTo>
                <a:lnTo>
                  <a:pt x="392430" y="372110"/>
                </a:lnTo>
                <a:lnTo>
                  <a:pt x="402590" y="365760"/>
                </a:lnTo>
                <a:lnTo>
                  <a:pt x="417830" y="351790"/>
                </a:lnTo>
                <a:lnTo>
                  <a:pt x="427990" y="341630"/>
                </a:lnTo>
                <a:close/>
              </a:path>
              <a:path extrusionOk="0" h="609600" w="557530">
                <a:moveTo>
                  <a:pt x="360680" y="500380"/>
                </a:moveTo>
                <a:lnTo>
                  <a:pt x="360680" y="481330"/>
                </a:lnTo>
                <a:lnTo>
                  <a:pt x="359409" y="487680"/>
                </a:lnTo>
                <a:lnTo>
                  <a:pt x="359409" y="494030"/>
                </a:lnTo>
                <a:lnTo>
                  <a:pt x="360680" y="500380"/>
                </a:lnTo>
                <a:close/>
              </a:path>
              <a:path extrusionOk="0" h="609600" w="557530">
                <a:moveTo>
                  <a:pt x="490219" y="425450"/>
                </a:moveTo>
                <a:lnTo>
                  <a:pt x="485140" y="421640"/>
                </a:lnTo>
                <a:lnTo>
                  <a:pt x="478790" y="417830"/>
                </a:lnTo>
                <a:lnTo>
                  <a:pt x="473709" y="415290"/>
                </a:lnTo>
                <a:lnTo>
                  <a:pt x="472440" y="405130"/>
                </a:lnTo>
                <a:lnTo>
                  <a:pt x="469900" y="388620"/>
                </a:lnTo>
                <a:lnTo>
                  <a:pt x="467359" y="374650"/>
                </a:lnTo>
                <a:lnTo>
                  <a:pt x="463550" y="368300"/>
                </a:lnTo>
                <a:lnTo>
                  <a:pt x="419100" y="368300"/>
                </a:lnTo>
                <a:lnTo>
                  <a:pt x="415290" y="374650"/>
                </a:lnTo>
                <a:lnTo>
                  <a:pt x="412750" y="388620"/>
                </a:lnTo>
                <a:lnTo>
                  <a:pt x="410209" y="405130"/>
                </a:lnTo>
                <a:lnTo>
                  <a:pt x="408940" y="415290"/>
                </a:lnTo>
                <a:lnTo>
                  <a:pt x="402590" y="417830"/>
                </a:lnTo>
                <a:lnTo>
                  <a:pt x="392430" y="425450"/>
                </a:lnTo>
                <a:lnTo>
                  <a:pt x="490219" y="425450"/>
                </a:lnTo>
                <a:close/>
              </a:path>
              <a:path extrusionOk="0" h="609600" w="557530">
                <a:moveTo>
                  <a:pt x="490219" y="556260"/>
                </a:moveTo>
                <a:lnTo>
                  <a:pt x="392430" y="556260"/>
                </a:lnTo>
                <a:lnTo>
                  <a:pt x="397509" y="560070"/>
                </a:lnTo>
                <a:lnTo>
                  <a:pt x="402590" y="562610"/>
                </a:lnTo>
                <a:lnTo>
                  <a:pt x="408940" y="565150"/>
                </a:lnTo>
                <a:lnTo>
                  <a:pt x="410209" y="575310"/>
                </a:lnTo>
                <a:lnTo>
                  <a:pt x="412750" y="591820"/>
                </a:lnTo>
                <a:lnTo>
                  <a:pt x="415290" y="605790"/>
                </a:lnTo>
                <a:lnTo>
                  <a:pt x="417830" y="609422"/>
                </a:lnTo>
                <a:lnTo>
                  <a:pt x="464819" y="609422"/>
                </a:lnTo>
                <a:lnTo>
                  <a:pt x="467359" y="605790"/>
                </a:lnTo>
                <a:lnTo>
                  <a:pt x="469900" y="591820"/>
                </a:lnTo>
                <a:lnTo>
                  <a:pt x="472440" y="575310"/>
                </a:lnTo>
                <a:lnTo>
                  <a:pt x="473709" y="565150"/>
                </a:lnTo>
                <a:lnTo>
                  <a:pt x="485140" y="560070"/>
                </a:lnTo>
                <a:lnTo>
                  <a:pt x="490219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440690" y="530860"/>
                </a:lnTo>
                <a:lnTo>
                  <a:pt x="425450" y="528320"/>
                </a:lnTo>
                <a:lnTo>
                  <a:pt x="412750" y="519430"/>
                </a:lnTo>
                <a:lnTo>
                  <a:pt x="403859" y="506730"/>
                </a:lnTo>
                <a:lnTo>
                  <a:pt x="400050" y="490220"/>
                </a:lnTo>
                <a:lnTo>
                  <a:pt x="400050" y="556260"/>
                </a:lnTo>
                <a:lnTo>
                  <a:pt x="543560" y="556260"/>
                </a:lnTo>
                <a:lnTo>
                  <a:pt x="554990" y="537210"/>
                </a:lnTo>
                <a:lnTo>
                  <a:pt x="557530" y="530860"/>
                </a:lnTo>
                <a:close/>
              </a:path>
              <a:path extrusionOk="0" h="609600" w="557530">
                <a:moveTo>
                  <a:pt x="481330" y="238760"/>
                </a:moveTo>
                <a:lnTo>
                  <a:pt x="481330" y="170180"/>
                </a:lnTo>
                <a:lnTo>
                  <a:pt x="478790" y="166370"/>
                </a:lnTo>
                <a:lnTo>
                  <a:pt x="473709" y="165100"/>
                </a:lnTo>
                <a:lnTo>
                  <a:pt x="462280" y="162560"/>
                </a:lnTo>
                <a:lnTo>
                  <a:pt x="449580" y="161290"/>
                </a:lnTo>
                <a:lnTo>
                  <a:pt x="436880" y="158750"/>
                </a:lnTo>
                <a:lnTo>
                  <a:pt x="425450" y="157480"/>
                </a:lnTo>
                <a:lnTo>
                  <a:pt x="422909" y="151130"/>
                </a:lnTo>
                <a:lnTo>
                  <a:pt x="420369" y="146050"/>
                </a:lnTo>
                <a:lnTo>
                  <a:pt x="415290" y="133350"/>
                </a:lnTo>
                <a:lnTo>
                  <a:pt x="415290" y="275590"/>
                </a:lnTo>
                <a:lnTo>
                  <a:pt x="420369" y="262890"/>
                </a:lnTo>
                <a:lnTo>
                  <a:pt x="422909" y="257810"/>
                </a:lnTo>
                <a:lnTo>
                  <a:pt x="425450" y="251460"/>
                </a:lnTo>
                <a:lnTo>
                  <a:pt x="473709" y="243840"/>
                </a:lnTo>
                <a:lnTo>
                  <a:pt x="478790" y="242570"/>
                </a:lnTo>
                <a:lnTo>
                  <a:pt x="481330" y="238760"/>
                </a:lnTo>
                <a:close/>
              </a:path>
              <a:path extrusionOk="0" h="609600" w="557530">
                <a:moveTo>
                  <a:pt x="422909" y="285750"/>
                </a:moveTo>
                <a:lnTo>
                  <a:pt x="415290" y="275590"/>
                </a:lnTo>
                <a:lnTo>
                  <a:pt x="415290" y="285750"/>
                </a:lnTo>
                <a:lnTo>
                  <a:pt x="422909" y="285750"/>
                </a:lnTo>
                <a:close/>
              </a:path>
              <a:path extrusionOk="0" h="609600" w="557530">
                <a:moveTo>
                  <a:pt x="557530" y="449580"/>
                </a:moveTo>
                <a:lnTo>
                  <a:pt x="440690" y="449580"/>
                </a:lnTo>
                <a:lnTo>
                  <a:pt x="457200" y="452120"/>
                </a:lnTo>
                <a:lnTo>
                  <a:pt x="469900" y="461010"/>
                </a:lnTo>
                <a:lnTo>
                  <a:pt x="478790" y="474980"/>
                </a:lnTo>
                <a:lnTo>
                  <a:pt x="481330" y="490220"/>
                </a:lnTo>
                <a:lnTo>
                  <a:pt x="481330" y="530860"/>
                </a:lnTo>
                <a:lnTo>
                  <a:pt x="521969" y="530860"/>
                </a:lnTo>
                <a:lnTo>
                  <a:pt x="521969" y="481330"/>
                </a:lnTo>
                <a:lnTo>
                  <a:pt x="529590" y="474980"/>
                </a:lnTo>
                <a:lnTo>
                  <a:pt x="541019" y="466090"/>
                </a:lnTo>
                <a:lnTo>
                  <a:pt x="552450" y="455930"/>
                </a:lnTo>
                <a:lnTo>
                  <a:pt x="557530" y="449580"/>
                </a:lnTo>
                <a:close/>
              </a:path>
              <a:path extrusionOk="0" h="609600" w="557530">
                <a:moveTo>
                  <a:pt x="481330" y="530860"/>
                </a:moveTo>
                <a:lnTo>
                  <a:pt x="481330" y="490220"/>
                </a:lnTo>
                <a:lnTo>
                  <a:pt x="478790" y="506730"/>
                </a:lnTo>
                <a:lnTo>
                  <a:pt x="469900" y="519430"/>
                </a:lnTo>
                <a:lnTo>
                  <a:pt x="457200" y="528320"/>
                </a:lnTo>
                <a:lnTo>
                  <a:pt x="440690" y="530860"/>
                </a:lnTo>
                <a:lnTo>
                  <a:pt x="481330" y="530860"/>
                </a:lnTo>
                <a:close/>
              </a:path>
              <a:path extrusionOk="0" h="609600" w="557530">
                <a:moveTo>
                  <a:pt x="544830" y="425450"/>
                </a:moveTo>
                <a:lnTo>
                  <a:pt x="539750" y="417830"/>
                </a:lnTo>
                <a:lnTo>
                  <a:pt x="535940" y="410210"/>
                </a:lnTo>
                <a:lnTo>
                  <a:pt x="534669" y="408940"/>
                </a:lnTo>
                <a:lnTo>
                  <a:pt x="533400" y="408940"/>
                </a:lnTo>
                <a:lnTo>
                  <a:pt x="525780" y="410210"/>
                </a:lnTo>
                <a:lnTo>
                  <a:pt x="511809" y="415290"/>
                </a:lnTo>
                <a:lnTo>
                  <a:pt x="497840" y="421640"/>
                </a:lnTo>
                <a:lnTo>
                  <a:pt x="490219" y="425450"/>
                </a:lnTo>
                <a:lnTo>
                  <a:pt x="544830" y="425450"/>
                </a:lnTo>
                <a:close/>
              </a:path>
              <a:path extrusionOk="0" h="609600" w="557530">
                <a:moveTo>
                  <a:pt x="543560" y="556260"/>
                </a:moveTo>
                <a:lnTo>
                  <a:pt x="490219" y="556260"/>
                </a:lnTo>
                <a:lnTo>
                  <a:pt x="497840" y="560070"/>
                </a:lnTo>
                <a:lnTo>
                  <a:pt x="524510" y="570230"/>
                </a:lnTo>
                <a:lnTo>
                  <a:pt x="533400" y="571500"/>
                </a:lnTo>
                <a:lnTo>
                  <a:pt x="534669" y="571500"/>
                </a:lnTo>
                <a:lnTo>
                  <a:pt x="535940" y="570230"/>
                </a:lnTo>
                <a:lnTo>
                  <a:pt x="539750" y="562610"/>
                </a:lnTo>
                <a:lnTo>
                  <a:pt x="543560" y="556260"/>
                </a:lnTo>
                <a:close/>
              </a:path>
              <a:path extrusionOk="0" h="609600" w="557530">
                <a:moveTo>
                  <a:pt x="557530" y="530860"/>
                </a:moveTo>
                <a:lnTo>
                  <a:pt x="557530" y="529590"/>
                </a:lnTo>
                <a:lnTo>
                  <a:pt x="548640" y="520700"/>
                </a:lnTo>
                <a:lnTo>
                  <a:pt x="539750" y="514350"/>
                </a:lnTo>
                <a:lnTo>
                  <a:pt x="530860" y="506730"/>
                </a:lnTo>
                <a:lnTo>
                  <a:pt x="521969" y="500380"/>
                </a:lnTo>
                <a:lnTo>
                  <a:pt x="521969" y="530860"/>
                </a:lnTo>
                <a:lnTo>
                  <a:pt x="557530" y="530860"/>
                </a:lnTo>
                <a:close/>
              </a:path>
            </a:pathLst>
          </a:custGeom>
          <a:solidFill>
            <a:srgbClr val="969A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2" name="Google Shape;2202;p144"/>
          <p:cNvSpPr/>
          <p:nvPr/>
        </p:nvSpPr>
        <p:spPr>
          <a:xfrm>
            <a:off x="6125552" y="544709"/>
            <a:ext cx="1468120" cy="9038590"/>
          </a:xfrm>
          <a:custGeom>
            <a:rect b="b" l="l" r="r" t="t"/>
            <a:pathLst>
              <a:path extrusionOk="0" h="9038590" w="1468120">
                <a:moveTo>
                  <a:pt x="1467586" y="9038583"/>
                </a:moveTo>
                <a:lnTo>
                  <a:pt x="1467586" y="0"/>
                </a:lnTo>
                <a:lnTo>
                  <a:pt x="0" y="0"/>
                </a:lnTo>
                <a:lnTo>
                  <a:pt x="0" y="9038583"/>
                </a:lnTo>
                <a:lnTo>
                  <a:pt x="1467586" y="9038583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3" name="Google Shape;2203;p144"/>
          <p:cNvSpPr/>
          <p:nvPr/>
        </p:nvSpPr>
        <p:spPr>
          <a:xfrm>
            <a:off x="450070" y="544709"/>
            <a:ext cx="1468120" cy="4494530"/>
          </a:xfrm>
          <a:custGeom>
            <a:rect b="b" l="l" r="r" t="t"/>
            <a:pathLst>
              <a:path extrusionOk="0" h="4494530" w="1468120">
                <a:moveTo>
                  <a:pt x="1467578" y="4494053"/>
                </a:moveTo>
                <a:lnTo>
                  <a:pt x="1467578" y="0"/>
                </a:lnTo>
                <a:lnTo>
                  <a:pt x="0" y="0"/>
                </a:lnTo>
                <a:lnTo>
                  <a:pt x="0" y="4494053"/>
                </a:lnTo>
                <a:lnTo>
                  <a:pt x="1467578" y="4494053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4" name="Google Shape;2204;p144"/>
          <p:cNvSpPr/>
          <p:nvPr/>
        </p:nvSpPr>
        <p:spPr>
          <a:xfrm>
            <a:off x="1991093" y="517401"/>
            <a:ext cx="4177029" cy="8985885"/>
          </a:xfrm>
          <a:custGeom>
            <a:rect b="b" l="l" r="r" t="t"/>
            <a:pathLst>
              <a:path extrusionOk="0" h="8985885" w="4177029">
                <a:moveTo>
                  <a:pt x="4176864" y="8985347"/>
                </a:moveTo>
                <a:lnTo>
                  <a:pt x="4176864" y="0"/>
                </a:lnTo>
                <a:lnTo>
                  <a:pt x="0" y="0"/>
                </a:lnTo>
                <a:lnTo>
                  <a:pt x="0" y="8985347"/>
                </a:lnTo>
                <a:lnTo>
                  <a:pt x="4176864" y="8985347"/>
                </a:lnTo>
                <a:close/>
              </a:path>
            </a:pathLst>
          </a:custGeom>
          <a:solidFill>
            <a:srgbClr val="3E4349">
              <a:alpha val="65098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45"/>
          <p:cNvSpPr/>
          <p:nvPr/>
        </p:nvSpPr>
        <p:spPr>
          <a:xfrm>
            <a:off x="0" y="1368513"/>
            <a:ext cx="10058400" cy="6289675"/>
          </a:xfrm>
          <a:custGeom>
            <a:rect b="b" l="l" r="r" t="t"/>
            <a:pathLst>
              <a:path extrusionOk="0" h="6289675" w="10058400">
                <a:moveTo>
                  <a:pt x="0" y="6289586"/>
                </a:moveTo>
                <a:lnTo>
                  <a:pt x="10058400" y="6289586"/>
                </a:lnTo>
                <a:lnTo>
                  <a:pt x="10058400" y="0"/>
                </a:lnTo>
                <a:lnTo>
                  <a:pt x="0" y="0"/>
                </a:lnTo>
                <a:lnTo>
                  <a:pt x="0" y="6289586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0" name="Google Shape;2210;p145"/>
          <p:cNvSpPr/>
          <p:nvPr/>
        </p:nvSpPr>
        <p:spPr>
          <a:xfrm>
            <a:off x="-784" y="114376"/>
            <a:ext cx="10058400" cy="1254760"/>
          </a:xfrm>
          <a:custGeom>
            <a:rect b="b" l="l" r="r" t="t"/>
            <a:pathLst>
              <a:path extrusionOk="0" h="1254760" w="10058400">
                <a:moveTo>
                  <a:pt x="0" y="1254137"/>
                </a:moveTo>
                <a:lnTo>
                  <a:pt x="10057800" y="1254137"/>
                </a:lnTo>
                <a:lnTo>
                  <a:pt x="10057800" y="0"/>
                </a:lnTo>
                <a:lnTo>
                  <a:pt x="0" y="0"/>
                </a:lnTo>
                <a:lnTo>
                  <a:pt x="0" y="1254137"/>
                </a:lnTo>
                <a:close/>
              </a:path>
            </a:pathLst>
          </a:cu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1" name="Google Shape;2211;p145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2" name="Google Shape;2212;p145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3" name="Google Shape;2213;p145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4" name="Google Shape;2214;p145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5" name="Google Shape;2215;p145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6" name="Google Shape;2216;p145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7" name="Google Shape;2217;p145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8" name="Google Shape;2218;p145"/>
          <p:cNvSpPr txBox="1"/>
          <p:nvPr/>
        </p:nvSpPr>
        <p:spPr>
          <a:xfrm>
            <a:off x="1473200" y="542329"/>
            <a:ext cx="126682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Métricas</a:t>
            </a:r>
            <a:endParaRPr sz="2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9" name="Google Shape;2219;p145"/>
          <p:cNvSpPr/>
          <p:nvPr/>
        </p:nvSpPr>
        <p:spPr>
          <a:xfrm>
            <a:off x="977900" y="915669"/>
            <a:ext cx="391795" cy="0"/>
          </a:xfrm>
          <a:custGeom>
            <a:rect b="b" l="l" r="r" t="t"/>
            <a:pathLst>
              <a:path extrusionOk="0" h="120000" w="391794">
                <a:moveTo>
                  <a:pt x="0" y="0"/>
                </a:moveTo>
                <a:lnTo>
                  <a:pt x="391518" y="0"/>
                </a:lnTo>
              </a:path>
            </a:pathLst>
          </a:custGeom>
          <a:noFill/>
          <a:ln cap="flat" cmpd="sng" w="228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0" name="Google Shape;2220;p145"/>
          <p:cNvSpPr/>
          <p:nvPr/>
        </p:nvSpPr>
        <p:spPr>
          <a:xfrm>
            <a:off x="990171" y="638809"/>
            <a:ext cx="0" cy="265430"/>
          </a:xfrm>
          <a:custGeom>
            <a:rect b="b" l="l" r="r" t="t"/>
            <a:pathLst>
              <a:path extrusionOk="0" h="265430" w="120000">
                <a:moveTo>
                  <a:pt x="0" y="0"/>
                </a:moveTo>
                <a:lnTo>
                  <a:pt x="0" y="265429"/>
                </a:lnTo>
              </a:path>
            </a:pathLst>
          </a:custGeom>
          <a:noFill/>
          <a:ln cap="flat" cmpd="sng" w="24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1" name="Google Shape;2221;p145"/>
          <p:cNvSpPr/>
          <p:nvPr/>
        </p:nvSpPr>
        <p:spPr>
          <a:xfrm>
            <a:off x="1076069" y="781558"/>
            <a:ext cx="0" cy="97790"/>
          </a:xfrm>
          <a:custGeom>
            <a:rect b="b" l="l" r="r" t="t"/>
            <a:pathLst>
              <a:path extrusionOk="0" h="97790" w="120000">
                <a:moveTo>
                  <a:pt x="0" y="0"/>
                </a:moveTo>
                <a:lnTo>
                  <a:pt x="0" y="97713"/>
                </a:lnTo>
              </a:path>
            </a:pathLst>
          </a:custGeom>
          <a:noFill/>
          <a:ln cap="flat" cmpd="sng" w="4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2" name="Google Shape;2222;p145"/>
          <p:cNvSpPr/>
          <p:nvPr/>
        </p:nvSpPr>
        <p:spPr>
          <a:xfrm>
            <a:off x="1149696" y="683856"/>
            <a:ext cx="0" cy="195580"/>
          </a:xfrm>
          <a:custGeom>
            <a:rect b="b" l="l" r="r" t="t"/>
            <a:pathLst>
              <a:path extrusionOk="0" h="195580" w="120000">
                <a:moveTo>
                  <a:pt x="0" y="0"/>
                </a:moveTo>
                <a:lnTo>
                  <a:pt x="0" y="195414"/>
                </a:lnTo>
              </a:path>
            </a:pathLst>
          </a:custGeom>
          <a:noFill/>
          <a:ln cap="flat" cmpd="sng" w="4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3" name="Google Shape;2223;p145"/>
          <p:cNvSpPr/>
          <p:nvPr/>
        </p:nvSpPr>
        <p:spPr>
          <a:xfrm>
            <a:off x="1223323" y="732701"/>
            <a:ext cx="0" cy="146685"/>
          </a:xfrm>
          <a:custGeom>
            <a:rect b="b" l="l" r="r" t="t"/>
            <a:pathLst>
              <a:path extrusionOk="0" h="146684" w="120000">
                <a:moveTo>
                  <a:pt x="0" y="0"/>
                </a:moveTo>
                <a:lnTo>
                  <a:pt x="0" y="146570"/>
                </a:lnTo>
              </a:path>
            </a:pathLst>
          </a:custGeom>
          <a:noFill/>
          <a:ln cap="flat" cmpd="sng" w="4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4" name="Google Shape;2224;p145"/>
          <p:cNvSpPr/>
          <p:nvPr/>
        </p:nvSpPr>
        <p:spPr>
          <a:xfrm>
            <a:off x="1296955" y="659422"/>
            <a:ext cx="0" cy="220345"/>
          </a:xfrm>
          <a:custGeom>
            <a:rect b="b" l="l" r="r" t="t"/>
            <a:pathLst>
              <a:path extrusionOk="0" h="220344" w="120000">
                <a:moveTo>
                  <a:pt x="0" y="0"/>
                </a:moveTo>
                <a:lnTo>
                  <a:pt x="0" y="219849"/>
                </a:lnTo>
              </a:path>
            </a:pathLst>
          </a:custGeom>
          <a:noFill/>
          <a:ln cap="flat" cmpd="sng" w="4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5" name="Google Shape;2225;p145"/>
          <p:cNvSpPr txBox="1"/>
          <p:nvPr>
            <p:ph type="title"/>
          </p:nvPr>
        </p:nvSpPr>
        <p:spPr>
          <a:xfrm>
            <a:off x="592454" y="1086295"/>
            <a:ext cx="8873490" cy="30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4375">
            <a:spAutoFit/>
          </a:bodyPr>
          <a:lstStyle/>
          <a:p>
            <a:pPr indent="0" lvl="0" marL="233045" marR="5080" rtl="0" algn="l">
              <a:lnSpc>
                <a:spcPct val="1172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900">
                <a:latin typeface="Lucida Sans"/>
                <a:ea typeface="Lucida Sans"/>
                <a:cs typeface="Lucida Sans"/>
                <a:sym typeface="Lucida Sans"/>
              </a:rPr>
              <a:t>¿Cómo sabemos que los objetivos se están  cumpliendo? ¿Dónde medimos? ¿Cómo medimos?</a:t>
            </a:r>
            <a:endParaRPr sz="29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226" name="Google Shape;2226;p145"/>
          <p:cNvSpPr/>
          <p:nvPr/>
        </p:nvSpPr>
        <p:spPr>
          <a:xfrm>
            <a:off x="2594610" y="3286315"/>
            <a:ext cx="4888865" cy="551180"/>
          </a:xfrm>
          <a:custGeom>
            <a:rect b="b" l="l" r="r" t="t"/>
            <a:pathLst>
              <a:path extrusionOk="0" h="551179" w="4888865">
                <a:moveTo>
                  <a:pt x="0" y="0"/>
                </a:moveTo>
                <a:lnTo>
                  <a:pt x="4888826" y="0"/>
                </a:lnTo>
                <a:lnTo>
                  <a:pt x="4888826" y="550684"/>
                </a:lnTo>
                <a:lnTo>
                  <a:pt x="0" y="550684"/>
                </a:lnTo>
                <a:lnTo>
                  <a:pt x="0" y="0"/>
                </a:lnTo>
                <a:close/>
              </a:path>
            </a:pathLst>
          </a:custGeom>
          <a:solidFill>
            <a:srgbClr val="5E636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7" name="Google Shape;2227;p145"/>
          <p:cNvSpPr/>
          <p:nvPr/>
        </p:nvSpPr>
        <p:spPr>
          <a:xfrm>
            <a:off x="2201710" y="2551469"/>
            <a:ext cx="5674639" cy="51066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8" name="Google Shape;2228;p145"/>
          <p:cNvSpPr txBox="1"/>
          <p:nvPr/>
        </p:nvSpPr>
        <p:spPr>
          <a:xfrm>
            <a:off x="2594610" y="3831996"/>
            <a:ext cx="4888865" cy="3122930"/>
          </a:xfrm>
          <a:prstGeom prst="rect">
            <a:avLst/>
          </a:prstGeom>
          <a:solidFill>
            <a:srgbClr val="6F7377"/>
          </a:solidFill>
          <a:ln>
            <a:noFill/>
          </a:ln>
        </p:spPr>
        <p:txBody>
          <a:bodyPr anchorCtr="0" anchor="t" bIns="0" lIns="0" spcFirstLastPara="1" rIns="0" wrap="square" tIns="25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05155" marR="56896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MEDIREMOS _____  para saber si LO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1910" marR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LOGRAMOS.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146"/>
          <p:cNvSpPr/>
          <p:nvPr/>
        </p:nvSpPr>
        <p:spPr>
          <a:xfrm>
            <a:off x="0" y="1368513"/>
            <a:ext cx="10058400" cy="6289675"/>
          </a:xfrm>
          <a:custGeom>
            <a:rect b="b" l="l" r="r" t="t"/>
            <a:pathLst>
              <a:path extrusionOk="0" h="6289675" w="10058400">
                <a:moveTo>
                  <a:pt x="0" y="6289586"/>
                </a:moveTo>
                <a:lnTo>
                  <a:pt x="10058400" y="6289586"/>
                </a:lnTo>
                <a:lnTo>
                  <a:pt x="10058400" y="0"/>
                </a:lnTo>
                <a:lnTo>
                  <a:pt x="0" y="0"/>
                </a:lnTo>
                <a:lnTo>
                  <a:pt x="0" y="6289586"/>
                </a:lnTo>
                <a:close/>
              </a:path>
            </a:pathLst>
          </a:custGeom>
          <a:solidFill>
            <a:srgbClr val="3E43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5" name="Google Shape;2235;p146"/>
          <p:cNvSpPr/>
          <p:nvPr/>
        </p:nvSpPr>
        <p:spPr>
          <a:xfrm>
            <a:off x="-784" y="114376"/>
            <a:ext cx="10058400" cy="1254760"/>
          </a:xfrm>
          <a:custGeom>
            <a:rect b="b" l="l" r="r" t="t"/>
            <a:pathLst>
              <a:path extrusionOk="0" h="1254760" w="10058400">
                <a:moveTo>
                  <a:pt x="0" y="1254137"/>
                </a:moveTo>
                <a:lnTo>
                  <a:pt x="10057800" y="1254137"/>
                </a:lnTo>
                <a:lnTo>
                  <a:pt x="10057800" y="0"/>
                </a:lnTo>
                <a:lnTo>
                  <a:pt x="0" y="0"/>
                </a:lnTo>
                <a:lnTo>
                  <a:pt x="0" y="1254137"/>
                </a:lnTo>
                <a:close/>
              </a:path>
            </a:pathLst>
          </a:custGeom>
          <a:solidFill>
            <a:srgbClr val="00C6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6" name="Google Shape;2236;p146"/>
          <p:cNvSpPr txBox="1"/>
          <p:nvPr>
            <p:ph idx="1" type="body"/>
          </p:nvPr>
        </p:nvSpPr>
        <p:spPr>
          <a:xfrm>
            <a:off x="965200" y="1714897"/>
            <a:ext cx="8128000" cy="3518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/>
              <a:t>Ejemplos</a:t>
            </a:r>
            <a:endParaRPr sz="6500"/>
          </a:p>
          <a:p>
            <a:pPr indent="0" lvl="0" marL="596900" rtl="0" algn="l">
              <a:lnSpc>
                <a:spcPct val="100000"/>
              </a:lnSpc>
              <a:spcBef>
                <a:spcPts val="385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DCDEE0"/>
                </a:solidFill>
              </a:rPr>
              <a:t>Recurrencia de uso</a:t>
            </a:r>
            <a:endParaRPr sz="2450"/>
          </a:p>
          <a:p>
            <a:pPr indent="0" lvl="0" marL="596900" marR="6985" rtl="0" algn="l">
              <a:lnSpc>
                <a:spcPct val="167346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DCDEE0"/>
                </a:solidFill>
              </a:rPr>
              <a:t>Tiempo para completar una tarea </a:t>
            </a:r>
            <a:endParaRPr sz="2450"/>
          </a:p>
          <a:p>
            <a:pPr indent="0" lvl="0" marL="596900" marR="5080" rtl="0" algn="l">
              <a:lnSpc>
                <a:spcPct val="167346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DCDEE0"/>
                </a:solidFill>
              </a:rPr>
              <a:t>SUS (System Usability Scale) . </a:t>
            </a:r>
            <a:endParaRPr/>
          </a:p>
          <a:p>
            <a:pPr indent="0" lvl="0" marL="596900" marR="5080" rtl="0" algn="l">
              <a:lnSpc>
                <a:spcPct val="167346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DCDEE0"/>
                </a:solidFill>
              </a:rPr>
              <a:t>NPS (Net Promoter Score).  </a:t>
            </a:r>
            <a:endParaRPr sz="2450"/>
          </a:p>
        </p:txBody>
      </p:sp>
      <p:sp>
        <p:nvSpPr>
          <p:cNvPr id="2237" name="Google Shape;2237;p146"/>
          <p:cNvSpPr/>
          <p:nvPr/>
        </p:nvSpPr>
        <p:spPr>
          <a:xfrm>
            <a:off x="8431860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67" y="0"/>
                </a:lnTo>
                <a:lnTo>
                  <a:pt x="194767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8" name="Google Shape;2238;p146"/>
          <p:cNvSpPr/>
          <p:nvPr/>
        </p:nvSpPr>
        <p:spPr>
          <a:xfrm>
            <a:off x="8648217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9" name="Google Shape;2239;p146"/>
          <p:cNvSpPr/>
          <p:nvPr/>
        </p:nvSpPr>
        <p:spPr>
          <a:xfrm>
            <a:off x="8864574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0" name="Google Shape;2240;p146"/>
          <p:cNvSpPr/>
          <p:nvPr/>
        </p:nvSpPr>
        <p:spPr>
          <a:xfrm>
            <a:off x="9080931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1" name="Google Shape;2241;p146"/>
          <p:cNvSpPr/>
          <p:nvPr/>
        </p:nvSpPr>
        <p:spPr>
          <a:xfrm>
            <a:off x="9297289" y="425399"/>
            <a:ext cx="194945" cy="482600"/>
          </a:xfrm>
          <a:custGeom>
            <a:rect b="b" l="l" r="r" t="t"/>
            <a:pathLst>
              <a:path extrusionOk="0" h="482600" w="194945">
                <a:moveTo>
                  <a:pt x="0" y="0"/>
                </a:moveTo>
                <a:lnTo>
                  <a:pt x="194779" y="0"/>
                </a:lnTo>
                <a:lnTo>
                  <a:pt x="194779" y="482346"/>
                </a:lnTo>
                <a:lnTo>
                  <a:pt x="0" y="4823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2" name="Google Shape;2242;p146"/>
          <p:cNvSpPr/>
          <p:nvPr/>
        </p:nvSpPr>
        <p:spPr>
          <a:xfrm>
            <a:off x="8430844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3" name="Google Shape;2243;p146"/>
          <p:cNvSpPr/>
          <p:nvPr/>
        </p:nvSpPr>
        <p:spPr>
          <a:xfrm>
            <a:off x="8969641" y="928624"/>
            <a:ext cx="522605" cy="149860"/>
          </a:xfrm>
          <a:custGeom>
            <a:rect b="b" l="l" r="r" t="t"/>
            <a:pathLst>
              <a:path extrusionOk="0" h="149859" w="522604">
                <a:moveTo>
                  <a:pt x="0" y="0"/>
                </a:moveTo>
                <a:lnTo>
                  <a:pt x="522427" y="0"/>
                </a:lnTo>
                <a:lnTo>
                  <a:pt x="522427" y="149796"/>
                </a:lnTo>
                <a:lnTo>
                  <a:pt x="0" y="14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4" name="Google Shape;2244;p146"/>
          <p:cNvSpPr txBox="1"/>
          <p:nvPr>
            <p:ph type="title"/>
          </p:nvPr>
        </p:nvSpPr>
        <p:spPr>
          <a:xfrm>
            <a:off x="1473200" y="542329"/>
            <a:ext cx="126682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Métricas</a:t>
            </a:r>
            <a:endParaRPr sz="2600"/>
          </a:p>
        </p:txBody>
      </p:sp>
      <p:sp>
        <p:nvSpPr>
          <p:cNvPr id="2245" name="Google Shape;2245;p146"/>
          <p:cNvSpPr/>
          <p:nvPr/>
        </p:nvSpPr>
        <p:spPr>
          <a:xfrm>
            <a:off x="977900" y="915669"/>
            <a:ext cx="391795" cy="0"/>
          </a:xfrm>
          <a:custGeom>
            <a:rect b="b" l="l" r="r" t="t"/>
            <a:pathLst>
              <a:path extrusionOk="0" h="120000" w="391794">
                <a:moveTo>
                  <a:pt x="0" y="0"/>
                </a:moveTo>
                <a:lnTo>
                  <a:pt x="391518" y="0"/>
                </a:lnTo>
              </a:path>
            </a:pathLst>
          </a:custGeom>
          <a:noFill/>
          <a:ln cap="flat" cmpd="sng" w="228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6" name="Google Shape;2246;p146"/>
          <p:cNvSpPr/>
          <p:nvPr/>
        </p:nvSpPr>
        <p:spPr>
          <a:xfrm>
            <a:off x="990171" y="638809"/>
            <a:ext cx="0" cy="265430"/>
          </a:xfrm>
          <a:custGeom>
            <a:rect b="b" l="l" r="r" t="t"/>
            <a:pathLst>
              <a:path extrusionOk="0" h="265430" w="120000">
                <a:moveTo>
                  <a:pt x="0" y="0"/>
                </a:moveTo>
                <a:lnTo>
                  <a:pt x="0" y="265429"/>
                </a:lnTo>
              </a:path>
            </a:pathLst>
          </a:custGeom>
          <a:noFill/>
          <a:ln cap="flat" cmpd="sng" w="24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7" name="Google Shape;2247;p146"/>
          <p:cNvSpPr/>
          <p:nvPr/>
        </p:nvSpPr>
        <p:spPr>
          <a:xfrm>
            <a:off x="1076069" y="781558"/>
            <a:ext cx="0" cy="97790"/>
          </a:xfrm>
          <a:custGeom>
            <a:rect b="b" l="l" r="r" t="t"/>
            <a:pathLst>
              <a:path extrusionOk="0" h="97790" w="120000">
                <a:moveTo>
                  <a:pt x="0" y="0"/>
                </a:moveTo>
                <a:lnTo>
                  <a:pt x="0" y="97713"/>
                </a:lnTo>
              </a:path>
            </a:pathLst>
          </a:custGeom>
          <a:noFill/>
          <a:ln cap="flat" cmpd="sng" w="4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8" name="Google Shape;2248;p146"/>
          <p:cNvSpPr/>
          <p:nvPr/>
        </p:nvSpPr>
        <p:spPr>
          <a:xfrm>
            <a:off x="1149696" y="683856"/>
            <a:ext cx="0" cy="195580"/>
          </a:xfrm>
          <a:custGeom>
            <a:rect b="b" l="l" r="r" t="t"/>
            <a:pathLst>
              <a:path extrusionOk="0" h="195580" w="120000">
                <a:moveTo>
                  <a:pt x="0" y="0"/>
                </a:moveTo>
                <a:lnTo>
                  <a:pt x="0" y="195414"/>
                </a:lnTo>
              </a:path>
            </a:pathLst>
          </a:custGeom>
          <a:noFill/>
          <a:ln cap="flat" cmpd="sng" w="4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9" name="Google Shape;2249;p146"/>
          <p:cNvSpPr/>
          <p:nvPr/>
        </p:nvSpPr>
        <p:spPr>
          <a:xfrm>
            <a:off x="1223323" y="732701"/>
            <a:ext cx="0" cy="146685"/>
          </a:xfrm>
          <a:custGeom>
            <a:rect b="b" l="l" r="r" t="t"/>
            <a:pathLst>
              <a:path extrusionOk="0" h="146684" w="120000">
                <a:moveTo>
                  <a:pt x="0" y="0"/>
                </a:moveTo>
                <a:lnTo>
                  <a:pt x="0" y="146570"/>
                </a:lnTo>
              </a:path>
            </a:pathLst>
          </a:custGeom>
          <a:noFill/>
          <a:ln cap="flat" cmpd="sng" w="4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0" name="Google Shape;2250;p146"/>
          <p:cNvSpPr/>
          <p:nvPr/>
        </p:nvSpPr>
        <p:spPr>
          <a:xfrm>
            <a:off x="1296955" y="659422"/>
            <a:ext cx="0" cy="220345"/>
          </a:xfrm>
          <a:custGeom>
            <a:rect b="b" l="l" r="r" t="t"/>
            <a:pathLst>
              <a:path extrusionOk="0" h="220344" w="120000">
                <a:moveTo>
                  <a:pt x="0" y="0"/>
                </a:moveTo>
                <a:lnTo>
                  <a:pt x="0" y="219849"/>
                </a:lnTo>
              </a:path>
            </a:pathLst>
          </a:custGeom>
          <a:noFill/>
          <a:ln cap="flat" cmpd="sng" w="490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1" name="Google Shape;2251;p146"/>
          <p:cNvSpPr/>
          <p:nvPr/>
        </p:nvSpPr>
        <p:spPr>
          <a:xfrm>
            <a:off x="1003300" y="33020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2" name="Google Shape;2252;p146"/>
          <p:cNvSpPr/>
          <p:nvPr/>
        </p:nvSpPr>
        <p:spPr>
          <a:xfrm>
            <a:off x="1003300" y="3848100"/>
            <a:ext cx="327025" cy="240029"/>
          </a:xfrm>
          <a:custGeom>
            <a:rect b="b" l="l" r="r" t="t"/>
            <a:pathLst>
              <a:path extrusionOk="0" h="240029" w="327025">
                <a:moveTo>
                  <a:pt x="54121" y="73113"/>
                </a:moveTo>
                <a:lnTo>
                  <a:pt x="43591" y="73113"/>
                </a:lnTo>
                <a:lnTo>
                  <a:pt x="38327" y="75133"/>
                </a:lnTo>
                <a:lnTo>
                  <a:pt x="2105" y="109880"/>
                </a:lnTo>
                <a:lnTo>
                  <a:pt x="0" y="114922"/>
                </a:lnTo>
                <a:lnTo>
                  <a:pt x="0" y="125031"/>
                </a:lnTo>
                <a:lnTo>
                  <a:pt x="2105" y="130073"/>
                </a:lnTo>
                <a:lnTo>
                  <a:pt x="114559" y="237934"/>
                </a:lnTo>
                <a:lnTo>
                  <a:pt x="119824" y="239953"/>
                </a:lnTo>
                <a:lnTo>
                  <a:pt x="130352" y="239953"/>
                </a:lnTo>
                <a:lnTo>
                  <a:pt x="135618" y="237934"/>
                </a:lnTo>
                <a:lnTo>
                  <a:pt x="239443" y="138353"/>
                </a:lnTo>
                <a:lnTo>
                  <a:pt x="125088" y="138353"/>
                </a:lnTo>
                <a:lnTo>
                  <a:pt x="59385" y="75133"/>
                </a:lnTo>
                <a:lnTo>
                  <a:pt x="54121" y="73113"/>
                </a:lnTo>
                <a:close/>
              </a:path>
              <a:path extrusionOk="0" h="240029" w="327025">
                <a:moveTo>
                  <a:pt x="282816" y="0"/>
                </a:moveTo>
                <a:lnTo>
                  <a:pt x="272288" y="0"/>
                </a:lnTo>
                <a:lnTo>
                  <a:pt x="267017" y="2019"/>
                </a:lnTo>
                <a:lnTo>
                  <a:pt x="125088" y="138353"/>
                </a:lnTo>
                <a:lnTo>
                  <a:pt x="239443" y="138353"/>
                </a:lnTo>
                <a:lnTo>
                  <a:pt x="324307" y="56959"/>
                </a:lnTo>
                <a:lnTo>
                  <a:pt x="326415" y="51904"/>
                </a:lnTo>
                <a:lnTo>
                  <a:pt x="326415" y="41808"/>
                </a:lnTo>
                <a:lnTo>
                  <a:pt x="324307" y="36766"/>
                </a:lnTo>
                <a:lnTo>
                  <a:pt x="288086" y="2019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3" name="Google Shape;2253;p146"/>
          <p:cNvSpPr/>
          <p:nvPr/>
        </p:nvSpPr>
        <p:spPr>
          <a:xfrm>
            <a:off x="1003300" y="43561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4" name="Google Shape;2254;p146"/>
          <p:cNvSpPr/>
          <p:nvPr/>
        </p:nvSpPr>
        <p:spPr>
          <a:xfrm>
            <a:off x="1003300" y="48514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5" name="Google Shape;2255;p146"/>
          <p:cNvSpPr/>
          <p:nvPr/>
        </p:nvSpPr>
        <p:spPr>
          <a:xfrm>
            <a:off x="1003300" y="5372100"/>
            <a:ext cx="327025" cy="240029"/>
          </a:xfrm>
          <a:custGeom>
            <a:rect b="b" l="l" r="r" t="t"/>
            <a:pathLst>
              <a:path extrusionOk="0" h="240029" w="327025">
                <a:moveTo>
                  <a:pt x="54121" y="73113"/>
                </a:moveTo>
                <a:lnTo>
                  <a:pt x="43591" y="73113"/>
                </a:lnTo>
                <a:lnTo>
                  <a:pt x="38327" y="75133"/>
                </a:lnTo>
                <a:lnTo>
                  <a:pt x="2105" y="109880"/>
                </a:lnTo>
                <a:lnTo>
                  <a:pt x="0" y="114922"/>
                </a:lnTo>
                <a:lnTo>
                  <a:pt x="0" y="125031"/>
                </a:lnTo>
                <a:lnTo>
                  <a:pt x="2105" y="130073"/>
                </a:lnTo>
                <a:lnTo>
                  <a:pt x="114559" y="237934"/>
                </a:lnTo>
                <a:lnTo>
                  <a:pt x="119824" y="239953"/>
                </a:lnTo>
                <a:lnTo>
                  <a:pt x="130352" y="239953"/>
                </a:lnTo>
                <a:lnTo>
                  <a:pt x="135618" y="237934"/>
                </a:lnTo>
                <a:lnTo>
                  <a:pt x="239443" y="138353"/>
                </a:lnTo>
                <a:lnTo>
                  <a:pt x="125088" y="138353"/>
                </a:lnTo>
                <a:lnTo>
                  <a:pt x="59385" y="75133"/>
                </a:lnTo>
                <a:lnTo>
                  <a:pt x="54121" y="73113"/>
                </a:lnTo>
                <a:close/>
              </a:path>
              <a:path extrusionOk="0" h="240029" w="327025">
                <a:moveTo>
                  <a:pt x="282816" y="0"/>
                </a:moveTo>
                <a:lnTo>
                  <a:pt x="272288" y="0"/>
                </a:lnTo>
                <a:lnTo>
                  <a:pt x="267017" y="2019"/>
                </a:lnTo>
                <a:lnTo>
                  <a:pt x="125088" y="138353"/>
                </a:lnTo>
                <a:lnTo>
                  <a:pt x="239443" y="138353"/>
                </a:lnTo>
                <a:lnTo>
                  <a:pt x="324307" y="56959"/>
                </a:lnTo>
                <a:lnTo>
                  <a:pt x="326415" y="51904"/>
                </a:lnTo>
                <a:lnTo>
                  <a:pt x="326415" y="41808"/>
                </a:lnTo>
                <a:lnTo>
                  <a:pt x="324307" y="36766"/>
                </a:lnTo>
                <a:lnTo>
                  <a:pt x="288086" y="2019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6" name="Google Shape;2256;p146"/>
          <p:cNvSpPr/>
          <p:nvPr/>
        </p:nvSpPr>
        <p:spPr>
          <a:xfrm>
            <a:off x="1003300" y="5867400"/>
            <a:ext cx="327025" cy="252729"/>
          </a:xfrm>
          <a:custGeom>
            <a:rect b="b" l="l" r="r" t="t"/>
            <a:pathLst>
              <a:path extrusionOk="0" h="252729" w="327025">
                <a:moveTo>
                  <a:pt x="54121" y="76962"/>
                </a:moveTo>
                <a:lnTo>
                  <a:pt x="43591" y="76962"/>
                </a:lnTo>
                <a:lnTo>
                  <a:pt x="38327" y="79095"/>
                </a:lnTo>
                <a:lnTo>
                  <a:pt x="2105" y="115658"/>
                </a:lnTo>
                <a:lnTo>
                  <a:pt x="0" y="120980"/>
                </a:lnTo>
                <a:lnTo>
                  <a:pt x="0" y="131610"/>
                </a:lnTo>
                <a:lnTo>
                  <a:pt x="2105" y="136918"/>
                </a:lnTo>
                <a:lnTo>
                  <a:pt x="114559" y="250456"/>
                </a:lnTo>
                <a:lnTo>
                  <a:pt x="119824" y="252577"/>
                </a:lnTo>
                <a:lnTo>
                  <a:pt x="130352" y="252577"/>
                </a:lnTo>
                <a:lnTo>
                  <a:pt x="135618" y="250456"/>
                </a:lnTo>
                <a:lnTo>
                  <a:pt x="239434" y="145643"/>
                </a:lnTo>
                <a:lnTo>
                  <a:pt x="125088" y="145643"/>
                </a:lnTo>
                <a:lnTo>
                  <a:pt x="59385" y="79095"/>
                </a:lnTo>
                <a:lnTo>
                  <a:pt x="54121" y="76962"/>
                </a:lnTo>
                <a:close/>
              </a:path>
              <a:path extrusionOk="0" h="252729" w="327025">
                <a:moveTo>
                  <a:pt x="282816" y="0"/>
                </a:moveTo>
                <a:lnTo>
                  <a:pt x="272288" y="0"/>
                </a:lnTo>
                <a:lnTo>
                  <a:pt x="267017" y="2120"/>
                </a:lnTo>
                <a:lnTo>
                  <a:pt x="125088" y="145643"/>
                </a:lnTo>
                <a:lnTo>
                  <a:pt x="239434" y="145643"/>
                </a:lnTo>
                <a:lnTo>
                  <a:pt x="324307" y="59956"/>
                </a:lnTo>
                <a:lnTo>
                  <a:pt x="326415" y="54648"/>
                </a:lnTo>
                <a:lnTo>
                  <a:pt x="326415" y="44005"/>
                </a:lnTo>
                <a:lnTo>
                  <a:pt x="324307" y="38696"/>
                </a:lnTo>
                <a:lnTo>
                  <a:pt x="288086" y="2120"/>
                </a:lnTo>
                <a:lnTo>
                  <a:pt x="282816" y="0"/>
                </a:lnTo>
                <a:close/>
              </a:path>
            </a:pathLst>
          </a:custGeom>
          <a:solidFill>
            <a:srgbClr val="6CB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47"/>
          <p:cNvSpPr/>
          <p:nvPr/>
        </p:nvSpPr>
        <p:spPr>
          <a:xfrm>
            <a:off x="0" y="114300"/>
            <a:ext cx="1646555" cy="2332990"/>
          </a:xfrm>
          <a:custGeom>
            <a:rect b="b" l="l" r="r" t="t"/>
            <a:pathLst>
              <a:path extrusionOk="0" h="2332990" w="1646555">
                <a:moveTo>
                  <a:pt x="0" y="2332864"/>
                </a:moveTo>
                <a:lnTo>
                  <a:pt x="1646419" y="2332864"/>
                </a:lnTo>
                <a:lnTo>
                  <a:pt x="1646419" y="0"/>
                </a:lnTo>
              </a:path>
            </a:pathLst>
          </a:custGeom>
          <a:noFill/>
          <a:ln cap="flat" cmpd="sng" w="18100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2" name="Google Shape;2262;p147"/>
          <p:cNvSpPr/>
          <p:nvPr/>
        </p:nvSpPr>
        <p:spPr>
          <a:xfrm>
            <a:off x="1645837" y="114300"/>
            <a:ext cx="4071620" cy="2332990"/>
          </a:xfrm>
          <a:custGeom>
            <a:rect b="b" l="l" r="r" t="t"/>
            <a:pathLst>
              <a:path extrusionOk="0" h="2332990" w="4071620">
                <a:moveTo>
                  <a:pt x="0" y="2332864"/>
                </a:moveTo>
                <a:lnTo>
                  <a:pt x="4071148" y="2332864"/>
                </a:lnTo>
                <a:lnTo>
                  <a:pt x="4071148" y="0"/>
                </a:lnTo>
              </a:path>
            </a:pathLst>
          </a:custGeom>
          <a:noFill/>
          <a:ln cap="flat" cmpd="sng" w="18100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3" name="Google Shape;2263;p147"/>
          <p:cNvSpPr/>
          <p:nvPr/>
        </p:nvSpPr>
        <p:spPr>
          <a:xfrm>
            <a:off x="1645837" y="114300"/>
            <a:ext cx="0" cy="2332990"/>
          </a:xfrm>
          <a:custGeom>
            <a:rect b="b" l="l" r="r" t="t"/>
            <a:pathLst>
              <a:path extrusionOk="0" h="2332990" w="120000">
                <a:moveTo>
                  <a:pt x="0" y="0"/>
                </a:moveTo>
                <a:lnTo>
                  <a:pt x="0" y="2332864"/>
                </a:lnTo>
              </a:path>
            </a:pathLst>
          </a:custGeom>
          <a:noFill/>
          <a:ln cap="flat" cmpd="sng" w="18100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4" name="Google Shape;2264;p147"/>
          <p:cNvSpPr/>
          <p:nvPr/>
        </p:nvSpPr>
        <p:spPr>
          <a:xfrm>
            <a:off x="5716425" y="114300"/>
            <a:ext cx="4071620" cy="2332990"/>
          </a:xfrm>
          <a:custGeom>
            <a:rect b="b" l="l" r="r" t="t"/>
            <a:pathLst>
              <a:path extrusionOk="0" h="2332990" w="4071620">
                <a:moveTo>
                  <a:pt x="0" y="2332864"/>
                </a:moveTo>
                <a:lnTo>
                  <a:pt x="4071148" y="2332864"/>
                </a:lnTo>
                <a:lnTo>
                  <a:pt x="4071148" y="0"/>
                </a:lnTo>
              </a:path>
            </a:pathLst>
          </a:custGeom>
          <a:noFill/>
          <a:ln cap="flat" cmpd="sng" w="18100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5" name="Google Shape;2265;p147"/>
          <p:cNvSpPr/>
          <p:nvPr/>
        </p:nvSpPr>
        <p:spPr>
          <a:xfrm>
            <a:off x="5716425" y="114300"/>
            <a:ext cx="0" cy="2332990"/>
          </a:xfrm>
          <a:custGeom>
            <a:rect b="b" l="l" r="r" t="t"/>
            <a:pathLst>
              <a:path extrusionOk="0" h="2332990" w="120000">
                <a:moveTo>
                  <a:pt x="0" y="0"/>
                </a:moveTo>
                <a:lnTo>
                  <a:pt x="0" y="2332864"/>
                </a:lnTo>
              </a:path>
            </a:pathLst>
          </a:custGeom>
          <a:noFill/>
          <a:ln cap="flat" cmpd="sng" w="18100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6" name="Google Shape;2266;p147"/>
          <p:cNvSpPr/>
          <p:nvPr/>
        </p:nvSpPr>
        <p:spPr>
          <a:xfrm>
            <a:off x="0" y="2447151"/>
            <a:ext cx="9787890" cy="3752215"/>
          </a:xfrm>
          <a:custGeom>
            <a:rect b="b" l="l" r="r" t="t"/>
            <a:pathLst>
              <a:path extrusionOk="0" h="3752215" w="9787890">
                <a:moveTo>
                  <a:pt x="0" y="3751598"/>
                </a:moveTo>
                <a:lnTo>
                  <a:pt x="9787574" y="3751598"/>
                </a:lnTo>
                <a:lnTo>
                  <a:pt x="9787574" y="0"/>
                </a:lnTo>
                <a:lnTo>
                  <a:pt x="0" y="0"/>
                </a:lnTo>
              </a:path>
            </a:pathLst>
          </a:custGeom>
          <a:noFill/>
          <a:ln cap="flat" cmpd="sng" w="18100">
            <a:solidFill>
              <a:srgbClr val="4549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7" name="Google Shape;2267;p147"/>
          <p:cNvSpPr/>
          <p:nvPr/>
        </p:nvSpPr>
        <p:spPr>
          <a:xfrm>
            <a:off x="39910" y="2803944"/>
            <a:ext cx="0" cy="205104"/>
          </a:xfrm>
          <a:custGeom>
            <a:rect b="b" l="l" r="r" t="t"/>
            <a:pathLst>
              <a:path extrusionOk="0" h="205105" w="120000">
                <a:moveTo>
                  <a:pt x="0" y="0"/>
                </a:moveTo>
                <a:lnTo>
                  <a:pt x="0" y="204749"/>
                </a:lnTo>
              </a:path>
            </a:pathLst>
          </a:custGeom>
          <a:noFill/>
          <a:ln cap="flat" cmpd="sng" w="51175">
            <a:solidFill>
              <a:srgbClr val="A19F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8" name="Google Shape;2268;p147"/>
          <p:cNvSpPr/>
          <p:nvPr/>
        </p:nvSpPr>
        <p:spPr>
          <a:xfrm>
            <a:off x="0" y="3047091"/>
            <a:ext cx="270510" cy="0"/>
          </a:xfrm>
          <a:custGeom>
            <a:rect b="b" l="l" r="r" t="t"/>
            <a:pathLst>
              <a:path extrusionOk="0" h="120000" w="270510">
                <a:moveTo>
                  <a:pt x="0" y="0"/>
                </a:moveTo>
                <a:lnTo>
                  <a:pt x="270305" y="0"/>
                </a:lnTo>
              </a:path>
            </a:pathLst>
          </a:custGeom>
          <a:noFill/>
          <a:ln cap="flat" cmpd="sng" w="25575">
            <a:solidFill>
              <a:srgbClr val="A19F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9" name="Google Shape;2269;p147"/>
          <p:cNvSpPr/>
          <p:nvPr/>
        </p:nvSpPr>
        <p:spPr>
          <a:xfrm>
            <a:off x="116715" y="2855125"/>
            <a:ext cx="0" cy="153670"/>
          </a:xfrm>
          <a:custGeom>
            <a:rect b="b" l="l" r="r" t="t"/>
            <a:pathLst>
              <a:path extrusionOk="0" h="153669" w="120000">
                <a:moveTo>
                  <a:pt x="0" y="0"/>
                </a:moveTo>
                <a:lnTo>
                  <a:pt x="0" y="153568"/>
                </a:lnTo>
              </a:path>
            </a:pathLst>
          </a:custGeom>
          <a:noFill/>
          <a:ln cap="flat" cmpd="sng" w="51175">
            <a:solidFill>
              <a:srgbClr val="A19F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0" name="Google Shape;2270;p147"/>
          <p:cNvSpPr/>
          <p:nvPr/>
        </p:nvSpPr>
        <p:spPr>
          <a:xfrm>
            <a:off x="193497" y="2778353"/>
            <a:ext cx="0" cy="230504"/>
          </a:xfrm>
          <a:custGeom>
            <a:rect b="b" l="l" r="r" t="t"/>
            <a:pathLst>
              <a:path extrusionOk="0" h="230505" w="120000">
                <a:moveTo>
                  <a:pt x="0" y="0"/>
                </a:moveTo>
                <a:lnTo>
                  <a:pt x="0" y="230339"/>
                </a:lnTo>
              </a:path>
            </a:pathLst>
          </a:custGeom>
          <a:noFill/>
          <a:ln cap="flat" cmpd="sng" w="51175">
            <a:solidFill>
              <a:srgbClr val="A19F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1" name="Google Shape;2271;p147"/>
          <p:cNvSpPr txBox="1"/>
          <p:nvPr/>
        </p:nvSpPr>
        <p:spPr>
          <a:xfrm>
            <a:off x="8511920" y="6335446"/>
            <a:ext cx="1282065" cy="213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A19FA7"/>
                </a:solidFill>
                <a:latin typeface="Gill Sans"/>
                <a:ea typeface="Gill Sans"/>
                <a:cs typeface="Gill Sans"/>
                <a:sym typeface="Gill Sans"/>
              </a:rPr>
              <a:t>continuumhq.com</a:t>
            </a:r>
            <a:endParaRPr sz="12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72" name="Google Shape;2272;p147"/>
          <p:cNvSpPr txBox="1"/>
          <p:nvPr>
            <p:ph type="title"/>
          </p:nvPr>
        </p:nvSpPr>
        <p:spPr>
          <a:xfrm>
            <a:off x="422734" y="2691260"/>
            <a:ext cx="337439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AEEF"/>
                </a:solidFill>
                <a:latin typeface="Gill Sans"/>
                <a:ea typeface="Gill Sans"/>
                <a:cs typeface="Gill Sans"/>
                <a:sym typeface="Gill Sans"/>
              </a:rPr>
              <a:t>Métricas</a:t>
            </a:r>
            <a:endParaRPr sz="2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2413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070706"/>
                </a:solidFill>
                <a:latin typeface="Gill Sans"/>
                <a:ea typeface="Gill Sans"/>
                <a:cs typeface="Gill Sans"/>
                <a:sym typeface="Gill Sans"/>
              </a:rPr>
              <a:t>¿Qué mediremos para saber si vamos bien?</a:t>
            </a:r>
            <a:endParaRPr sz="1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73" name="Google Shape;2273;p147"/>
          <p:cNvSpPr/>
          <p:nvPr/>
        </p:nvSpPr>
        <p:spPr>
          <a:xfrm>
            <a:off x="529351" y="4020807"/>
            <a:ext cx="1809300" cy="15486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4" name="Google Shape;2274;p147"/>
          <p:cNvSpPr/>
          <p:nvPr/>
        </p:nvSpPr>
        <p:spPr>
          <a:xfrm>
            <a:off x="549669" y="3996867"/>
            <a:ext cx="1769110" cy="1508125"/>
          </a:xfrm>
          <a:custGeom>
            <a:rect b="b" l="l" r="r" t="t"/>
            <a:pathLst>
              <a:path extrusionOk="0" h="1508125" w="1769110">
                <a:moveTo>
                  <a:pt x="50566" y="0"/>
                </a:moveTo>
                <a:lnTo>
                  <a:pt x="0" y="1448028"/>
                </a:lnTo>
                <a:lnTo>
                  <a:pt x="1718092" y="1508023"/>
                </a:lnTo>
                <a:lnTo>
                  <a:pt x="1768651" y="59994"/>
                </a:lnTo>
                <a:lnTo>
                  <a:pt x="50566" y="0"/>
                </a:lnTo>
                <a:close/>
              </a:path>
            </a:pathLst>
          </a:custGeom>
          <a:solidFill>
            <a:srgbClr val="FFFC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5" name="Google Shape;2275;p147"/>
          <p:cNvSpPr txBox="1"/>
          <p:nvPr/>
        </p:nvSpPr>
        <p:spPr>
          <a:xfrm rot="120000">
            <a:off x="768303" y="4518334"/>
            <a:ext cx="1344257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Cantidad de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6" name="Google Shape;2276;p147"/>
          <p:cNvSpPr txBox="1"/>
          <p:nvPr/>
        </p:nvSpPr>
        <p:spPr>
          <a:xfrm rot="120000">
            <a:off x="704477" y="4803024"/>
            <a:ext cx="1452531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reencuentros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7" name="Google Shape;2277;p147"/>
          <p:cNvSpPr/>
          <p:nvPr/>
        </p:nvSpPr>
        <p:spPr>
          <a:xfrm>
            <a:off x="4145912" y="3991515"/>
            <a:ext cx="1857961" cy="160724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8" name="Google Shape;2278;p147"/>
          <p:cNvSpPr/>
          <p:nvPr/>
        </p:nvSpPr>
        <p:spPr>
          <a:xfrm>
            <a:off x="4166882" y="3968229"/>
            <a:ext cx="1816100" cy="1565910"/>
          </a:xfrm>
          <a:custGeom>
            <a:rect b="b" l="l" r="r" t="t"/>
            <a:pathLst>
              <a:path extrusionOk="0" h="1565910" w="1816100">
                <a:moveTo>
                  <a:pt x="1714944" y="0"/>
                </a:moveTo>
                <a:lnTo>
                  <a:pt x="0" y="119913"/>
                </a:lnTo>
                <a:lnTo>
                  <a:pt x="101066" y="1565300"/>
                </a:lnTo>
                <a:lnTo>
                  <a:pt x="1816023" y="1445374"/>
                </a:lnTo>
                <a:lnTo>
                  <a:pt x="1714944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9" name="Google Shape;2279;p147"/>
          <p:cNvSpPr txBox="1"/>
          <p:nvPr/>
        </p:nvSpPr>
        <p:spPr>
          <a:xfrm rot="-240000">
            <a:off x="4623816" y="4518462"/>
            <a:ext cx="886139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Tasa de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p147"/>
          <p:cNvSpPr txBox="1"/>
          <p:nvPr/>
        </p:nvSpPr>
        <p:spPr>
          <a:xfrm rot="-240000">
            <a:off x="4487899" y="4802463"/>
            <a:ext cx="1202622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efectividad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1" name="Google Shape;2281;p147"/>
          <p:cNvSpPr/>
          <p:nvPr/>
        </p:nvSpPr>
        <p:spPr>
          <a:xfrm>
            <a:off x="6071946" y="4020807"/>
            <a:ext cx="1809300" cy="15486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2" name="Google Shape;2282;p147"/>
          <p:cNvSpPr/>
          <p:nvPr/>
        </p:nvSpPr>
        <p:spPr>
          <a:xfrm>
            <a:off x="6092253" y="3996867"/>
            <a:ext cx="1769110" cy="1508125"/>
          </a:xfrm>
          <a:custGeom>
            <a:rect b="b" l="l" r="r" t="t"/>
            <a:pathLst>
              <a:path extrusionOk="0" h="1508125" w="1769109">
                <a:moveTo>
                  <a:pt x="50571" y="0"/>
                </a:moveTo>
                <a:lnTo>
                  <a:pt x="0" y="1448028"/>
                </a:lnTo>
                <a:lnTo>
                  <a:pt x="1718094" y="1508023"/>
                </a:lnTo>
                <a:lnTo>
                  <a:pt x="1768665" y="59994"/>
                </a:lnTo>
                <a:lnTo>
                  <a:pt x="50571" y="0"/>
                </a:lnTo>
                <a:close/>
              </a:path>
            </a:pathLst>
          </a:custGeom>
          <a:solidFill>
            <a:srgbClr val="F9B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3" name="Google Shape;2283;p147"/>
          <p:cNvSpPr txBox="1"/>
          <p:nvPr/>
        </p:nvSpPr>
        <p:spPr>
          <a:xfrm rot="120000">
            <a:off x="6672550" y="4391987"/>
            <a:ext cx="629967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$$ en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p147"/>
          <p:cNvSpPr txBox="1"/>
          <p:nvPr/>
        </p:nvSpPr>
        <p:spPr>
          <a:xfrm rot="120000">
            <a:off x="6265925" y="4666864"/>
            <a:ext cx="1423948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recompensas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5" name="Google Shape;2285;p147"/>
          <p:cNvSpPr txBox="1"/>
          <p:nvPr/>
        </p:nvSpPr>
        <p:spPr>
          <a:xfrm rot="120000">
            <a:off x="6351277" y="4941723"/>
            <a:ext cx="1234361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5747C1"/>
                </a:solidFill>
                <a:latin typeface="Arial"/>
                <a:ea typeface="Arial"/>
                <a:cs typeface="Arial"/>
                <a:sym typeface="Arial"/>
              </a:rPr>
              <a:t>procesadas</a:t>
            </a:r>
            <a:endParaRPr sz="17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p147"/>
          <p:cNvSpPr/>
          <p:nvPr/>
        </p:nvSpPr>
        <p:spPr>
          <a:xfrm>
            <a:off x="1916703" y="114300"/>
            <a:ext cx="1809285" cy="6477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7" name="Google Shape;2287;p147"/>
          <p:cNvSpPr/>
          <p:nvPr/>
        </p:nvSpPr>
        <p:spPr>
          <a:xfrm>
            <a:off x="1949332" y="114300"/>
            <a:ext cx="1755775" cy="582930"/>
          </a:xfrm>
          <a:custGeom>
            <a:rect b="b" l="l" r="r" t="t"/>
            <a:pathLst>
              <a:path extrusionOk="0" h="582930" w="1755775">
                <a:moveTo>
                  <a:pt x="1723342" y="0"/>
                </a:moveTo>
                <a:lnTo>
                  <a:pt x="0" y="0"/>
                </a:lnTo>
                <a:lnTo>
                  <a:pt x="40732" y="582523"/>
                </a:lnTo>
                <a:lnTo>
                  <a:pt x="1755689" y="462597"/>
                </a:lnTo>
                <a:lnTo>
                  <a:pt x="1723342" y="0"/>
                </a:lnTo>
                <a:close/>
              </a:path>
            </a:pathLst>
          </a:custGeom>
          <a:solidFill>
            <a:srgbClr val="C5FDC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8" name="Google Shape;2288;p147"/>
          <p:cNvSpPr txBox="1"/>
          <p:nvPr/>
        </p:nvSpPr>
        <p:spPr>
          <a:xfrm rot="-240000">
            <a:off x="1977360" y="9172"/>
            <a:ext cx="426380" cy="23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2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D45954"/>
                </a:solidFill>
                <a:latin typeface="Arial"/>
                <a:ea typeface="Arial"/>
                <a:cs typeface="Arial"/>
                <a:sym typeface="Arial"/>
              </a:rPr>
              <a:t>rob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p147"/>
          <p:cNvSpPr/>
          <p:nvPr/>
        </p:nvSpPr>
        <p:spPr>
          <a:xfrm>
            <a:off x="3705682" y="114300"/>
            <a:ext cx="1788788" cy="61846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0" name="Google Shape;2290;p147"/>
          <p:cNvSpPr/>
          <p:nvPr/>
        </p:nvSpPr>
        <p:spPr>
          <a:xfrm>
            <a:off x="3726002" y="114300"/>
            <a:ext cx="1737995" cy="554355"/>
          </a:xfrm>
          <a:custGeom>
            <a:rect b="b" l="l" r="r" t="t"/>
            <a:pathLst>
              <a:path extrusionOk="0" h="554355" w="1737995">
                <a:moveTo>
                  <a:pt x="1737438" y="0"/>
                </a:moveTo>
                <a:lnTo>
                  <a:pt x="17248" y="0"/>
                </a:lnTo>
                <a:lnTo>
                  <a:pt x="0" y="493890"/>
                </a:lnTo>
                <a:lnTo>
                  <a:pt x="1718094" y="553885"/>
                </a:lnTo>
                <a:lnTo>
                  <a:pt x="1737438" y="0"/>
                </a:lnTo>
                <a:close/>
              </a:path>
            </a:pathLst>
          </a:custGeom>
          <a:solidFill>
            <a:srgbClr val="FFFC7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1" name="Google Shape;2291;p147"/>
          <p:cNvSpPr/>
          <p:nvPr/>
        </p:nvSpPr>
        <p:spPr>
          <a:xfrm>
            <a:off x="2363393" y="3866248"/>
            <a:ext cx="1758429" cy="14881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2" name="Google Shape;2292;p147"/>
          <p:cNvSpPr txBox="1"/>
          <p:nvPr/>
        </p:nvSpPr>
        <p:spPr>
          <a:xfrm>
            <a:off x="2383040" y="3841622"/>
            <a:ext cx="1719580" cy="1449070"/>
          </a:xfrm>
          <a:prstGeom prst="rect">
            <a:avLst/>
          </a:prstGeom>
          <a:solidFill>
            <a:srgbClr val="FFFC79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" lvl="0" marL="233045" marR="193040" rtl="0" algn="l">
              <a:lnSpc>
                <a:spcPct val="103600"/>
              </a:lnSpc>
              <a:spcBef>
                <a:spcPts val="1250"/>
              </a:spcBef>
              <a:spcAft>
                <a:spcPts val="0"/>
              </a:spcAft>
              <a:buNone/>
            </a:pPr>
            <a:r>
              <a:rPr lang="en-US" sz="1850">
                <a:solidFill>
                  <a:srgbClr val="971817"/>
                </a:solidFill>
                <a:latin typeface="Arial"/>
                <a:ea typeface="Arial"/>
                <a:cs typeface="Arial"/>
                <a:sym typeface="Arial"/>
              </a:rPr>
              <a:t>Cantidad de  adopciones</a:t>
            </a:r>
            <a:endParaRPr sz="1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5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7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8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6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A19FA7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